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  <p:sldId id="298" r:id="rId42"/>
    <p:sldId id="299" r:id="rId43"/>
    <p:sldId id="300" r:id="rId4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28" d="100"/>
          <a:sy n="28" d="100"/>
        </p:scale>
        <p:origin x="56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a Vlachou" userId="1439b8fb22b354b2" providerId="LiveId" clId="{A3B94DDD-C420-4245-A53A-FE9E4D504CA6}"/>
    <pc:docChg chg="undo custSel addSld delSld modSld">
      <pc:chgData name="Christina Vlachou" userId="1439b8fb22b354b2" providerId="LiveId" clId="{A3B94DDD-C420-4245-A53A-FE9E4D504CA6}" dt="2026-09-27T15:49:04.490" v="1213" actId="20577"/>
      <pc:docMkLst>
        <pc:docMk/>
      </pc:docMkLst>
      <pc:sldChg chg="modSp mod">
        <pc:chgData name="Christina Vlachou" userId="1439b8fb22b354b2" providerId="LiveId" clId="{A3B94DDD-C420-4245-A53A-FE9E4D504CA6}" dt="2026-09-27T15:49:04.490" v="1213" actId="20577"/>
        <pc:sldMkLst>
          <pc:docMk/>
          <pc:sldMk cId="286888814" sldId="256"/>
        </pc:sldMkLst>
        <pc:spChg chg="mod">
          <ac:chgData name="Christina Vlachou" userId="1439b8fb22b354b2" providerId="LiveId" clId="{A3B94DDD-C420-4245-A53A-FE9E4D504CA6}" dt="2026-09-27T15:49:04.490" v="1213" actId="20577"/>
          <ac:spMkLst>
            <pc:docMk/>
            <pc:sldMk cId="286888814" sldId="256"/>
            <ac:spMk id="3" creationId="{E6BBD98A-5FFD-E952-7760-B621E4DF3038}"/>
          </ac:spMkLst>
        </pc:spChg>
      </pc:sldChg>
      <pc:sldChg chg="modSp new mod">
        <pc:chgData name="Christina Vlachou" userId="1439b8fb22b354b2" providerId="LiveId" clId="{A3B94DDD-C420-4245-A53A-FE9E4D504CA6}" dt="2026-09-19T06:36:38.179" v="22" actId="20577"/>
        <pc:sldMkLst>
          <pc:docMk/>
          <pc:sldMk cId="1581036160" sldId="269"/>
        </pc:sldMkLst>
        <pc:spChg chg="mod">
          <ac:chgData name="Christina Vlachou" userId="1439b8fb22b354b2" providerId="LiveId" clId="{A3B94DDD-C420-4245-A53A-FE9E4D504CA6}" dt="2026-09-19T06:36:38.179" v="22" actId="20577"/>
          <ac:spMkLst>
            <pc:docMk/>
            <pc:sldMk cId="1581036160" sldId="269"/>
            <ac:spMk id="2" creationId="{0F14790D-C6AC-BDB2-F8E4-1195C33B3196}"/>
          </ac:spMkLst>
        </pc:spChg>
        <pc:spChg chg="mod">
          <ac:chgData name="Christina Vlachou" userId="1439b8fb22b354b2" providerId="LiveId" clId="{A3B94DDD-C420-4245-A53A-FE9E4D504CA6}" dt="2026-09-19T06:35:35.784" v="21" actId="20577"/>
          <ac:spMkLst>
            <pc:docMk/>
            <pc:sldMk cId="1581036160" sldId="269"/>
            <ac:spMk id="3" creationId="{EC92CF83-B65A-284F-2452-F1BEA18A5F79}"/>
          </ac:spMkLst>
        </pc:spChg>
      </pc:sldChg>
      <pc:sldChg chg="modSp new mod">
        <pc:chgData name="Christina Vlachou" userId="1439b8fb22b354b2" providerId="LiveId" clId="{A3B94DDD-C420-4245-A53A-FE9E4D504CA6}" dt="2026-09-19T07:18:44.437" v="62" actId="20577"/>
        <pc:sldMkLst>
          <pc:docMk/>
          <pc:sldMk cId="2799821240" sldId="270"/>
        </pc:sldMkLst>
        <pc:spChg chg="mod">
          <ac:chgData name="Christina Vlachou" userId="1439b8fb22b354b2" providerId="LiveId" clId="{A3B94DDD-C420-4245-A53A-FE9E4D504CA6}" dt="2026-09-19T07:17:58.404" v="27"/>
          <ac:spMkLst>
            <pc:docMk/>
            <pc:sldMk cId="2799821240" sldId="270"/>
            <ac:spMk id="2" creationId="{D6173148-548E-2303-CED4-9ED39608B23F}"/>
          </ac:spMkLst>
        </pc:spChg>
        <pc:spChg chg="mod">
          <ac:chgData name="Christina Vlachou" userId="1439b8fb22b354b2" providerId="LiveId" clId="{A3B94DDD-C420-4245-A53A-FE9E4D504CA6}" dt="2026-09-19T07:18:44.437" v="62" actId="20577"/>
          <ac:spMkLst>
            <pc:docMk/>
            <pc:sldMk cId="2799821240" sldId="270"/>
            <ac:spMk id="3" creationId="{084D6CD6-8AE9-4C39-8488-91989A282174}"/>
          </ac:spMkLst>
        </pc:spChg>
      </pc:sldChg>
      <pc:sldChg chg="addSp delSp modSp new mod">
        <pc:chgData name="Christina Vlachou" userId="1439b8fb22b354b2" providerId="LiveId" clId="{A3B94DDD-C420-4245-A53A-FE9E4D504CA6}" dt="2026-09-19T07:22:32.163" v="204"/>
        <pc:sldMkLst>
          <pc:docMk/>
          <pc:sldMk cId="4250363010" sldId="271"/>
        </pc:sldMkLst>
        <pc:spChg chg="mod">
          <ac:chgData name="Christina Vlachou" userId="1439b8fb22b354b2" providerId="LiveId" clId="{A3B94DDD-C420-4245-A53A-FE9E4D504CA6}" dt="2026-09-19T07:19:56.656" v="78" actId="20577"/>
          <ac:spMkLst>
            <pc:docMk/>
            <pc:sldMk cId="4250363010" sldId="271"/>
            <ac:spMk id="2" creationId="{327299B4-302D-959F-C05C-E9F09B0747B6}"/>
          </ac:spMkLst>
        </pc:spChg>
        <pc:spChg chg="add mod">
          <ac:chgData name="Christina Vlachou" userId="1439b8fb22b354b2" providerId="LiveId" clId="{A3B94DDD-C420-4245-A53A-FE9E4D504CA6}" dt="2026-09-19T07:22:12.442" v="198" actId="20577"/>
          <ac:spMkLst>
            <pc:docMk/>
            <pc:sldMk cId="4250363010" sldId="271"/>
            <ac:spMk id="6" creationId="{64D5D692-9275-F46D-156E-26FC50FCEE03}"/>
          </ac:spMkLst>
        </pc:spChg>
        <pc:graphicFrameChg chg="add mod modGraphic">
          <ac:chgData name="Christina Vlachou" userId="1439b8fb22b354b2" providerId="LiveId" clId="{A3B94DDD-C420-4245-A53A-FE9E4D504CA6}" dt="2026-09-19T07:20:48.645" v="108" actId="115"/>
          <ac:graphicFrameMkLst>
            <pc:docMk/>
            <pc:sldMk cId="4250363010" sldId="271"/>
            <ac:graphicFrameMk id="4" creationId="{61B528C7-446C-8098-92B5-45746CADE5B7}"/>
          </ac:graphicFrameMkLst>
        </pc:graphicFrameChg>
      </pc:sldChg>
      <pc:sldChg chg="delSp modSp new mod">
        <pc:chgData name="Christina Vlachou" userId="1439b8fb22b354b2" providerId="LiveId" clId="{A3B94DDD-C420-4245-A53A-FE9E4D504CA6}" dt="2026-09-19T07:25:00.502" v="218" actId="5793"/>
        <pc:sldMkLst>
          <pc:docMk/>
          <pc:sldMk cId="564051747" sldId="272"/>
        </pc:sldMkLst>
        <pc:spChg chg="mod">
          <ac:chgData name="Christina Vlachou" userId="1439b8fb22b354b2" providerId="LiveId" clId="{A3B94DDD-C420-4245-A53A-FE9E4D504CA6}" dt="2026-09-19T07:25:00.502" v="218" actId="5793"/>
          <ac:spMkLst>
            <pc:docMk/>
            <pc:sldMk cId="564051747" sldId="272"/>
            <ac:spMk id="3" creationId="{AB2B260E-C6C6-8780-C26B-7203C6CC5020}"/>
          </ac:spMkLst>
        </pc:spChg>
      </pc:sldChg>
      <pc:sldChg chg="modSp new mod">
        <pc:chgData name="Christina Vlachou" userId="1439b8fb22b354b2" providerId="LiveId" clId="{A3B94DDD-C420-4245-A53A-FE9E4D504CA6}" dt="2026-09-19T07:28:29.701" v="298" actId="27636"/>
        <pc:sldMkLst>
          <pc:docMk/>
          <pc:sldMk cId="545747358" sldId="273"/>
        </pc:sldMkLst>
        <pc:spChg chg="mod">
          <ac:chgData name="Christina Vlachou" userId="1439b8fb22b354b2" providerId="LiveId" clId="{A3B94DDD-C420-4245-A53A-FE9E4D504CA6}" dt="2026-09-19T07:26:02.852" v="245" actId="115"/>
          <ac:spMkLst>
            <pc:docMk/>
            <pc:sldMk cId="545747358" sldId="273"/>
            <ac:spMk id="2" creationId="{675E567A-FC34-9D4E-C07B-28E195EC7FC2}"/>
          </ac:spMkLst>
        </pc:spChg>
        <pc:spChg chg="mod">
          <ac:chgData name="Christina Vlachou" userId="1439b8fb22b354b2" providerId="LiveId" clId="{A3B94DDD-C420-4245-A53A-FE9E4D504CA6}" dt="2026-09-19T07:28:29.701" v="298" actId="27636"/>
          <ac:spMkLst>
            <pc:docMk/>
            <pc:sldMk cId="545747358" sldId="273"/>
            <ac:spMk id="3" creationId="{101B59BC-CB76-3440-58B4-61E7E547A113}"/>
          </ac:spMkLst>
        </pc:spChg>
      </pc:sldChg>
      <pc:sldChg chg="modSp new mod">
        <pc:chgData name="Christina Vlachou" userId="1439b8fb22b354b2" providerId="LiveId" clId="{A3B94DDD-C420-4245-A53A-FE9E4D504CA6}" dt="2026-09-19T07:30:08.116" v="330" actId="14100"/>
        <pc:sldMkLst>
          <pc:docMk/>
          <pc:sldMk cId="4021988651" sldId="274"/>
        </pc:sldMkLst>
        <pc:spChg chg="mod">
          <ac:chgData name="Christina Vlachou" userId="1439b8fb22b354b2" providerId="LiveId" clId="{A3B94DDD-C420-4245-A53A-FE9E4D504CA6}" dt="2026-09-19T07:29:29.640" v="318" actId="113"/>
          <ac:spMkLst>
            <pc:docMk/>
            <pc:sldMk cId="4021988651" sldId="274"/>
            <ac:spMk id="2" creationId="{102BB8E1-990C-BB8C-3BE1-3F0D1CA6480C}"/>
          </ac:spMkLst>
        </pc:spChg>
        <pc:spChg chg="mod">
          <ac:chgData name="Christina Vlachou" userId="1439b8fb22b354b2" providerId="LiveId" clId="{A3B94DDD-C420-4245-A53A-FE9E4D504CA6}" dt="2026-09-19T07:30:08.116" v="330" actId="14100"/>
          <ac:spMkLst>
            <pc:docMk/>
            <pc:sldMk cId="4021988651" sldId="274"/>
            <ac:spMk id="3" creationId="{91E3096A-EC11-A763-2F5F-2028BC1A4791}"/>
          </ac:spMkLst>
        </pc:spChg>
      </pc:sldChg>
      <pc:sldChg chg="modSp new mod">
        <pc:chgData name="Christina Vlachou" userId="1439b8fb22b354b2" providerId="LiveId" clId="{A3B94DDD-C420-4245-A53A-FE9E4D504CA6}" dt="2026-09-19T07:31:33.904" v="352" actId="5793"/>
        <pc:sldMkLst>
          <pc:docMk/>
          <pc:sldMk cId="933701121" sldId="275"/>
        </pc:sldMkLst>
        <pc:spChg chg="mod">
          <ac:chgData name="Christina Vlachou" userId="1439b8fb22b354b2" providerId="LiveId" clId="{A3B94DDD-C420-4245-A53A-FE9E4D504CA6}" dt="2026-09-19T07:31:03.748" v="337" actId="27636"/>
          <ac:spMkLst>
            <pc:docMk/>
            <pc:sldMk cId="933701121" sldId="275"/>
            <ac:spMk id="2" creationId="{C344F821-303A-5988-E24E-A84DC833375A}"/>
          </ac:spMkLst>
        </pc:spChg>
        <pc:spChg chg="mod">
          <ac:chgData name="Christina Vlachou" userId="1439b8fb22b354b2" providerId="LiveId" clId="{A3B94DDD-C420-4245-A53A-FE9E4D504CA6}" dt="2026-09-19T07:31:33.904" v="352" actId="5793"/>
          <ac:spMkLst>
            <pc:docMk/>
            <pc:sldMk cId="933701121" sldId="275"/>
            <ac:spMk id="3" creationId="{FC70CC7D-9340-E907-28F6-B0611FB86EF8}"/>
          </ac:spMkLst>
        </pc:spChg>
      </pc:sldChg>
      <pc:sldChg chg="modSp new mod">
        <pc:chgData name="Christina Vlachou" userId="1439b8fb22b354b2" providerId="LiveId" clId="{A3B94DDD-C420-4245-A53A-FE9E4D504CA6}" dt="2026-09-19T07:32:50.418" v="372" actId="20577"/>
        <pc:sldMkLst>
          <pc:docMk/>
          <pc:sldMk cId="3229463328" sldId="276"/>
        </pc:sldMkLst>
        <pc:spChg chg="mod">
          <ac:chgData name="Christina Vlachou" userId="1439b8fb22b354b2" providerId="LiveId" clId="{A3B94DDD-C420-4245-A53A-FE9E4D504CA6}" dt="2026-09-19T07:32:13.151" v="359" actId="27636"/>
          <ac:spMkLst>
            <pc:docMk/>
            <pc:sldMk cId="3229463328" sldId="276"/>
            <ac:spMk id="2" creationId="{6FEDE1A6-B7F2-48E9-2890-B9B59272ED07}"/>
          </ac:spMkLst>
        </pc:spChg>
        <pc:spChg chg="mod">
          <ac:chgData name="Christina Vlachou" userId="1439b8fb22b354b2" providerId="LiveId" clId="{A3B94DDD-C420-4245-A53A-FE9E4D504CA6}" dt="2026-09-19T07:32:50.418" v="372" actId="20577"/>
          <ac:spMkLst>
            <pc:docMk/>
            <pc:sldMk cId="3229463328" sldId="276"/>
            <ac:spMk id="3" creationId="{ECF6588D-4450-70C3-05AA-A6B5EC819446}"/>
          </ac:spMkLst>
        </pc:spChg>
      </pc:sldChg>
      <pc:sldChg chg="modSp new mod">
        <pc:chgData name="Christina Vlachou" userId="1439b8fb22b354b2" providerId="LiveId" clId="{A3B94DDD-C420-4245-A53A-FE9E4D504CA6}" dt="2026-09-19T07:35:36.243" v="414" actId="13926"/>
        <pc:sldMkLst>
          <pc:docMk/>
          <pc:sldMk cId="2985933771" sldId="277"/>
        </pc:sldMkLst>
        <pc:spChg chg="mod">
          <ac:chgData name="Christina Vlachou" userId="1439b8fb22b354b2" providerId="LiveId" clId="{A3B94DDD-C420-4245-A53A-FE9E4D504CA6}" dt="2026-09-19T07:33:56.774" v="379"/>
          <ac:spMkLst>
            <pc:docMk/>
            <pc:sldMk cId="2985933771" sldId="277"/>
            <ac:spMk id="2" creationId="{DEED04BC-D37B-4130-01C1-0972601FE352}"/>
          </ac:spMkLst>
        </pc:spChg>
        <pc:spChg chg="mod">
          <ac:chgData name="Christina Vlachou" userId="1439b8fb22b354b2" providerId="LiveId" clId="{A3B94DDD-C420-4245-A53A-FE9E4D504CA6}" dt="2026-09-19T07:35:36.243" v="414" actId="13926"/>
          <ac:spMkLst>
            <pc:docMk/>
            <pc:sldMk cId="2985933771" sldId="277"/>
            <ac:spMk id="3" creationId="{A543E0A3-AC35-8A38-C0A7-E46FEE9CC047}"/>
          </ac:spMkLst>
        </pc:spChg>
      </pc:sldChg>
      <pc:sldChg chg="modSp new mod">
        <pc:chgData name="Christina Vlachou" userId="1439b8fb22b354b2" providerId="LiveId" clId="{A3B94DDD-C420-4245-A53A-FE9E4D504CA6}" dt="2026-09-19T07:42:30.608" v="433" actId="14100"/>
        <pc:sldMkLst>
          <pc:docMk/>
          <pc:sldMk cId="495783450" sldId="278"/>
        </pc:sldMkLst>
        <pc:spChg chg="mod">
          <ac:chgData name="Christina Vlachou" userId="1439b8fb22b354b2" providerId="LiveId" clId="{A3B94DDD-C420-4245-A53A-FE9E4D504CA6}" dt="2026-09-19T07:42:01.398" v="425"/>
          <ac:spMkLst>
            <pc:docMk/>
            <pc:sldMk cId="495783450" sldId="278"/>
            <ac:spMk id="2" creationId="{78A3D569-CD0B-17B4-9754-BAD540C2764F}"/>
          </ac:spMkLst>
        </pc:spChg>
        <pc:spChg chg="mod">
          <ac:chgData name="Christina Vlachou" userId="1439b8fb22b354b2" providerId="LiveId" clId="{A3B94DDD-C420-4245-A53A-FE9E4D504CA6}" dt="2026-09-19T07:42:30.608" v="433" actId="14100"/>
          <ac:spMkLst>
            <pc:docMk/>
            <pc:sldMk cId="495783450" sldId="278"/>
            <ac:spMk id="3" creationId="{06AF74D9-4CCC-9CFE-5A6B-C1045F342039}"/>
          </ac:spMkLst>
        </pc:spChg>
      </pc:sldChg>
      <pc:sldChg chg="addSp delSp modSp new mod">
        <pc:chgData name="Christina Vlachou" userId="1439b8fb22b354b2" providerId="LiveId" clId="{A3B94DDD-C420-4245-A53A-FE9E4D504CA6}" dt="2026-09-19T07:51:44.787" v="474" actId="255"/>
        <pc:sldMkLst>
          <pc:docMk/>
          <pc:sldMk cId="45891095" sldId="279"/>
        </pc:sldMkLst>
        <pc:spChg chg="add mod">
          <ac:chgData name="Christina Vlachou" userId="1439b8fb22b354b2" providerId="LiveId" clId="{A3B94DDD-C420-4245-A53A-FE9E4D504CA6}" dt="2026-09-19T07:51:44.787" v="474" actId="255"/>
          <ac:spMkLst>
            <pc:docMk/>
            <pc:sldMk cId="45891095" sldId="279"/>
            <ac:spMk id="6" creationId="{40508D4E-90A5-9C15-8B95-DD3CC3E541D7}"/>
          </ac:spMkLst>
        </pc:spChg>
        <pc:graphicFrameChg chg="add mod">
          <ac:chgData name="Christina Vlachou" userId="1439b8fb22b354b2" providerId="LiveId" clId="{A3B94DDD-C420-4245-A53A-FE9E4D504CA6}" dt="2026-09-19T07:46:00.058" v="447"/>
          <ac:graphicFrameMkLst>
            <pc:docMk/>
            <pc:sldMk cId="45891095" sldId="279"/>
            <ac:graphicFrameMk id="12" creationId="{9F8AAF03-D4B0-9B7D-C865-1D0C9E971647}"/>
          </ac:graphicFrameMkLst>
        </pc:graphicFrameChg>
      </pc:sldChg>
      <pc:sldChg chg="delSp modSp new mod">
        <pc:chgData name="Christina Vlachou" userId="1439b8fb22b354b2" providerId="LiveId" clId="{A3B94DDD-C420-4245-A53A-FE9E4D504CA6}" dt="2026-09-19T07:54:55.061" v="504" actId="115"/>
        <pc:sldMkLst>
          <pc:docMk/>
          <pc:sldMk cId="202086937" sldId="280"/>
        </pc:sldMkLst>
        <pc:spChg chg="mod">
          <ac:chgData name="Christina Vlachou" userId="1439b8fb22b354b2" providerId="LiveId" clId="{A3B94DDD-C420-4245-A53A-FE9E4D504CA6}" dt="2026-09-19T07:54:55.061" v="504" actId="115"/>
          <ac:spMkLst>
            <pc:docMk/>
            <pc:sldMk cId="202086937" sldId="280"/>
            <ac:spMk id="3" creationId="{AE9B92B8-8CF9-E92C-A5C4-A567D9C0C34A}"/>
          </ac:spMkLst>
        </pc:spChg>
      </pc:sldChg>
      <pc:sldChg chg="modSp new mod">
        <pc:chgData name="Christina Vlachou" userId="1439b8fb22b354b2" providerId="LiveId" clId="{A3B94DDD-C420-4245-A53A-FE9E4D504CA6}" dt="2026-09-19T07:57:22.704" v="525" actId="5793"/>
        <pc:sldMkLst>
          <pc:docMk/>
          <pc:sldMk cId="1385335096" sldId="281"/>
        </pc:sldMkLst>
        <pc:spChg chg="mod">
          <ac:chgData name="Christina Vlachou" userId="1439b8fb22b354b2" providerId="LiveId" clId="{A3B94DDD-C420-4245-A53A-FE9E4D504CA6}" dt="2026-09-19T07:55:54.609" v="509" actId="27636"/>
          <ac:spMkLst>
            <pc:docMk/>
            <pc:sldMk cId="1385335096" sldId="281"/>
            <ac:spMk id="2" creationId="{3338DA47-DC90-BF3E-AB82-F2FFF15A80D4}"/>
          </ac:spMkLst>
        </pc:spChg>
        <pc:spChg chg="mod">
          <ac:chgData name="Christina Vlachou" userId="1439b8fb22b354b2" providerId="LiveId" clId="{A3B94DDD-C420-4245-A53A-FE9E4D504CA6}" dt="2026-09-19T07:57:22.704" v="525" actId="5793"/>
          <ac:spMkLst>
            <pc:docMk/>
            <pc:sldMk cId="1385335096" sldId="281"/>
            <ac:spMk id="3" creationId="{0721BAC4-12DF-5BAF-840A-25C627CE33B4}"/>
          </ac:spMkLst>
        </pc:spChg>
      </pc:sldChg>
      <pc:sldChg chg="addSp delSp modSp new mod">
        <pc:chgData name="Christina Vlachou" userId="1439b8fb22b354b2" providerId="LiveId" clId="{A3B94DDD-C420-4245-A53A-FE9E4D504CA6}" dt="2026-09-19T08:08:18.970" v="540" actId="14100"/>
        <pc:sldMkLst>
          <pc:docMk/>
          <pc:sldMk cId="32303788" sldId="282"/>
        </pc:sldMkLst>
        <pc:picChg chg="add mod ord">
          <ac:chgData name="Christina Vlachou" userId="1439b8fb22b354b2" providerId="LiveId" clId="{A3B94DDD-C420-4245-A53A-FE9E4D504CA6}" dt="2026-09-19T08:08:18.970" v="540" actId="14100"/>
          <ac:picMkLst>
            <pc:docMk/>
            <pc:sldMk cId="32303788" sldId="282"/>
            <ac:picMk id="5" creationId="{C2042186-C38F-DD5B-F187-ED399683B9B3}"/>
          </ac:picMkLst>
        </pc:picChg>
      </pc:sldChg>
      <pc:sldChg chg="addSp delSp modSp new mod">
        <pc:chgData name="Christina Vlachou" userId="1439b8fb22b354b2" providerId="LiveId" clId="{A3B94DDD-C420-4245-A53A-FE9E4D504CA6}" dt="2026-09-19T08:08:36.327" v="544" actId="14100"/>
        <pc:sldMkLst>
          <pc:docMk/>
          <pc:sldMk cId="642215406" sldId="283"/>
        </pc:sldMkLst>
        <pc:picChg chg="add mod ord">
          <ac:chgData name="Christina Vlachou" userId="1439b8fb22b354b2" providerId="LiveId" clId="{A3B94DDD-C420-4245-A53A-FE9E4D504CA6}" dt="2026-09-19T08:08:36.327" v="544" actId="14100"/>
          <ac:picMkLst>
            <pc:docMk/>
            <pc:sldMk cId="642215406" sldId="283"/>
            <ac:picMk id="5" creationId="{3C54E1CE-6CDB-E56D-C7B8-B36CB1D398EE}"/>
          </ac:picMkLst>
        </pc:picChg>
      </pc:sldChg>
      <pc:sldChg chg="addSp delSp modSp new mod">
        <pc:chgData name="Christina Vlachou" userId="1439b8fb22b354b2" providerId="LiveId" clId="{A3B94DDD-C420-4245-A53A-FE9E4D504CA6}" dt="2026-09-19T08:08:50.821" v="548" actId="14100"/>
        <pc:sldMkLst>
          <pc:docMk/>
          <pc:sldMk cId="4150508341" sldId="284"/>
        </pc:sldMkLst>
        <pc:picChg chg="add mod ord">
          <ac:chgData name="Christina Vlachou" userId="1439b8fb22b354b2" providerId="LiveId" clId="{A3B94DDD-C420-4245-A53A-FE9E4D504CA6}" dt="2026-09-19T08:08:50.821" v="548" actId="14100"/>
          <ac:picMkLst>
            <pc:docMk/>
            <pc:sldMk cId="4150508341" sldId="284"/>
            <ac:picMk id="5" creationId="{A585F0AA-4F22-A69D-1A01-5147CCD8AFE9}"/>
          </ac:picMkLst>
        </pc:picChg>
      </pc:sldChg>
      <pc:sldChg chg="addSp delSp modSp new mod">
        <pc:chgData name="Christina Vlachou" userId="1439b8fb22b354b2" providerId="LiveId" clId="{A3B94DDD-C420-4245-A53A-FE9E4D504CA6}" dt="2026-09-19T08:09:08.585" v="554" actId="14100"/>
        <pc:sldMkLst>
          <pc:docMk/>
          <pc:sldMk cId="790691865" sldId="285"/>
        </pc:sldMkLst>
        <pc:picChg chg="add mod ord">
          <ac:chgData name="Christina Vlachou" userId="1439b8fb22b354b2" providerId="LiveId" clId="{A3B94DDD-C420-4245-A53A-FE9E4D504CA6}" dt="2026-09-19T08:09:08.585" v="554" actId="14100"/>
          <ac:picMkLst>
            <pc:docMk/>
            <pc:sldMk cId="790691865" sldId="285"/>
            <ac:picMk id="5" creationId="{512072BF-AA3B-BA85-5690-42C59A42F8BF}"/>
          </ac:picMkLst>
        </pc:picChg>
      </pc:sldChg>
      <pc:sldChg chg="modSp new mod">
        <pc:chgData name="Christina Vlachou" userId="1439b8fb22b354b2" providerId="LiveId" clId="{A3B94DDD-C420-4245-A53A-FE9E4D504CA6}" dt="2026-09-19T08:26:08.946" v="585" actId="20577"/>
        <pc:sldMkLst>
          <pc:docMk/>
          <pc:sldMk cId="1091225866" sldId="286"/>
        </pc:sldMkLst>
        <pc:spChg chg="mod">
          <ac:chgData name="Christina Vlachou" userId="1439b8fb22b354b2" providerId="LiveId" clId="{A3B94DDD-C420-4245-A53A-FE9E4D504CA6}" dt="2026-09-19T08:24:44.770" v="564" actId="27636"/>
          <ac:spMkLst>
            <pc:docMk/>
            <pc:sldMk cId="1091225866" sldId="286"/>
            <ac:spMk id="2" creationId="{3A5A95D6-9A27-C848-C05F-6FB89F356DE6}"/>
          </ac:spMkLst>
        </pc:spChg>
        <pc:spChg chg="mod">
          <ac:chgData name="Christina Vlachou" userId="1439b8fb22b354b2" providerId="LiveId" clId="{A3B94DDD-C420-4245-A53A-FE9E4D504CA6}" dt="2026-09-19T08:26:08.946" v="585" actId="20577"/>
          <ac:spMkLst>
            <pc:docMk/>
            <pc:sldMk cId="1091225866" sldId="286"/>
            <ac:spMk id="3" creationId="{5FB05D76-34AE-2A2E-F931-6D1A7074D5E2}"/>
          </ac:spMkLst>
        </pc:spChg>
      </pc:sldChg>
      <pc:sldChg chg="addSp delSp modSp new mod">
        <pc:chgData name="Christina Vlachou" userId="1439b8fb22b354b2" providerId="LiveId" clId="{A3B94DDD-C420-4245-A53A-FE9E4D504CA6}" dt="2026-09-19T08:31:48.504" v="661" actId="21"/>
        <pc:sldMkLst>
          <pc:docMk/>
          <pc:sldMk cId="2446834265" sldId="287"/>
        </pc:sldMkLst>
        <pc:spChg chg="mod">
          <ac:chgData name="Christina Vlachou" userId="1439b8fb22b354b2" providerId="LiveId" clId="{A3B94DDD-C420-4245-A53A-FE9E4D504CA6}" dt="2026-09-19T08:27:49.814" v="643" actId="20577"/>
          <ac:spMkLst>
            <pc:docMk/>
            <pc:sldMk cId="2446834265" sldId="287"/>
            <ac:spMk id="2" creationId="{3638875D-B845-8EC6-8A80-466D4CF2808E}"/>
          </ac:spMkLst>
        </pc:spChg>
        <pc:spChg chg="add del mod">
          <ac:chgData name="Christina Vlachou" userId="1439b8fb22b354b2" providerId="LiveId" clId="{A3B94DDD-C420-4245-A53A-FE9E4D504CA6}" dt="2026-09-19T08:27:37.796" v="619" actId="20577"/>
          <ac:spMkLst>
            <pc:docMk/>
            <pc:sldMk cId="2446834265" sldId="287"/>
            <ac:spMk id="6" creationId="{77CB48DC-4CD5-B606-2C41-603AD84F575B}"/>
          </ac:spMkLst>
        </pc:spChg>
        <pc:graphicFrameChg chg="add mod modGraphic">
          <ac:chgData name="Christina Vlachou" userId="1439b8fb22b354b2" providerId="LiveId" clId="{A3B94DDD-C420-4245-A53A-FE9E4D504CA6}" dt="2026-09-19T08:31:21.183" v="659" actId="14100"/>
          <ac:graphicFrameMkLst>
            <pc:docMk/>
            <pc:sldMk cId="2446834265" sldId="287"/>
            <ac:graphicFrameMk id="9" creationId="{BE4010A0-C0B2-74C2-7DB1-C7CB7BB30D52}"/>
          </ac:graphicFrameMkLst>
        </pc:graphicFrameChg>
      </pc:sldChg>
      <pc:sldChg chg="modSp new mod">
        <pc:chgData name="Christina Vlachou" userId="1439b8fb22b354b2" providerId="LiveId" clId="{A3B94DDD-C420-4245-A53A-FE9E4D504CA6}" dt="2026-09-19T08:35:51.170" v="732" actId="20577"/>
        <pc:sldMkLst>
          <pc:docMk/>
          <pc:sldMk cId="3673621291" sldId="288"/>
        </pc:sldMkLst>
        <pc:spChg chg="mod">
          <ac:chgData name="Christina Vlachou" userId="1439b8fb22b354b2" providerId="LiveId" clId="{A3B94DDD-C420-4245-A53A-FE9E4D504CA6}" dt="2026-09-19T08:33:40.716" v="668" actId="27636"/>
          <ac:spMkLst>
            <pc:docMk/>
            <pc:sldMk cId="3673621291" sldId="288"/>
            <ac:spMk id="2" creationId="{D3513204-0CBB-F2AA-1AC7-1C81A4FE00E7}"/>
          </ac:spMkLst>
        </pc:spChg>
        <pc:spChg chg="mod">
          <ac:chgData name="Christina Vlachou" userId="1439b8fb22b354b2" providerId="LiveId" clId="{A3B94DDD-C420-4245-A53A-FE9E4D504CA6}" dt="2026-09-19T08:35:51.170" v="732" actId="20577"/>
          <ac:spMkLst>
            <pc:docMk/>
            <pc:sldMk cId="3673621291" sldId="288"/>
            <ac:spMk id="3" creationId="{C85B7664-3074-9587-837E-E0C0AA371861}"/>
          </ac:spMkLst>
        </pc:spChg>
      </pc:sldChg>
      <pc:sldChg chg="modSp new mod">
        <pc:chgData name="Christina Vlachou" userId="1439b8fb22b354b2" providerId="LiveId" clId="{A3B94DDD-C420-4245-A53A-FE9E4D504CA6}" dt="2026-09-19T09:12:11.821" v="775" actId="27636"/>
        <pc:sldMkLst>
          <pc:docMk/>
          <pc:sldMk cId="2713800438" sldId="289"/>
        </pc:sldMkLst>
        <pc:spChg chg="mod">
          <ac:chgData name="Christina Vlachou" userId="1439b8fb22b354b2" providerId="LiveId" clId="{A3B94DDD-C420-4245-A53A-FE9E4D504CA6}" dt="2026-09-19T09:11:15.891" v="766" actId="113"/>
          <ac:spMkLst>
            <pc:docMk/>
            <pc:sldMk cId="2713800438" sldId="289"/>
            <ac:spMk id="2" creationId="{AADB3C1C-910C-DB8D-D40C-AB64E2E381AB}"/>
          </ac:spMkLst>
        </pc:spChg>
        <pc:spChg chg="mod">
          <ac:chgData name="Christina Vlachou" userId="1439b8fb22b354b2" providerId="LiveId" clId="{A3B94DDD-C420-4245-A53A-FE9E4D504CA6}" dt="2026-09-19T09:12:11.821" v="775" actId="27636"/>
          <ac:spMkLst>
            <pc:docMk/>
            <pc:sldMk cId="2713800438" sldId="289"/>
            <ac:spMk id="3" creationId="{42574AAF-4587-FF24-E1DB-264750F36D79}"/>
          </ac:spMkLst>
        </pc:spChg>
      </pc:sldChg>
      <pc:sldChg chg="addSp delSp modSp new mod">
        <pc:chgData name="Christina Vlachou" userId="1439b8fb22b354b2" providerId="LiveId" clId="{A3B94DDD-C420-4245-A53A-FE9E4D504CA6}" dt="2026-09-19T09:21:06.599" v="950" actId="14100"/>
        <pc:sldMkLst>
          <pc:docMk/>
          <pc:sldMk cId="23947369" sldId="290"/>
        </pc:sldMkLst>
        <pc:spChg chg="mod">
          <ac:chgData name="Christina Vlachou" userId="1439b8fb22b354b2" providerId="LiveId" clId="{A3B94DDD-C420-4245-A53A-FE9E4D504CA6}" dt="2026-09-19T09:17:49.162" v="921" actId="20577"/>
          <ac:spMkLst>
            <pc:docMk/>
            <pc:sldMk cId="23947369" sldId="290"/>
            <ac:spMk id="2" creationId="{C10BD028-1184-F9CB-BD65-418402808B3B}"/>
          </ac:spMkLst>
        </pc:spChg>
        <pc:spChg chg="add mod">
          <ac:chgData name="Christina Vlachou" userId="1439b8fb22b354b2" providerId="LiveId" clId="{A3B94DDD-C420-4245-A53A-FE9E4D504CA6}" dt="2026-09-19T09:21:06.599" v="950" actId="14100"/>
          <ac:spMkLst>
            <pc:docMk/>
            <pc:sldMk cId="23947369" sldId="290"/>
            <ac:spMk id="7" creationId="{A8195491-FD64-77B2-D9D5-26B41A41EF18}"/>
          </ac:spMkLst>
        </pc:spChg>
        <pc:graphicFrameChg chg="add mod modGraphic">
          <ac:chgData name="Christina Vlachou" userId="1439b8fb22b354b2" providerId="LiveId" clId="{A3B94DDD-C420-4245-A53A-FE9E4D504CA6}" dt="2026-09-19T09:20:59.348" v="949" actId="14100"/>
          <ac:graphicFrameMkLst>
            <pc:docMk/>
            <pc:sldMk cId="23947369" sldId="290"/>
            <ac:graphicFrameMk id="4" creationId="{19DCE2D6-C867-F003-A253-B8D8211A1F86}"/>
          </ac:graphicFrameMkLst>
        </pc:graphicFrameChg>
      </pc:sldChg>
      <pc:sldChg chg="modSp new mod">
        <pc:chgData name="Christina Vlachou" userId="1439b8fb22b354b2" providerId="LiveId" clId="{A3B94DDD-C420-4245-A53A-FE9E4D504CA6}" dt="2026-09-19T09:22:42.656" v="961" actId="20577"/>
        <pc:sldMkLst>
          <pc:docMk/>
          <pc:sldMk cId="2156182606" sldId="291"/>
        </pc:sldMkLst>
        <pc:spChg chg="mod">
          <ac:chgData name="Christina Vlachou" userId="1439b8fb22b354b2" providerId="LiveId" clId="{A3B94DDD-C420-4245-A53A-FE9E4D504CA6}" dt="2026-09-19T09:22:16.743" v="953"/>
          <ac:spMkLst>
            <pc:docMk/>
            <pc:sldMk cId="2156182606" sldId="291"/>
            <ac:spMk id="2" creationId="{47AF7E0A-D7F1-325A-6934-544F89D985B2}"/>
          </ac:spMkLst>
        </pc:spChg>
        <pc:spChg chg="mod">
          <ac:chgData name="Christina Vlachou" userId="1439b8fb22b354b2" providerId="LiveId" clId="{A3B94DDD-C420-4245-A53A-FE9E4D504CA6}" dt="2026-09-19T09:22:42.656" v="961" actId="20577"/>
          <ac:spMkLst>
            <pc:docMk/>
            <pc:sldMk cId="2156182606" sldId="291"/>
            <ac:spMk id="3" creationId="{261E1CDA-00E2-827A-A95E-87275A7A5FD3}"/>
          </ac:spMkLst>
        </pc:spChg>
      </pc:sldChg>
      <pc:sldChg chg="addSp delSp modSp new mod">
        <pc:chgData name="Christina Vlachou" userId="1439b8fb22b354b2" providerId="LiveId" clId="{A3B94DDD-C420-4245-A53A-FE9E4D504CA6}" dt="2026-09-19T09:24:37.935" v="1042" actId="115"/>
        <pc:sldMkLst>
          <pc:docMk/>
          <pc:sldMk cId="1782556745" sldId="292"/>
        </pc:sldMkLst>
        <pc:spChg chg="mod">
          <ac:chgData name="Christina Vlachou" userId="1439b8fb22b354b2" providerId="LiveId" clId="{A3B94DDD-C420-4245-A53A-FE9E4D504CA6}" dt="2026-09-19T09:24:37.935" v="1042" actId="115"/>
          <ac:spMkLst>
            <pc:docMk/>
            <pc:sldMk cId="1782556745" sldId="292"/>
            <ac:spMk id="2" creationId="{E51ED3A7-DC3A-7180-7EE2-45A44E3AE349}"/>
          </ac:spMkLst>
        </pc:spChg>
        <pc:graphicFrameChg chg="add mod modGraphic">
          <ac:chgData name="Christina Vlachou" userId="1439b8fb22b354b2" providerId="LiveId" clId="{A3B94DDD-C420-4245-A53A-FE9E4D504CA6}" dt="2026-09-19T09:24:17.253" v="1004" actId="113"/>
          <ac:graphicFrameMkLst>
            <pc:docMk/>
            <pc:sldMk cId="1782556745" sldId="292"/>
            <ac:graphicFrameMk id="4" creationId="{D8859F2A-7B18-F5F1-D5F7-A269DEBDD685}"/>
          </ac:graphicFrameMkLst>
        </pc:graphicFrameChg>
      </pc:sldChg>
      <pc:sldChg chg="modSp new mod">
        <pc:chgData name="Christina Vlachou" userId="1439b8fb22b354b2" providerId="LiveId" clId="{A3B94DDD-C420-4245-A53A-FE9E4D504CA6}" dt="2026-09-19T09:29:09.697" v="1069" actId="115"/>
        <pc:sldMkLst>
          <pc:docMk/>
          <pc:sldMk cId="4044071399" sldId="293"/>
        </pc:sldMkLst>
        <pc:spChg chg="mod">
          <ac:chgData name="Christina Vlachou" userId="1439b8fb22b354b2" providerId="LiveId" clId="{A3B94DDD-C420-4245-A53A-FE9E4D504CA6}" dt="2026-09-19T09:29:09.697" v="1069" actId="115"/>
          <ac:spMkLst>
            <pc:docMk/>
            <pc:sldMk cId="4044071399" sldId="293"/>
            <ac:spMk id="2" creationId="{6A1B7B72-2F6E-EE98-5FB2-3B342B3DF157}"/>
          </ac:spMkLst>
        </pc:spChg>
        <pc:spChg chg="mod">
          <ac:chgData name="Christina Vlachou" userId="1439b8fb22b354b2" providerId="LiveId" clId="{A3B94DDD-C420-4245-A53A-FE9E4D504CA6}" dt="2026-09-19T09:28:57.991" v="1066" actId="5793"/>
          <ac:spMkLst>
            <pc:docMk/>
            <pc:sldMk cId="4044071399" sldId="293"/>
            <ac:spMk id="3" creationId="{D5CCF069-A881-1818-CE22-8F5A1A0E3078}"/>
          </ac:spMkLst>
        </pc:spChg>
      </pc:sldChg>
      <pc:sldChg chg="delSp modSp new mod">
        <pc:chgData name="Christina Vlachou" userId="1439b8fb22b354b2" providerId="LiveId" clId="{A3B94DDD-C420-4245-A53A-FE9E4D504CA6}" dt="2026-09-19T09:31:32.272" v="1082" actId="14100"/>
        <pc:sldMkLst>
          <pc:docMk/>
          <pc:sldMk cId="2216025281" sldId="294"/>
        </pc:sldMkLst>
        <pc:spChg chg="mod">
          <ac:chgData name="Christina Vlachou" userId="1439b8fb22b354b2" providerId="LiveId" clId="{A3B94DDD-C420-4245-A53A-FE9E4D504CA6}" dt="2026-09-19T09:31:32.272" v="1082" actId="14100"/>
          <ac:spMkLst>
            <pc:docMk/>
            <pc:sldMk cId="2216025281" sldId="294"/>
            <ac:spMk id="3" creationId="{01F322D8-7DB1-385A-B672-0D9B21B7E4B2}"/>
          </ac:spMkLst>
        </pc:spChg>
      </pc:sldChg>
      <pc:sldChg chg="addSp delSp modSp new mod">
        <pc:chgData name="Christina Vlachou" userId="1439b8fb22b354b2" providerId="LiveId" clId="{A3B94DDD-C420-4245-A53A-FE9E4D504CA6}" dt="2026-09-19T09:41:15.280" v="1157" actId="14100"/>
        <pc:sldMkLst>
          <pc:docMk/>
          <pc:sldMk cId="3138677028" sldId="296"/>
        </pc:sldMkLst>
        <pc:picChg chg="add mod ord">
          <ac:chgData name="Christina Vlachou" userId="1439b8fb22b354b2" providerId="LiveId" clId="{A3B94DDD-C420-4245-A53A-FE9E4D504CA6}" dt="2026-09-19T09:41:15.280" v="1157" actId="14100"/>
          <ac:picMkLst>
            <pc:docMk/>
            <pc:sldMk cId="3138677028" sldId="296"/>
            <ac:picMk id="17" creationId="{4BF47227-0CC9-4E7E-A2AE-E9D8E6DDB4A6}"/>
          </ac:picMkLst>
        </pc:picChg>
      </pc:sldChg>
      <pc:sldChg chg="addSp delSp modSp new mod">
        <pc:chgData name="Christina Vlachou" userId="1439b8fb22b354b2" providerId="LiveId" clId="{A3B94DDD-C420-4245-A53A-FE9E4D504CA6}" dt="2026-09-27T15:44:43.816" v="1205" actId="14100"/>
        <pc:sldMkLst>
          <pc:docMk/>
          <pc:sldMk cId="556086003" sldId="297"/>
        </pc:sldMkLst>
        <pc:picChg chg="add mod ord">
          <ac:chgData name="Christina Vlachou" userId="1439b8fb22b354b2" providerId="LiveId" clId="{A3B94DDD-C420-4245-A53A-FE9E4D504CA6}" dt="2026-09-27T15:44:43.816" v="1205" actId="14100"/>
          <ac:picMkLst>
            <pc:docMk/>
            <pc:sldMk cId="556086003" sldId="297"/>
            <ac:picMk id="5" creationId="{C53BE0BF-74AE-73FA-E688-9E03D3D031BA}"/>
          </ac:picMkLst>
        </pc:picChg>
      </pc:sldChg>
      <pc:sldChg chg="addSp delSp modSp new mod">
        <pc:chgData name="Christina Vlachou" userId="1439b8fb22b354b2" providerId="LiveId" clId="{A3B94DDD-C420-4245-A53A-FE9E4D504CA6}" dt="2026-09-19T09:46:58.855" v="1180" actId="14100"/>
        <pc:sldMkLst>
          <pc:docMk/>
          <pc:sldMk cId="4154618113" sldId="298"/>
        </pc:sldMkLst>
        <pc:picChg chg="add mod ord">
          <ac:chgData name="Christina Vlachou" userId="1439b8fb22b354b2" providerId="LiveId" clId="{A3B94DDD-C420-4245-A53A-FE9E4D504CA6}" dt="2026-09-19T09:46:58.855" v="1180" actId="14100"/>
          <ac:picMkLst>
            <pc:docMk/>
            <pc:sldMk cId="4154618113" sldId="298"/>
            <ac:picMk id="5" creationId="{C6B14261-A95F-B0D8-8C8D-7332F732AEDA}"/>
          </ac:picMkLst>
        </pc:picChg>
      </pc:sldChg>
      <pc:sldChg chg="modSp new mod">
        <pc:chgData name="Christina Vlachou" userId="1439b8fb22b354b2" providerId="LiveId" clId="{A3B94DDD-C420-4245-A53A-FE9E4D504CA6}" dt="2026-09-19T09:52:09.815" v="1204" actId="115"/>
        <pc:sldMkLst>
          <pc:docMk/>
          <pc:sldMk cId="3915932862" sldId="299"/>
        </pc:sldMkLst>
        <pc:spChg chg="mod">
          <ac:chgData name="Christina Vlachou" userId="1439b8fb22b354b2" providerId="LiveId" clId="{A3B94DDD-C420-4245-A53A-FE9E4D504CA6}" dt="2026-09-19T09:52:09.815" v="1204" actId="115"/>
          <ac:spMkLst>
            <pc:docMk/>
            <pc:sldMk cId="3915932862" sldId="299"/>
            <ac:spMk id="2" creationId="{A31FAD58-044A-0BD3-4FD0-CAA1B1F14676}"/>
          </ac:spMkLst>
        </pc:spChg>
        <pc:spChg chg="mod">
          <ac:chgData name="Christina Vlachou" userId="1439b8fb22b354b2" providerId="LiveId" clId="{A3B94DDD-C420-4245-A53A-FE9E4D504CA6}" dt="2026-09-19T09:51:52.611" v="1199" actId="11"/>
          <ac:spMkLst>
            <pc:docMk/>
            <pc:sldMk cId="3915932862" sldId="299"/>
            <ac:spMk id="3" creationId="{8C0952F5-33C5-DE96-21A6-4D4DDB8F05DF}"/>
          </ac:spMkLst>
        </pc:spChg>
      </pc:sldChg>
      <pc:sldChg chg="new">
        <pc:chgData name="Christina Vlachou" userId="1439b8fb22b354b2" providerId="LiveId" clId="{A3B94DDD-C420-4245-A53A-FE9E4D504CA6}" dt="2026-09-19T09:41:50.216" v="1161" actId="680"/>
        <pc:sldMkLst>
          <pc:docMk/>
          <pc:sldMk cId="1674574004" sldId="30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9B691F-F78E-96B9-DE76-A9F2C6C9E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D6CD7D2-5ECE-96AD-A7C0-3A04C749EC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3C36FB1-73E1-0385-A0C7-2134C9B51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90C2AE7-726D-3DAC-D597-9586A5A7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EEE384B-C03D-3DB8-8D57-8217A59C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8541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A13D25-0A49-EC52-7DD3-87C262FD4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77B3D9B-B4F8-995A-8388-555EDD2DE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5D048C5-C86A-9B50-0D42-C3A197CBB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3A21F2F-AC8B-CBB9-43BC-C6EC1644B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35BCE1E-CBA8-671D-F93C-9E8D8AD35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6102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D0CF9E-8125-1020-70D5-C6760AD5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79994C3-FF02-D148-B88B-358679274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ADF2CB8-9964-B98E-D7BF-549CC554F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C4ADAC1-ECE4-CDE3-CC6C-DD67CEF6A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4ADA2B4-588E-C0A9-18B8-091AEC79B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6443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4133FC-CDE0-A7AA-711A-49C5D6311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64CF65-7820-F552-45F1-3B16953BC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335114C-A17A-9F0F-6921-C965086AD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E19C31A-D22C-6B27-D703-901D84E92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9734124-DE1F-D3BA-D95F-69727F08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B4AF3F8-9DC5-2D47-3C1C-3B4037F8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503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A4DFF8C-BD17-41B2-CC83-B07FBF6E3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AB88AFB-A897-79B0-C8BE-67835EA93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9587BB6-E9F2-8C5A-C115-9F98E859AF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34050C28-8156-9683-12DE-D027D5655A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69E25ABF-468E-E45D-0CC3-FCA00E146F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45900F12-7F98-F4E9-7FD9-227FA9E50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592EDE25-B18C-1F2C-BD81-959D5D811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EE2D89F9-CCEE-F89E-6D07-ACB933C1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8269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4D463F-0E38-20E7-6E5A-FA7C0CBB1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37214E02-0B67-A0C5-E938-824E4FF22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4B0E0B3B-79CE-C37A-6034-21256C59E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7076F95B-8A52-C1E3-824A-2CC60AB62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1048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2AA0426-4E0A-E68B-9C9E-BBCFEF50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3271A0B0-B448-36B8-6B83-7FCDE814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FA95F85-5A4B-E2AF-2056-C35740E2F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0154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E3FCC7-76F4-3A1D-2B89-2F7F19CA9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5753BAC-A8D5-365B-3D79-CDAAA1C7A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AEFBBD7-1725-BD26-7FA0-658D0AA04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8BAE84A-69F2-14DF-ECFB-3AB59F80E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58F484B-9E13-ACDA-EA01-4C1315B55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E72392D-6355-F8B0-5134-F3B16B514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593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3981D4-6823-6BC3-45D7-468B67361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DF1B047-3DBA-D69A-81C7-D5DEEAF278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CABFFFB-0ED1-E1EC-3345-DC240D083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7000DC6-6FF8-5267-909D-E691EAFBE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C4F2CCB-7B22-770A-6A5A-0CC82810D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2F4921A-4EF1-B273-1E56-1831C76E1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851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7C4BFD-DB0E-96E9-E658-0E870A911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4BFC702-FAD9-3506-2361-389BB4235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F86787E-4D61-25CC-D2C5-FCA1B6F5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A85DA5B-E235-BF01-6BA3-3DCEC556B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2A2E930-8EEC-EF1B-B2AF-417B6D8D0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7218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839B8192-D807-481B-1D38-36C0DA5164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9160BAA-925C-B471-129A-D98DF441D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9290875-09A1-3704-73D7-FCB6424E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145B418-BC4A-30E2-F980-4ED2AE89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37637DD-6592-D142-4EE4-BA240CA71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8276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B799890-2C08-378E-B3CF-87F1F6F06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39B02B8-0C8A-C75B-07F5-0356DDFB2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597CCE0-CB3D-B5D2-E907-D648464FC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854D9-304C-466A-BF16-CE4F4DCE7336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A639A4D-E755-6E6D-C2FC-8CBAF85B7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E58B8F1-F605-1F15-0483-411491143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AFD16-D1A8-4540-9DE9-69BC79EF71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96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F0B9BC-1797-9DF3-7D06-35D25FF287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/>
              <a:t>ΤΥΠΟΙ ΔΕΔΟΜΕΝΩΝ</a:t>
            </a:r>
            <a:br>
              <a:rPr lang="el-GR" dirty="0"/>
            </a:br>
            <a:r>
              <a:rPr lang="el-GR" dirty="0"/>
              <a:t>Πώς «καταλαβαίνει» ο υπολογιστής τις πληροφορίες;</a:t>
            </a:r>
            <a:br>
              <a:rPr lang="el-GR" dirty="0"/>
            </a:b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6BBD98A-5FFD-E952-7760-B621E4DF30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/>
              <a:t>ΚΕΦΑΛΑΙΟ 2.2.6-2.2.7</a:t>
            </a:r>
            <a:endParaRPr lang="el-GR" dirty="0"/>
          </a:p>
          <a:p>
            <a:r>
              <a:rPr lang="el-GR" dirty="0"/>
              <a:t>ΕΙΣΑΓΩΓΗ ΣΤΙΣ ΑΡΧΕΣ ΤΗΣ ΕΠΙΣΤΗΜΗΣ ΤΩΝ Η/Υ</a:t>
            </a:r>
          </a:p>
          <a:p>
            <a:r>
              <a:rPr lang="el-GR" dirty="0"/>
              <a:t>Β ΛΥΚΕΙΟΥ</a:t>
            </a:r>
          </a:p>
        </p:txBody>
      </p:sp>
    </p:spTree>
    <p:extLst>
      <p:ext uri="{BB962C8B-B14F-4D97-AF65-F5344CB8AC3E}">
        <p14:creationId xmlns:p14="http://schemas.microsoft.com/office/powerpoint/2010/main" val="286888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97E466-6F91-97F7-B56E-419E72C67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Ένα παράδειγμα….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44B02B-28DB-5045-5908-67BBEEFBB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Έχουμε έναν μαθητή:</a:t>
            </a:r>
          </a:p>
          <a:p>
            <a:pPr marL="0" indent="0">
              <a:buNone/>
            </a:pPr>
            <a:r>
              <a:rPr lang="el-GR" b="1" dirty="0"/>
              <a:t>Όνομα:</a:t>
            </a:r>
            <a:r>
              <a:rPr lang="el-GR" dirty="0"/>
              <a:t> Μαρία</a:t>
            </a:r>
            <a:br>
              <a:rPr lang="el-GR" dirty="0"/>
            </a:br>
            <a:r>
              <a:rPr lang="el-GR" b="1" dirty="0"/>
              <a:t>Ηλικία:</a:t>
            </a:r>
            <a:r>
              <a:rPr lang="el-GR" dirty="0"/>
              <a:t> 16</a:t>
            </a:r>
            <a:br>
              <a:rPr lang="el-GR" dirty="0"/>
            </a:br>
            <a:r>
              <a:rPr lang="el-GR" b="1" dirty="0"/>
              <a:t>Μέσος όρος:</a:t>
            </a:r>
            <a:r>
              <a:rPr lang="el-GR" dirty="0"/>
              <a:t> 17,5</a:t>
            </a:r>
            <a:br>
              <a:rPr lang="el-GR" dirty="0"/>
            </a:br>
            <a:r>
              <a:rPr lang="el-GR" b="1" dirty="0"/>
              <a:t>Πέρασε την τάξη:</a:t>
            </a:r>
            <a:r>
              <a:rPr lang="el-GR" dirty="0"/>
              <a:t> ΑΛΗΘΗΣ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🤔 </a:t>
            </a:r>
            <a:r>
              <a:rPr lang="el-GR" b="1" dirty="0"/>
              <a:t>Ερώτηση: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Είναι όλα αυτά δεδομένα του ίδιου είδους;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57199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423410-ED43-A359-185A-C288B15FA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! Όχι όλα τα δεδομένα δεν είναι ίδια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D21060-BB05-3EE3-5D1B-4397922F5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Ο υπολογιστής πρέπει να γνωρίζει:</a:t>
            </a:r>
          </a:p>
          <a:p>
            <a:r>
              <a:rPr lang="el-GR" dirty="0"/>
              <a:t>ΤΙ ΕΙΔΟΥΣ δεδομένο είναι αυτό που αποθηκεύω;</a:t>
            </a:r>
          </a:p>
          <a:p>
            <a:r>
              <a:rPr lang="el-GR" dirty="0"/>
              <a:t>Γιατί;</a:t>
            </a:r>
          </a:p>
          <a:p>
            <a:r>
              <a:rPr lang="el-GR" dirty="0"/>
              <a:t>Επειδή διαφορετικά δεδομένα μπορούν να χρησιμοποιηθούν με </a:t>
            </a:r>
            <a:r>
              <a:rPr lang="el-GR" b="1" dirty="0"/>
              <a:t>διαφορετικούς τρόπους</a:t>
            </a:r>
            <a:r>
              <a:rPr lang="el-GR" dirty="0"/>
              <a:t>.</a:t>
            </a:r>
          </a:p>
          <a:p>
            <a:r>
              <a:rPr lang="el-GR" dirty="0"/>
              <a:t>Παράδειγμα:</a:t>
            </a:r>
          </a:p>
          <a:p>
            <a:r>
              <a:rPr lang="el-GR" dirty="0"/>
              <a:t>16 + 5 ✔️</a:t>
            </a:r>
          </a:p>
          <a:p>
            <a:r>
              <a:rPr lang="el-GR" dirty="0"/>
              <a:t>"Μαρία" + 5 ❌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52030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01324306-0E74-056A-64B2-EE7B23F7A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065532"/>
              </p:ext>
            </p:extLst>
          </p:nvPr>
        </p:nvGraphicFramePr>
        <p:xfrm>
          <a:off x="838200" y="2459736"/>
          <a:ext cx="10515600" cy="32735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45095108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397487049"/>
                    </a:ext>
                  </a:extLst>
                </a:gridCol>
              </a:tblGrid>
              <a:tr h="9158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Τύπος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Παράδειγμα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92559"/>
                  </a:ext>
                </a:extLst>
              </a:tr>
              <a:tr h="4715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Ακέραιος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16, -5, 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5544446"/>
                  </a:ext>
                </a:extLst>
              </a:tr>
              <a:tr h="4715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Πραγματικός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17.5, 3.14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9313740"/>
                  </a:ext>
                </a:extLst>
              </a:tr>
              <a:tr h="4715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Χαρακτήρας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'Α', '7'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4060073"/>
                  </a:ext>
                </a:extLst>
              </a:tr>
              <a:tr h="4715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Λογικός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ΑΛΗΘΗΣ , ΨΕΥΔΗΣ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8148126"/>
                  </a:ext>
                </a:extLst>
              </a:tr>
              <a:tr h="47154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52082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B8D0B58-3EA7-574B-771B-823BD252B831}"/>
              </a:ext>
            </a:extLst>
          </p:cNvPr>
          <p:cNvSpPr txBox="1"/>
          <p:nvPr/>
        </p:nvSpPr>
        <p:spPr>
          <a:xfrm>
            <a:off x="932688" y="1197230"/>
            <a:ext cx="78089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4400" b="1" dirty="0"/>
              <a:t>Οι βασικοί τύποι δεδομένων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CBE75-1618-A874-52D2-79C6C208738F}"/>
              </a:ext>
            </a:extLst>
          </p:cNvPr>
          <p:cNvSpPr txBox="1"/>
          <p:nvPr/>
        </p:nvSpPr>
        <p:spPr>
          <a:xfrm>
            <a:off x="1106424" y="5961888"/>
            <a:ext cx="6721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l-GR" sz="3200" dirty="0"/>
              <a:t>💡 </a:t>
            </a:r>
            <a:r>
              <a:rPr lang="el-GR" sz="3200" b="1" dirty="0"/>
              <a:t>Κάθε πληροφορία έχει έναν τύπο.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024910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C78812-B152-3774-DEAC-E7599C7C2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1</a:t>
            </a:r>
            <a:r>
              <a:rPr lang="el-GR" baseline="30000" dirty="0"/>
              <a:t>ος</a:t>
            </a:r>
            <a:r>
              <a:rPr lang="el-GR" dirty="0"/>
              <a:t> Τύπος Δεδομένων : </a:t>
            </a:r>
            <a:r>
              <a:rPr lang="el-GR" b="1" dirty="0"/>
              <a:t>ΑΚΕΡΑΙΟΙ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106D412-C362-39A0-3D85-17BD55984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9616"/>
            <a:ext cx="10515600" cy="467734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l-GR" dirty="0"/>
              <a:t>Αποθηκεύει </a:t>
            </a:r>
            <a:r>
              <a:rPr lang="el-GR" b="1" dirty="0"/>
              <a:t>ολόκληρους αριθμούς</a:t>
            </a:r>
            <a:r>
              <a:rPr lang="el-GR" dirty="0"/>
              <a:t>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Παραδείγματα:  15,0,-8,2026</a:t>
            </a:r>
          </a:p>
          <a:p>
            <a:pPr marL="0" indent="0">
              <a:buNone/>
            </a:pPr>
            <a:endParaRPr lang="el-GR" dirty="0"/>
          </a:p>
          <a:p>
            <a:pPr>
              <a:buFont typeface="Wingdings" panose="05000000000000000000" pitchFamily="2" charset="2"/>
              <a:buChar char="ü"/>
            </a:pPr>
            <a:r>
              <a:rPr lang="el-GR" dirty="0"/>
              <a:t>Μπορούμε να κάνουμε αριθμητικές πράξεις:</a:t>
            </a:r>
          </a:p>
          <a:p>
            <a:r>
              <a:rPr lang="el-GR" dirty="0"/>
              <a:t>15 + 8</a:t>
            </a:r>
          </a:p>
          <a:p>
            <a:r>
              <a:rPr lang="el-GR" dirty="0"/>
              <a:t>20 - 7</a:t>
            </a:r>
          </a:p>
          <a:p>
            <a:r>
              <a:rPr lang="el-GR" dirty="0"/>
              <a:t>5 * 4</a:t>
            </a:r>
          </a:p>
          <a:p>
            <a:r>
              <a:rPr lang="el-GR" dirty="0"/>
              <a:t>20 / 5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331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6A488AA-C73D-3D71-CD49-2602081B1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2</a:t>
            </a:r>
            <a:r>
              <a:rPr lang="el-GR" baseline="30000" dirty="0"/>
              <a:t>Ος</a:t>
            </a:r>
            <a:r>
              <a:rPr lang="el-GR" dirty="0"/>
              <a:t> Τύπος Δεδομένων : </a:t>
            </a:r>
            <a:r>
              <a:rPr lang="el-GR" b="1" dirty="0"/>
              <a:t>ΠΡΑΓΜΑΤΙΚΟΙ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5427BF-F357-A56A-80EC-161ED15CC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l-GR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l-GR" dirty="0"/>
              <a:t>Αποθηκεύει αριθμούς που μπορούν να έχουν </a:t>
            </a:r>
            <a:r>
              <a:rPr lang="el-GR" b="1" dirty="0"/>
              <a:t>δεκαδικό μέρος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dirty="0"/>
              <a:t>Παραδείγματα: 17.5 , 3.14 , -2.75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📌 Χρησιμοποιούνται, για παράδειγμα, σε:</a:t>
            </a:r>
          </a:p>
          <a:p>
            <a:pPr lvl="0"/>
            <a:r>
              <a:rPr lang="el-GR" dirty="0"/>
              <a:t>μέσους όρους </a:t>
            </a:r>
          </a:p>
          <a:p>
            <a:pPr lvl="0"/>
            <a:r>
              <a:rPr lang="el-GR" dirty="0"/>
              <a:t>ύψος </a:t>
            </a:r>
          </a:p>
          <a:p>
            <a:pPr lvl="0"/>
            <a:r>
              <a:rPr lang="el-GR" dirty="0"/>
              <a:t>βάρος </a:t>
            </a:r>
          </a:p>
          <a:p>
            <a:pPr lvl="0"/>
            <a:r>
              <a:rPr lang="el-GR" dirty="0"/>
              <a:t>θερμοκρασία </a:t>
            </a:r>
          </a:p>
          <a:p>
            <a:pPr lvl="0"/>
            <a:r>
              <a:rPr lang="el-GR" dirty="0"/>
              <a:t>ποσοστά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02604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B25014-C7EB-E37D-4033-59394FFB0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3</a:t>
            </a:r>
            <a:r>
              <a:rPr lang="el-GR" baseline="30000" dirty="0"/>
              <a:t>ος</a:t>
            </a:r>
            <a:r>
              <a:rPr lang="el-GR" dirty="0"/>
              <a:t> Τύπος Δεδομένων : </a:t>
            </a:r>
            <a:r>
              <a:rPr lang="el-GR" b="1" dirty="0"/>
              <a:t>ΧΑΡΑΚΤΗΡΕΣ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BB51DE7-42BA-12CB-AECF-B09836182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l-GR" dirty="0"/>
              <a:t>Ένας </a:t>
            </a:r>
            <a:r>
              <a:rPr lang="el-GR" b="1" dirty="0"/>
              <a:t>μόνο χαρακτήρας ή μια σειρά από χαρακτήρες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Παραδείγματα: ‘Α’, ΄β’ , ‘7’ , ‘?’ ,΄ΑΝΝΑ’,’ΚΑΛΗΜΕΡΑ’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⚠️ Προσοχή!</a:t>
            </a:r>
          </a:p>
          <a:p>
            <a:pPr marL="0" indent="0">
              <a:buNone/>
            </a:pPr>
            <a:r>
              <a:rPr lang="el-GR" dirty="0"/>
              <a:t>7 ≠ '7’</a:t>
            </a:r>
          </a:p>
          <a:p>
            <a:pPr marL="0" indent="0">
              <a:buNone/>
            </a:pPr>
            <a:r>
              <a:rPr lang="el-GR" dirty="0"/>
              <a:t>Το πρώτο είναι </a:t>
            </a:r>
            <a:r>
              <a:rPr lang="el-GR" b="1" dirty="0"/>
              <a:t>αριθμός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dirty="0"/>
              <a:t>Το δεύτερο είναι </a:t>
            </a:r>
            <a:r>
              <a:rPr lang="el-GR" b="1" dirty="0"/>
              <a:t>χαρακτήρας</a:t>
            </a:r>
            <a:r>
              <a:rPr lang="el-GR" dirty="0"/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95923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B3544E-8765-5F5F-789D-D66889462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aseline="30000" dirty="0"/>
              <a:t> 4 </a:t>
            </a:r>
            <a:r>
              <a:rPr lang="el-GR" baseline="30000" dirty="0" err="1"/>
              <a:t>ος</a:t>
            </a:r>
            <a:r>
              <a:rPr lang="el-GR" baseline="30000" dirty="0"/>
              <a:t> </a:t>
            </a:r>
            <a:r>
              <a:rPr lang="el-GR" dirty="0"/>
              <a:t>Τύπος  Δεδομένων : </a:t>
            </a:r>
            <a:r>
              <a:rPr lang="el-GR" b="1" dirty="0"/>
              <a:t>ΛΟΓΙΚΟΙ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03609D0-2097-3E9F-1156-485BE2E89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101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dirty="0"/>
              <a:t>Μπορεί να έχει </a:t>
            </a:r>
            <a:r>
              <a:rPr lang="el-GR" b="1" dirty="0"/>
              <a:t>μόνο δύο τιμές</a:t>
            </a:r>
            <a:r>
              <a:rPr lang="el-GR" dirty="0"/>
              <a:t>:</a:t>
            </a:r>
          </a:p>
          <a:p>
            <a:pPr marL="0" indent="0">
              <a:buNone/>
            </a:pPr>
            <a:r>
              <a:rPr lang="el-GR" b="1" dirty="0"/>
              <a:t>ΑΛΗΘΗΣ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ή</a:t>
            </a:r>
          </a:p>
          <a:p>
            <a:pPr marL="0" indent="0">
              <a:buNone/>
            </a:pPr>
            <a:r>
              <a:rPr lang="el-GR" b="1" dirty="0"/>
              <a:t>ΨΕΥΔΗΣ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Παράδειγμα:</a:t>
            </a:r>
          </a:p>
          <a:p>
            <a:pPr marL="0" indent="0">
              <a:buNone/>
            </a:pPr>
            <a:r>
              <a:rPr lang="el-GR" dirty="0"/>
              <a:t>«Ο μαθητής έχει βαθμό μεγαλύτερο από 10.»</a:t>
            </a:r>
          </a:p>
          <a:p>
            <a:pPr marL="0" indent="0">
              <a:buNone/>
            </a:pPr>
            <a:r>
              <a:rPr lang="el-GR" dirty="0"/>
              <a:t>Μπορεί να είναι:</a:t>
            </a:r>
          </a:p>
          <a:p>
            <a:r>
              <a:rPr lang="el-GR" b="1" dirty="0"/>
              <a:t>ΑΛΗΘΗΣ</a:t>
            </a:r>
            <a:r>
              <a:rPr lang="el-GR" dirty="0"/>
              <a:t> ✔️</a:t>
            </a:r>
          </a:p>
          <a:p>
            <a:pPr marL="0" indent="0">
              <a:buNone/>
            </a:pPr>
            <a:r>
              <a:rPr lang="el-GR" dirty="0"/>
              <a:t>ή</a:t>
            </a:r>
          </a:p>
          <a:p>
            <a:r>
              <a:rPr lang="el-GR" b="1" dirty="0"/>
              <a:t>ΨΕΥΔΗΣ</a:t>
            </a:r>
            <a:r>
              <a:rPr lang="el-GR" dirty="0"/>
              <a:t> ❌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46784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A5A0990-A0C5-F3B5-EC80-991C659FA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71651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Γιατί μας ενδιαφέρουν οι τύποι;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280398-598C-B99D-A165-D13920713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3312"/>
            <a:ext cx="10515600" cy="482365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dirty="0"/>
              <a:t>Επειδή ο τύπος καθορίζει </a:t>
            </a:r>
            <a:r>
              <a:rPr lang="el-GR" b="1" dirty="0"/>
              <a:t>τι μπορούμε να κάνουμε</a:t>
            </a:r>
            <a:r>
              <a:rPr lang="el-GR" dirty="0"/>
              <a:t> με ένα δεδομένο.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Για παράδειγμα:</a:t>
            </a:r>
          </a:p>
          <a:p>
            <a:r>
              <a:rPr lang="el-GR" dirty="0"/>
              <a:t>Α &lt;- 10</a:t>
            </a:r>
          </a:p>
          <a:p>
            <a:r>
              <a:rPr lang="el-GR" dirty="0"/>
              <a:t>Β &lt;- 5</a:t>
            </a:r>
          </a:p>
          <a:p>
            <a:r>
              <a:rPr lang="el-GR" dirty="0"/>
              <a:t>Γ &lt;- Α + Β</a:t>
            </a:r>
          </a:p>
          <a:p>
            <a:pPr marL="0" indent="0">
              <a:buNone/>
            </a:pPr>
            <a:r>
              <a:rPr lang="el-GR" dirty="0"/>
              <a:t>✔️ Επιτρέπεται.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Αλλά:</a:t>
            </a:r>
          </a:p>
          <a:p>
            <a:r>
              <a:rPr lang="el-GR" dirty="0"/>
              <a:t>Όνομα &lt;- "Νίκος"</a:t>
            </a:r>
          </a:p>
          <a:p>
            <a:r>
              <a:rPr lang="el-GR" dirty="0"/>
              <a:t>Χ &lt;- Όνομα + 5</a:t>
            </a:r>
          </a:p>
          <a:p>
            <a:r>
              <a:rPr lang="el-GR" dirty="0"/>
              <a:t>❌ Δεν έχει νόημα ως αριθμητική πράξη.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09952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DAB95E-1D4D-FEC6-1D05-4F407731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6747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Μικρή δραστηριότητα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509A89-A8D3-30C1-5BA4-4361E3400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3856"/>
            <a:ext cx="10515600" cy="66842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Χωρίστε τα παρακάτω σε ομάδες:</a:t>
            </a:r>
            <a:endParaRPr lang="el-GR" dirty="0"/>
          </a:p>
          <a:p>
            <a:r>
              <a:rPr lang="el-GR" dirty="0"/>
              <a:t>15</a:t>
            </a:r>
          </a:p>
          <a:p>
            <a:r>
              <a:rPr lang="el-GR" dirty="0"/>
              <a:t>"15«                                                                       </a:t>
            </a:r>
          </a:p>
          <a:p>
            <a:r>
              <a:rPr lang="el-GR" dirty="0"/>
              <a:t>15.5</a:t>
            </a:r>
          </a:p>
          <a:p>
            <a:r>
              <a:rPr lang="el-GR" dirty="0"/>
              <a:t>"Μαθητής"</a:t>
            </a:r>
          </a:p>
          <a:p>
            <a:r>
              <a:rPr lang="el-GR" dirty="0"/>
              <a:t>'Α'</a:t>
            </a:r>
          </a:p>
          <a:p>
            <a:r>
              <a:rPr lang="el-GR" dirty="0"/>
              <a:t>ΑΛΗΘΗΣ</a:t>
            </a:r>
          </a:p>
          <a:p>
            <a:r>
              <a:rPr lang="el-GR" dirty="0"/>
              <a:t>-8</a:t>
            </a:r>
          </a:p>
          <a:p>
            <a:r>
              <a:rPr lang="el-GR" dirty="0"/>
              <a:t>ΨΕΥΔΗΣ</a:t>
            </a:r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r>
              <a:rPr lang="el-GR" b="1" dirty="0"/>
              <a:t>Ομάδες:</a:t>
            </a:r>
          </a:p>
          <a:p>
            <a:pPr marL="0" indent="0">
              <a:buNone/>
            </a:pPr>
            <a:r>
              <a:rPr lang="el-GR" dirty="0"/>
              <a:t>🟦 Ακέραιοι</a:t>
            </a:r>
            <a:br>
              <a:rPr lang="el-GR" dirty="0"/>
            </a:br>
            <a:r>
              <a:rPr lang="el-GR" dirty="0"/>
              <a:t>🟩 Πραγματικοί</a:t>
            </a:r>
            <a:br>
              <a:rPr lang="el-GR" dirty="0"/>
            </a:br>
            <a:r>
              <a:rPr lang="el-GR" dirty="0"/>
              <a:t>🟨 Χαρακτήρες</a:t>
            </a:r>
            <a:br>
              <a:rPr lang="el-GR" dirty="0"/>
            </a:br>
            <a:r>
              <a:rPr lang="el-GR" dirty="0"/>
              <a:t>🟧 Λογικοί</a:t>
            </a:r>
          </a:p>
          <a:p>
            <a:pPr marL="0" indent="0">
              <a:buNone/>
            </a:pPr>
            <a:br>
              <a:rPr lang="el-GR" dirty="0"/>
            </a:b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81886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D6CADC-C355-96F1-969C-85505F94C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8187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Μικρό </a:t>
            </a:r>
            <a:r>
              <a:rPr lang="el-GR" b="1" dirty="0" err="1"/>
              <a:t>Quiz</a:t>
            </a:r>
            <a:r>
              <a:rPr lang="el-GR" b="1" dirty="0"/>
              <a:t> 🎯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506102-2693-9448-375E-5700E4F51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3312"/>
            <a:ext cx="10515600" cy="48236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Τι τύπος είναι κάθε δεδομένο;</a:t>
            </a:r>
            <a:endParaRPr lang="el-GR" dirty="0"/>
          </a:p>
          <a:p>
            <a:pPr lvl="0"/>
            <a:r>
              <a:rPr lang="el-GR" dirty="0"/>
              <a:t>25 </a:t>
            </a:r>
          </a:p>
          <a:p>
            <a:pPr lvl="0"/>
            <a:r>
              <a:rPr lang="el-GR" dirty="0"/>
              <a:t>-3 </a:t>
            </a:r>
          </a:p>
          <a:p>
            <a:pPr lvl="0"/>
            <a:r>
              <a:rPr lang="el-GR" dirty="0"/>
              <a:t>15.7 </a:t>
            </a:r>
          </a:p>
          <a:p>
            <a:pPr lvl="0"/>
            <a:r>
              <a:rPr lang="el-GR" dirty="0"/>
              <a:t>"Γιώργος" </a:t>
            </a:r>
          </a:p>
          <a:p>
            <a:pPr lvl="0"/>
            <a:r>
              <a:rPr lang="el-GR" dirty="0"/>
              <a:t>'Α' </a:t>
            </a:r>
          </a:p>
          <a:p>
            <a:pPr lvl="0"/>
            <a:r>
              <a:rPr lang="el-GR" dirty="0"/>
              <a:t>'8' </a:t>
            </a:r>
          </a:p>
          <a:p>
            <a:pPr lvl="0"/>
            <a:r>
              <a:rPr lang="el-GR" dirty="0"/>
              <a:t>ΑΛΗΘΗΣ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779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DB2911-9F66-A259-84E6-2FC802A3E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9899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Το βασικό που πρέπει να θυμάμαι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FAE6AB0-0A06-1CE7-C1D9-97193D06D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/>
              <a:t>Ο τύπος δεδομένων μας λέει τι είδους πληροφορία αποθηκεύουμε και πώς μπορούμε να τη χρησιμοποιήσουμε.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Οι βασικοί τύποι που θα χρησιμοποιούμε είναι: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b="1" dirty="0"/>
              <a:t> </a:t>
            </a:r>
            <a:r>
              <a:rPr lang="el-GR" b="1" dirty="0">
                <a:highlight>
                  <a:srgbClr val="00FF00"/>
                </a:highlight>
              </a:rPr>
              <a:t>Ακέραιος – Πραγματικός – Χαρακτήρας –– Λογικός</a:t>
            </a:r>
            <a:endParaRPr lang="el-GR" dirty="0">
              <a:highlight>
                <a:srgbClr val="00FF00"/>
              </a:highlight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49071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14790D-C6AC-BDB2-F8E4-1195C33B3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465"/>
            <a:ext cx="10515600" cy="1407224"/>
          </a:xfrm>
        </p:spPr>
        <p:txBody>
          <a:bodyPr>
            <a:normAutofit fontScale="90000"/>
          </a:bodyPr>
          <a:lstStyle/>
          <a:p>
            <a:br>
              <a:rPr lang="el-GR" b="1" dirty="0"/>
            </a:br>
            <a:r>
              <a:rPr lang="el-GR" b="1" dirty="0"/>
              <a:t>Η ΕΝΝΟΙΑ ΤΗΣ ΜΕΤΑΒΛΗΤΗΣ</a:t>
            </a:r>
            <a:br>
              <a:rPr lang="el-GR" b="1" dirty="0"/>
            </a:br>
            <a:r>
              <a:rPr lang="el-GR" b="1" dirty="0"/>
              <a:t>Πώς «θυμάται» πληροφορίες ο υπολογιστής;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C92CF83-B65A-284F-2452-F1BEA18A5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Ένα πρόβλημα…</a:t>
            </a:r>
          </a:p>
          <a:p>
            <a:pPr marL="0" indent="0">
              <a:buNone/>
            </a:pPr>
            <a:r>
              <a:rPr lang="el-GR" dirty="0"/>
              <a:t>Θέλουμε ο υπολογιστής να θυμάται:</a:t>
            </a:r>
          </a:p>
          <a:p>
            <a:pPr marL="0" indent="0">
              <a:buNone/>
            </a:pPr>
            <a:r>
              <a:rPr lang="el-GR" b="1" dirty="0"/>
              <a:t>Η ηλικία της Μαρίας είναι 16.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🤔 Πού θα αποθηκεύσει το 16;</a:t>
            </a:r>
          </a:p>
          <a:p>
            <a:pPr marL="0" indent="0">
              <a:buNone/>
            </a:pPr>
            <a:r>
              <a:rPr lang="el-GR" dirty="0"/>
              <a:t>Και αν έχουμε 30 μαθητές;</a:t>
            </a:r>
          </a:p>
          <a:p>
            <a:pPr marL="0" indent="0">
              <a:buNone/>
            </a:pPr>
            <a:r>
              <a:rPr lang="el-GR" dirty="0"/>
              <a:t>Πώς θα ξεχωρίζει τις διαφορετικές ηλικίες;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81036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173148-548E-2303-CED4-9ED39608B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Η λύση: Μεταβλητές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84D6CD6-8AE9-4C39-8488-91989A282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6152"/>
            <a:ext cx="10515600" cy="49608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Μπορούμε να φανταστούμε μια </a:t>
            </a:r>
            <a:r>
              <a:rPr lang="el-GR" b="1" dirty="0"/>
              <a:t>μεταβλητή σαν ένα κουτί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dirty="0"/>
              <a:t>  Ηλικία</a:t>
            </a:r>
          </a:p>
          <a:p>
            <a:pPr marL="0" indent="0">
              <a:buNone/>
            </a:pPr>
            <a:r>
              <a:rPr lang="el-GR" dirty="0"/>
              <a:t>┌───────────────┐</a:t>
            </a:r>
          </a:p>
          <a:p>
            <a:pPr marL="0" indent="0">
              <a:buNone/>
            </a:pPr>
            <a:r>
              <a:rPr lang="el-GR" dirty="0"/>
              <a:t>│      16                      │</a:t>
            </a:r>
          </a:p>
          <a:p>
            <a:pPr marL="0" indent="0">
              <a:buNone/>
            </a:pPr>
            <a:r>
              <a:rPr lang="el-GR" dirty="0"/>
              <a:t>└───────────────┘ 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Η μεταβλητή έχει:</a:t>
            </a:r>
          </a:p>
          <a:p>
            <a:pPr lvl="0"/>
            <a:r>
              <a:rPr lang="el-GR" b="1" dirty="0"/>
              <a:t>όνομα</a:t>
            </a:r>
            <a:endParaRPr lang="el-GR" dirty="0"/>
          </a:p>
          <a:p>
            <a:pPr lvl="0"/>
            <a:r>
              <a:rPr lang="el-GR" b="1" dirty="0"/>
              <a:t>τιμή</a:t>
            </a:r>
            <a:endParaRPr lang="el-GR" dirty="0"/>
          </a:p>
          <a:p>
            <a:pPr lvl="0"/>
            <a:r>
              <a:rPr lang="el-GR" b="1" dirty="0"/>
              <a:t>τύπο δεδομένων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99821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7299B4-302D-959F-C05C-E9F09B074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61B528C7-446C-8098-92B5-45746CADE5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3252294"/>
              </p:ext>
            </p:extLst>
          </p:nvPr>
        </p:nvGraphicFramePr>
        <p:xfrm>
          <a:off x="838200" y="3086894"/>
          <a:ext cx="1051560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23396233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9446052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179586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u="sng" dirty="0"/>
                        <a:t>Μεταβλητή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u="sng" dirty="0"/>
                        <a:t>Τιμή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u="sng" dirty="0"/>
                        <a:t>Τύπος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504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Ηλικία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Ακέραιος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274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Όνομα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"Μαρία"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Χαρακτήρας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0461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Μέσος_Όρος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17.5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Πραγματικός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3572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Πέρασε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ΑΛΗΘΗΣ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Λογικός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94201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4D5D692-9275-F46D-156E-26FC50FCEE03}"/>
              </a:ext>
            </a:extLst>
          </p:cNvPr>
          <p:cNvSpPr txBox="1"/>
          <p:nvPr/>
        </p:nvSpPr>
        <p:spPr>
          <a:xfrm>
            <a:off x="1133856" y="1444752"/>
            <a:ext cx="80078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l-GR" dirty="0">
                <a:latin typeface="+mn-lt"/>
              </a:rPr>
              <a:t>Ηλικία  </a:t>
            </a:r>
            <a:r>
              <a:rPr lang="el-GR" dirty="0">
                <a:sym typeface="Wingdings" panose="05000000000000000000" pitchFamily="2" charset="2"/>
              </a:rPr>
              <a:t></a:t>
            </a:r>
            <a:r>
              <a:rPr lang="el-GR" dirty="0">
                <a:latin typeface="+mn-lt"/>
              </a:rPr>
              <a:t> 16</a:t>
            </a:r>
          </a:p>
          <a:p>
            <a:pPr rtl="0">
              <a:buNone/>
            </a:pPr>
            <a:r>
              <a:rPr lang="el-GR" dirty="0">
                <a:latin typeface="+mn-lt"/>
              </a:rPr>
              <a:t>Όνομα </a:t>
            </a:r>
            <a:r>
              <a:rPr lang="el-GR" dirty="0">
                <a:sym typeface="Wingdings" panose="05000000000000000000" pitchFamily="2" charset="2"/>
              </a:rPr>
              <a:t></a:t>
            </a:r>
            <a:r>
              <a:rPr lang="el-GR" dirty="0">
                <a:latin typeface="+mn-lt"/>
              </a:rPr>
              <a:t> "Μαρία"</a:t>
            </a:r>
          </a:p>
          <a:p>
            <a:pPr rtl="0">
              <a:buNone/>
            </a:pPr>
            <a:r>
              <a:rPr lang="el-GR" dirty="0" err="1">
                <a:latin typeface="+mn-lt"/>
              </a:rPr>
              <a:t>Μέσος_Όρος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latin typeface="+mn-lt"/>
                <a:sym typeface="Wingdings" panose="05000000000000000000" pitchFamily="2" charset="2"/>
              </a:rPr>
              <a:t></a:t>
            </a:r>
            <a:r>
              <a:rPr lang="el-GR" dirty="0">
                <a:latin typeface="+mn-lt"/>
              </a:rPr>
              <a:t> 17.5</a:t>
            </a:r>
          </a:p>
          <a:p>
            <a:pPr rtl="0">
              <a:buNone/>
            </a:pPr>
            <a:r>
              <a:rPr lang="el-GR" dirty="0">
                <a:latin typeface="+mn-lt"/>
              </a:rPr>
              <a:t>Πέρασε</a:t>
            </a:r>
            <a:r>
              <a:rPr lang="el-GR" dirty="0">
                <a:sym typeface="Wingdings" panose="05000000000000000000" pitchFamily="2" charset="2"/>
              </a:rPr>
              <a:t></a:t>
            </a:r>
            <a:r>
              <a:rPr lang="el-GR" dirty="0">
                <a:latin typeface="+mn-lt"/>
              </a:rPr>
              <a:t> ΑΛΗΘΗΣ</a:t>
            </a:r>
          </a:p>
        </p:txBody>
      </p:sp>
    </p:spTree>
    <p:extLst>
      <p:ext uri="{BB962C8B-B14F-4D97-AF65-F5344CB8AC3E}">
        <p14:creationId xmlns:p14="http://schemas.microsoft.com/office/powerpoint/2010/main" val="4250363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2B260E-C6C6-8780-C26B-7203C6CC5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1752"/>
            <a:ext cx="10515600" cy="58752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dirty="0"/>
              <a:t>Η τιμή μπορεί να αλλάξει!</a:t>
            </a:r>
          </a:p>
          <a:p>
            <a:pPr marL="0" indent="0">
              <a:buNone/>
            </a:pPr>
            <a:r>
              <a:rPr lang="el-GR" dirty="0"/>
              <a:t>Μια μεταβλητή </a:t>
            </a:r>
            <a:r>
              <a:rPr lang="el-GR" b="1" dirty="0"/>
              <a:t>δεν έχει πάντα την ίδια τιμή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dirty="0"/>
              <a:t>Ηλικία &lt;- 16</a:t>
            </a:r>
          </a:p>
          <a:p>
            <a:pPr marL="0" indent="0">
              <a:buNone/>
            </a:pPr>
            <a:r>
              <a:rPr lang="el-GR" dirty="0"/>
              <a:t>Τώρα:</a:t>
            </a:r>
          </a:p>
          <a:p>
            <a:r>
              <a:rPr lang="el-GR" b="1" dirty="0"/>
              <a:t>Ηλικία = 16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Αργότερα:</a:t>
            </a:r>
          </a:p>
          <a:p>
            <a:r>
              <a:rPr lang="el-GR" dirty="0"/>
              <a:t>Ηλικία &lt;- 17</a:t>
            </a:r>
          </a:p>
          <a:p>
            <a:r>
              <a:rPr lang="el-GR" dirty="0"/>
              <a:t>Τώρα:</a:t>
            </a:r>
          </a:p>
          <a:p>
            <a:r>
              <a:rPr lang="el-GR" b="1" dirty="0"/>
              <a:t>Ηλικία = 17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📌 Το όνομα παραμένει ίδιο.</a:t>
            </a:r>
            <a:br>
              <a:rPr lang="el-GR" dirty="0"/>
            </a:br>
            <a:r>
              <a:rPr lang="el-GR" dirty="0"/>
              <a:t>📌 Η τιμή αλλάζει.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64051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5E567A-FC34-9D4E-C07B-28E195EC7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εντολή της ΕΚΧΩΡΗΣΗΣ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01B59BC-CB76-3440-58B4-61E7E547A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Το σύμβολο:  </a:t>
            </a:r>
            <a:r>
              <a:rPr lang="el-GR" dirty="0">
                <a:sym typeface="Wingdings" panose="05000000000000000000" pitchFamily="2" charset="2"/>
              </a:rPr>
              <a:t>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«Βάλε την τιμή που βρίσκεται δεξιά στη μεταβλητή που βρίσκεται αριστερά.»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Παράδειγμα:</a:t>
            </a:r>
          </a:p>
          <a:p>
            <a:pPr marL="0" indent="0">
              <a:buNone/>
            </a:pPr>
            <a:r>
              <a:rPr lang="el-GR" dirty="0"/>
              <a:t>Α &lt;- 10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Δηλαδή:</a:t>
            </a:r>
          </a:p>
          <a:p>
            <a:pPr marL="0" indent="0">
              <a:buNone/>
            </a:pPr>
            <a:r>
              <a:rPr lang="el-GR" dirty="0"/>
              <a:t>Η μεταβλητή Α αποκτά την τιμή 10.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45747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2BB8E1-990C-BB8C-3BE1-3F0D1CA64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ΠΡΟΣΟΧΗ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E3096A-EC11-A763-2F5F-2028BC1A4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472"/>
            <a:ext cx="10515600" cy="4686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Τι θα έχει τελικά το Α;</a:t>
            </a:r>
          </a:p>
          <a:p>
            <a:pPr marL="0" indent="0">
              <a:buNone/>
            </a:pPr>
            <a:r>
              <a:rPr lang="el-GR" dirty="0"/>
              <a:t>Α &lt;- 5</a:t>
            </a:r>
          </a:p>
          <a:p>
            <a:pPr marL="0" indent="0">
              <a:buNone/>
            </a:pPr>
            <a:r>
              <a:rPr lang="el-GR" dirty="0"/>
              <a:t>Α &lt;- 8</a:t>
            </a:r>
          </a:p>
          <a:p>
            <a:pPr marL="0" indent="0">
              <a:buNone/>
            </a:pPr>
            <a:r>
              <a:rPr lang="el-GR" dirty="0"/>
              <a:t>Α &lt;- 12</a:t>
            </a:r>
          </a:p>
          <a:p>
            <a:pPr marL="0" indent="0">
              <a:buNone/>
            </a:pPr>
            <a:r>
              <a:rPr lang="el-GR" dirty="0"/>
              <a:t>   🤔</a:t>
            </a:r>
          </a:p>
          <a:p>
            <a:pPr marL="0" indent="0">
              <a:buNone/>
            </a:pPr>
            <a:r>
              <a:rPr lang="el-GR" b="1" dirty="0"/>
              <a:t>Απάντηση: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Α = 12</a:t>
            </a:r>
          </a:p>
          <a:p>
            <a:pPr marL="0" indent="0">
              <a:buNone/>
            </a:pPr>
            <a:r>
              <a:rPr lang="el-GR" dirty="0">
                <a:highlight>
                  <a:srgbClr val="00FF00"/>
                </a:highlight>
              </a:rPr>
              <a:t>Κάθε νέα εκχώρηση αντικαθιστά την προηγούμενη τιμή.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21988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44F821-303A-5988-E24E-A84DC8333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7603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Οι μεταβλητές συνεργάζονται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C70CC7D-9340-E907-28F6-B0611FB86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2144"/>
            <a:ext cx="10515600" cy="50248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dirty="0"/>
              <a:t>Α &lt;- 5</a:t>
            </a:r>
          </a:p>
          <a:p>
            <a:pPr marL="0" indent="0">
              <a:buNone/>
            </a:pPr>
            <a:r>
              <a:rPr lang="el-GR" dirty="0"/>
              <a:t>Β &lt;- 3</a:t>
            </a:r>
          </a:p>
          <a:p>
            <a:pPr marL="0" indent="0">
              <a:buNone/>
            </a:pPr>
            <a:r>
              <a:rPr lang="el-GR" dirty="0"/>
              <a:t>Γ &lt;- Α + Β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Τι θα έχει το Γ;</a:t>
            </a:r>
          </a:p>
          <a:p>
            <a:pPr marL="0" indent="0">
              <a:buNone/>
            </a:pPr>
            <a:r>
              <a:rPr lang="el-GR" b="1" dirty="0"/>
              <a:t>Γ = 8</a:t>
            </a:r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r>
              <a:rPr lang="el-GR" dirty="0"/>
              <a:t>Ο υπολογιστής υπολογίζει:</a:t>
            </a:r>
          </a:p>
          <a:p>
            <a:pPr marL="0" indent="0">
              <a:buNone/>
            </a:pPr>
            <a:r>
              <a:rPr lang="el-GR" dirty="0"/>
              <a:t>5 + 3 = 8</a:t>
            </a:r>
          </a:p>
          <a:p>
            <a:pPr marL="0" indent="0">
              <a:buNone/>
            </a:pPr>
            <a:r>
              <a:rPr lang="el-GR" dirty="0"/>
              <a:t>και αποθηκεύει το αποτέλεσμα στη μεταβλητή Γ.</a:t>
            </a:r>
          </a:p>
          <a:p>
            <a:pPr marL="0" indent="0">
              <a:buNone/>
            </a:pPr>
            <a:br>
              <a:rPr lang="el-GR" dirty="0"/>
            </a:b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33701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EDE1A6-B7F2-48E9-2890-B9B59272E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9587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Μικρό </a:t>
            </a:r>
            <a:r>
              <a:rPr lang="el-GR" b="1" dirty="0" err="1"/>
              <a:t>Quiz</a:t>
            </a:r>
            <a:r>
              <a:rPr lang="el-GR" b="1" dirty="0"/>
              <a:t> 🎯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CF6588D-4450-70C3-05AA-A6B5EC819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8720"/>
            <a:ext cx="10515600" cy="4988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Τι θα εμφανιστεί;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Α &lt;- 10</a:t>
            </a:r>
          </a:p>
          <a:p>
            <a:pPr marL="0" indent="0">
              <a:buNone/>
            </a:pPr>
            <a:r>
              <a:rPr lang="el-GR" dirty="0"/>
              <a:t>Β &lt;- 5</a:t>
            </a:r>
          </a:p>
          <a:p>
            <a:pPr marL="0" indent="0">
              <a:buNone/>
            </a:pPr>
            <a:r>
              <a:rPr lang="el-GR" dirty="0"/>
              <a:t>Α &lt;- Α + Β</a:t>
            </a:r>
          </a:p>
          <a:p>
            <a:pPr marL="0" indent="0">
              <a:buNone/>
            </a:pPr>
            <a:r>
              <a:rPr lang="el-GR" dirty="0"/>
              <a:t>Β &lt;- Α - 3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dirty="0"/>
              <a:t>Εμφάνισε Α</a:t>
            </a:r>
          </a:p>
          <a:p>
            <a:pPr marL="0" indent="0">
              <a:buNone/>
            </a:pPr>
            <a:r>
              <a:rPr lang="el-GR" dirty="0"/>
              <a:t>Εμφάνισε Β</a:t>
            </a:r>
          </a:p>
        </p:txBody>
      </p:sp>
    </p:spTree>
    <p:extLst>
      <p:ext uri="{BB962C8B-B14F-4D97-AF65-F5344CB8AC3E}">
        <p14:creationId xmlns:p14="http://schemas.microsoft.com/office/powerpoint/2010/main" val="3229463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ED04BC-D37B-4130-01C1-0972601FE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Τι πρέπει να θυμάμαι;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43E0A3-AC35-8A38-C0A7-E46FEE9CC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456"/>
            <a:ext cx="10515600" cy="48145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dirty="0"/>
              <a:t>ΜΕΤΑΒΛΗΤΗ</a:t>
            </a:r>
          </a:p>
          <a:p>
            <a:pPr marL="0" indent="0">
              <a:buNone/>
            </a:pPr>
            <a:r>
              <a:rPr lang="el-GR" dirty="0"/>
              <a:t>Μια μεταβλητή είναι ένας </a:t>
            </a:r>
            <a:r>
              <a:rPr lang="el-GR" b="1" dirty="0"/>
              <a:t>χώρος αποθήκευσης μιας τιμής</a:t>
            </a:r>
            <a:r>
              <a:rPr lang="el-GR" dirty="0"/>
              <a:t>, ο οποίος έχει: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b="1" dirty="0"/>
              <a:t>Όνομα + Τύπο + Τιμή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dirty="0"/>
              <a:t>Η τιμή της μπορεί να αλλάζει κατά την εκτέλεση του αλγορίθμου.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b="1" dirty="0"/>
              <a:t>Και θυμάμαι:</a:t>
            </a:r>
          </a:p>
          <a:p>
            <a:pPr marL="0" indent="0">
              <a:buNone/>
            </a:pPr>
            <a:r>
              <a:rPr lang="el-GR" dirty="0">
                <a:highlight>
                  <a:srgbClr val="00FF00"/>
                </a:highlight>
              </a:rPr>
              <a:t>Α &lt;- 10  </a:t>
            </a:r>
            <a:r>
              <a:rPr lang="el-GR" dirty="0"/>
              <a:t>σημαίνει:</a:t>
            </a:r>
          </a:p>
          <a:p>
            <a:pPr marL="0" indent="0">
              <a:buNone/>
            </a:pPr>
            <a:r>
              <a:rPr lang="el-GR" b="1" dirty="0">
                <a:highlight>
                  <a:srgbClr val="00FF00"/>
                </a:highlight>
              </a:rPr>
              <a:t>«Βάλε το 10 μέσα στη μεταβλητή Α.»</a:t>
            </a:r>
            <a:endParaRPr lang="el-GR" dirty="0">
              <a:highlight>
                <a:srgbClr val="00FF00"/>
              </a:highlight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85933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A3D569-CD0B-17B4-9754-BAD540C27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Τι είναι οι αριθμητικοί τελεστές;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6AF74D9-4CCC-9CFE-5A6B-C1045F342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8721"/>
            <a:ext cx="10515600" cy="471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Οι </a:t>
            </a:r>
            <a:r>
              <a:rPr lang="el-GR" b="1" dirty="0"/>
              <a:t>αριθμητικοί τελεστές</a:t>
            </a:r>
            <a:r>
              <a:rPr lang="el-GR" dirty="0"/>
              <a:t> χρησιμοποιούνται για να εκτελούμε μαθηματικές πράξεις μέσα σε ένα πρόγραμμα.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Με αυτούς μπορούμε να υπολογίσουμε, για παράδειγμα:</a:t>
            </a:r>
          </a:p>
          <a:p>
            <a:pPr lvl="0"/>
            <a:r>
              <a:rPr lang="el-GR" dirty="0"/>
              <a:t>το άθροισμα δύο αριθμών</a:t>
            </a:r>
          </a:p>
          <a:p>
            <a:pPr lvl="0"/>
            <a:r>
              <a:rPr lang="el-GR" dirty="0"/>
              <a:t>τη διαφορά τους</a:t>
            </a:r>
          </a:p>
          <a:p>
            <a:pPr lvl="0"/>
            <a:r>
              <a:rPr lang="el-GR" dirty="0"/>
              <a:t>το γινόμενο</a:t>
            </a:r>
          </a:p>
          <a:p>
            <a:pPr lvl="0"/>
            <a:r>
              <a:rPr lang="el-GR" dirty="0"/>
              <a:t>το πηλίκο</a:t>
            </a:r>
          </a:p>
          <a:p>
            <a:pPr lvl="0"/>
            <a:r>
              <a:rPr lang="el-GR" dirty="0"/>
              <a:t>το υπόλοιπο μιας διαίρεσης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95783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0508D4E-90A5-9C15-8B95-DD3CC3E541D7}"/>
              </a:ext>
            </a:extLst>
          </p:cNvPr>
          <p:cNvSpPr txBox="1"/>
          <p:nvPr/>
        </p:nvSpPr>
        <p:spPr>
          <a:xfrm>
            <a:off x="1328166" y="1393666"/>
            <a:ext cx="60944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800" b="1" dirty="0"/>
              <a:t>Οι βασικοί αριθμητικοί τελεστές</a:t>
            </a:r>
          </a:p>
          <a:p>
            <a:pPr>
              <a:buNone/>
            </a:pPr>
            <a:br>
              <a:rPr lang="el-GR" dirty="0"/>
            </a:br>
            <a:endParaRPr lang="el-GR" dirty="0"/>
          </a:p>
        </p:txBody>
      </p:sp>
      <p:graphicFrame>
        <p:nvGraphicFramePr>
          <p:cNvPr id="12" name="Θέση περιεχομένου 11">
            <a:extLst>
              <a:ext uri="{FF2B5EF4-FFF2-40B4-BE49-F238E27FC236}">
                <a16:creationId xmlns:a16="http://schemas.microsoft.com/office/drawing/2014/main" id="{9F8AAF03-D4B0-9B7D-C865-1D0C9E9716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538254"/>
          <a:ext cx="10515600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69636673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4946692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11894038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2579568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Τελεστής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Πράξη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Παράδειγμα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Αποτέλεσμα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154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Πρόσθεση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8 + 3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17424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Αφαίρεση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8 - 3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1546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Πολλαπλασιασμός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8 *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0370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Διαίρεση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8 /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0148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DIV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Ακέραια διαίρεση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17 DIV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50487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MOD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Υπόλοιπο διαίρεσης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17 MOD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1201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^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Ύψωση σε δύναμη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2 ^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3275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91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9B92B8-8CF9-E92C-A5C4-A567D9C0C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2960"/>
            <a:ext cx="10515600" cy="53540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u="sng" dirty="0"/>
              <a:t>DIV – Ακέραια διαίρεση</a:t>
            </a:r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r>
              <a:rPr lang="el-GR" dirty="0"/>
              <a:t>Το  DIV μας δίνει </a:t>
            </a:r>
            <a:r>
              <a:rPr lang="el-GR" b="1" dirty="0"/>
              <a:t>μόνο το ακέραιο πηλίκο</a:t>
            </a:r>
            <a:r>
              <a:rPr lang="el-GR" dirty="0"/>
              <a:t> μιας διαίρεσης.</a:t>
            </a:r>
          </a:p>
          <a:p>
            <a:pPr marL="0" indent="0">
              <a:buNone/>
            </a:pPr>
            <a:r>
              <a:rPr lang="el-GR" dirty="0"/>
              <a:t>Παράδειγμα:</a:t>
            </a:r>
          </a:p>
          <a:p>
            <a:pPr marL="0" indent="0">
              <a:buNone/>
            </a:pPr>
            <a:r>
              <a:rPr lang="el-GR" dirty="0"/>
              <a:t>17 DIV 5 = 3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b="1" u="sng" dirty="0"/>
              <a:t>MOD – Υπόλοιπο διαίρεσης</a:t>
            </a:r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r>
              <a:rPr lang="el-GR" dirty="0"/>
              <a:t>Το  MOD μας δίνει </a:t>
            </a:r>
            <a:r>
              <a:rPr lang="el-GR" b="1" dirty="0"/>
              <a:t>το υπόλοιπο</a:t>
            </a:r>
            <a:r>
              <a:rPr lang="el-GR" dirty="0"/>
              <a:t> μιας ακέραιας διαίρεσης.</a:t>
            </a:r>
          </a:p>
          <a:p>
            <a:pPr marL="0" indent="0">
              <a:buNone/>
            </a:pPr>
            <a:r>
              <a:rPr lang="el-GR" dirty="0"/>
              <a:t>Παράδειγμα:</a:t>
            </a:r>
          </a:p>
          <a:p>
            <a:pPr marL="0" indent="0">
              <a:buNone/>
            </a:pPr>
            <a:r>
              <a:rPr lang="el-GR" dirty="0"/>
              <a:t>17 MOD 5 = 2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2086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38DA47-DC90-BF3E-AB82-F2FFF15A8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2195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Προτεραιότητα πράξεων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721BAC4-12DF-5BAF-840A-25C627CE3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8448"/>
            <a:ext cx="10515600" cy="48785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/>
              <a:t>Όταν υπάρχουν πολλές πράξεις στην ίδια έκφραση, ακολουθούμε συγκεκριμένη σειρά.</a:t>
            </a:r>
          </a:p>
          <a:p>
            <a:pPr marL="0" indent="0">
              <a:buNone/>
            </a:pPr>
            <a:r>
              <a:rPr lang="el-GR" b="1" dirty="0"/>
              <a:t>Η σειρά είναι:</a:t>
            </a:r>
          </a:p>
          <a:p>
            <a:pPr marL="0" indent="0">
              <a:buNone/>
            </a:pPr>
            <a:r>
              <a:rPr lang="el-GR" b="1" dirty="0"/>
              <a:t>1. Παρενθέσεις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2. Ύψωση σε δύναμη ^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3. Πολλαπλασιασμός *, Διαίρεση /, DIV, MOD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4. Πρόσθεση +, Αφαίρεση –</a:t>
            </a:r>
          </a:p>
          <a:p>
            <a:pPr marL="0" indent="0">
              <a:buNone/>
            </a:pPr>
            <a:endParaRPr lang="el-GR" b="1" dirty="0"/>
          </a:p>
          <a:p>
            <a:r>
              <a:rPr lang="el-GR" dirty="0"/>
              <a:t>Τι θα εμφανίσει το παρακάτω;</a:t>
            </a:r>
          </a:p>
          <a:p>
            <a:pPr marL="0" indent="0">
              <a:buNone/>
            </a:pPr>
            <a:r>
              <a:rPr lang="el-GR" dirty="0"/>
              <a:t>α &lt;- 2 + 3 ^ 2 * 2</a:t>
            </a:r>
          </a:p>
          <a:p>
            <a:pPr marL="0" indent="0">
              <a:buNone/>
            </a:pPr>
            <a:r>
              <a:rPr lang="el-GR" dirty="0"/>
              <a:t>Εμφάνισε α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85335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2042186-C38F-DD5B-F187-ED399683B9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6312408" cy="567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3C54E1CE-6CDB-E56D-C7B8-B36CB1D398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34" y="472312"/>
            <a:ext cx="5894577" cy="607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15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A585F0AA-4F22-A69D-1A01-5147CCD8AF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30" y="243712"/>
            <a:ext cx="8501989" cy="521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083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512072BF-AA3B-BA85-5690-42C59A42F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20" y="408304"/>
            <a:ext cx="7573688" cy="554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18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5A95D6-9A27-C848-C05F-6FB89F356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2467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Τι είναι οι συγκριτικοί τελεστές;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B05D76-34AE-2A2E-F931-6D1A7074D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7592"/>
            <a:ext cx="10515600" cy="4869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Οι </a:t>
            </a:r>
            <a:r>
              <a:rPr lang="el-GR" b="1" dirty="0"/>
              <a:t>συγκριτικοί τελεστές</a:t>
            </a:r>
            <a:r>
              <a:rPr lang="el-GR" dirty="0"/>
              <a:t> χρησιμοποιούνται για να </a:t>
            </a:r>
            <a:r>
              <a:rPr lang="el-GR" b="1" dirty="0"/>
              <a:t>συγκρίνουμε δύο τιμές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dirty="0"/>
              <a:t>Το αποτέλεσμα μιας σύγκρισης είναι πάντα μία </a:t>
            </a:r>
            <a:r>
              <a:rPr lang="el-GR" b="1" dirty="0">
                <a:highlight>
                  <a:srgbClr val="FFFF00"/>
                </a:highlight>
              </a:rPr>
              <a:t>λογική τιμή</a:t>
            </a:r>
            <a:r>
              <a:rPr lang="el-GR" dirty="0">
                <a:highlight>
                  <a:srgbClr val="FFFF00"/>
                </a:highlight>
              </a:rPr>
              <a:t>: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l-GR" b="1" dirty="0"/>
              <a:t>ΑΛΗΘΗΣ</a:t>
            </a:r>
            <a:endParaRPr lang="el-GR" dirty="0"/>
          </a:p>
          <a:p>
            <a:pPr lvl="0">
              <a:buFont typeface="Wingdings" panose="05000000000000000000" pitchFamily="2" charset="2"/>
              <a:buChar char="ü"/>
            </a:pPr>
            <a:r>
              <a:rPr lang="el-GR" b="1" dirty="0"/>
              <a:t>ΨΕΥΔΗΣ</a:t>
            </a:r>
          </a:p>
          <a:p>
            <a:pPr lvl="0">
              <a:buFont typeface="Wingdings" panose="05000000000000000000" pitchFamily="2" charset="2"/>
              <a:buChar char="ü"/>
            </a:pPr>
            <a:endParaRPr lang="el-GR" dirty="0"/>
          </a:p>
          <a:p>
            <a:pPr marL="0" indent="0">
              <a:buNone/>
            </a:pPr>
            <a:r>
              <a:rPr lang="el-GR" b="1" dirty="0"/>
              <a:t>Παράδειγμα</a:t>
            </a:r>
          </a:p>
          <a:p>
            <a:pPr marL="0" indent="0">
              <a:buNone/>
            </a:pPr>
            <a:r>
              <a:rPr lang="el-GR" dirty="0"/>
              <a:t>5 &gt; 3</a:t>
            </a:r>
          </a:p>
          <a:p>
            <a:pPr marL="0" indent="0">
              <a:buNone/>
            </a:pPr>
            <a:r>
              <a:rPr lang="el-GR" dirty="0"/>
              <a:t>Η πρόταση είναι σωστή. Άρα το αποτέλεσμα είναι: </a:t>
            </a:r>
            <a:r>
              <a:rPr lang="el-GR" b="1" dirty="0"/>
              <a:t>ΑΛΗΘΗΣ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912258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38875D-B845-8EC6-8A80-466D4CF28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Οι συγκριτικοί τελεστές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CB48DC-4CD5-B606-2C41-603AD84F575B}"/>
              </a:ext>
            </a:extLst>
          </p:cNvPr>
          <p:cNvSpPr txBox="1"/>
          <p:nvPr/>
        </p:nvSpPr>
        <p:spPr>
          <a:xfrm>
            <a:off x="2989326" y="3268770"/>
            <a:ext cx="6094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l-GR" b="1" dirty="0"/>
          </a:p>
          <a:p>
            <a:pPr>
              <a:buNone/>
            </a:pPr>
            <a:br>
              <a:rPr lang="el-GR" dirty="0"/>
            </a:br>
            <a:endParaRPr lang="el-GR" dirty="0"/>
          </a:p>
        </p:txBody>
      </p:sp>
      <p:graphicFrame>
        <p:nvGraphicFramePr>
          <p:cNvPr id="9" name="Θέση περιεχομένου 3">
            <a:extLst>
              <a:ext uri="{FF2B5EF4-FFF2-40B4-BE49-F238E27FC236}">
                <a16:creationId xmlns:a16="http://schemas.microsoft.com/office/drawing/2014/main" id="{BE4010A0-C0B2-74C2-7DB1-C7CB7BB30D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333421"/>
              </p:ext>
            </p:extLst>
          </p:nvPr>
        </p:nvGraphicFramePr>
        <p:xfrm>
          <a:off x="588264" y="1792224"/>
          <a:ext cx="10515600" cy="40873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37100097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5715813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77965036"/>
                    </a:ext>
                  </a:extLst>
                </a:gridCol>
              </a:tblGrid>
              <a:tr h="5839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 u="sng" dirty="0"/>
                        <a:t>Τελεστής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 u="sng" dirty="0"/>
                        <a:t>Σημασία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 u="sng" dirty="0"/>
                        <a:t>Παράδειγμα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591436"/>
                  </a:ext>
                </a:extLst>
              </a:tr>
              <a:tr h="5839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ίσο με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5 =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3901514"/>
                  </a:ext>
                </a:extLst>
              </a:tr>
              <a:tr h="5839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&lt;&gt;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διάφορο από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5 &lt;&gt; 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3765968"/>
                  </a:ext>
                </a:extLst>
              </a:tr>
              <a:tr h="5839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μεγαλύτερο από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8 &gt; 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8542070"/>
                  </a:ext>
                </a:extLst>
              </a:tr>
              <a:tr h="5839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&lt;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μικρότερο από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3 &lt; 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4710267"/>
                  </a:ext>
                </a:extLst>
              </a:tr>
              <a:tr h="5839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&gt;=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μεγαλύτερο ή ίσο από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8 &gt;= 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6074008"/>
                  </a:ext>
                </a:extLst>
              </a:tr>
              <a:tr h="5839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&lt;=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μικρότερο ή ίσο από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5 &lt;= 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9476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6834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513204-0CBB-F2AA-1AC7-1C81A4FE0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6747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Παράδειγμα με μεταβλητές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5B7664-3074-9587-837E-E0C0AA371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1872"/>
            <a:ext cx="10515600" cy="49150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Έστω:</a:t>
            </a:r>
          </a:p>
          <a:p>
            <a:pPr marL="0" indent="0">
              <a:buNone/>
            </a:pPr>
            <a:r>
              <a:rPr lang="el-GR" dirty="0"/>
              <a:t>α &lt;- 15</a:t>
            </a:r>
          </a:p>
          <a:p>
            <a:pPr marL="0" indent="0">
              <a:buNone/>
            </a:pPr>
            <a:r>
              <a:rPr lang="el-GR" dirty="0"/>
              <a:t>β &lt;- 10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Τότε:</a:t>
            </a:r>
          </a:p>
          <a:p>
            <a:pPr marL="0" indent="0">
              <a:buNone/>
            </a:pPr>
            <a:r>
              <a:rPr lang="el-GR" dirty="0"/>
              <a:t>α &gt; β        → </a:t>
            </a:r>
            <a:r>
              <a:rPr lang="el-GR" b="1" dirty="0"/>
              <a:t>ΑΛΗΘΗΣ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α &lt; β        → </a:t>
            </a:r>
            <a:r>
              <a:rPr lang="el-GR" b="1" dirty="0"/>
              <a:t>ΨΕΥΔΗΣ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α = β        → </a:t>
            </a:r>
            <a:r>
              <a:rPr lang="el-GR" b="1" dirty="0"/>
              <a:t>ΨΕΥΔΗΣ</a:t>
            </a:r>
          </a:p>
          <a:p>
            <a:pPr marL="0" indent="0">
              <a:buNone/>
            </a:pPr>
            <a:r>
              <a:rPr lang="el-GR" dirty="0"/>
              <a:t>α &lt;&gt; β      → </a:t>
            </a:r>
            <a:r>
              <a:rPr lang="el-GR" b="1" dirty="0"/>
              <a:t>ΑΛΗΘΗΣ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73621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DB3C1C-910C-DB8D-D40C-AB64E2E38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Τι είναι οι λογικοί τελεστές ;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574AAF-4587-FF24-E1DB-264750F36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Οι συγκριτικοί τελεστές μάς επιτρέπουν να δημιουργούμε </a:t>
            </a:r>
            <a:r>
              <a:rPr lang="el-GR" b="1" dirty="0"/>
              <a:t>συνθήκες</a:t>
            </a:r>
            <a:r>
              <a:rPr lang="el-GR" dirty="0"/>
              <a:t>.</a:t>
            </a:r>
          </a:p>
          <a:p>
            <a:pPr marL="0" indent="0">
              <a:buNone/>
            </a:pPr>
            <a:r>
              <a:rPr lang="el-GR" dirty="0"/>
              <a:t>Για παράδειγμα:</a:t>
            </a:r>
          </a:p>
          <a:p>
            <a:r>
              <a:rPr lang="el-GR" dirty="0"/>
              <a:t>βαθμός &gt;= 10</a:t>
            </a:r>
          </a:p>
          <a:p>
            <a:pPr marL="0" indent="0">
              <a:buNone/>
            </a:pPr>
            <a:r>
              <a:rPr lang="el-GR" dirty="0"/>
              <a:t>Αυτή είναι μία συνθήκη.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Μερικές φορές όμως θέλουμε να ελέγξουμε </a:t>
            </a:r>
            <a:r>
              <a:rPr lang="el-GR" b="1" dirty="0"/>
              <a:t>περισσότερες από μία συνθήκες ταυτόχρονα</a:t>
            </a:r>
            <a:r>
              <a:rPr lang="el-GR" dirty="0"/>
              <a:t>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Τότε χρησιμοποιούμε τους </a:t>
            </a:r>
            <a:r>
              <a:rPr lang="el-GR" b="1" dirty="0"/>
              <a:t>λογικούς τελεστές</a:t>
            </a:r>
            <a:r>
              <a:rPr lang="el-GR" dirty="0"/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138004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0BD028-1184-F9CB-BD65-418402808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Ποιοί</a:t>
            </a:r>
            <a:r>
              <a:rPr lang="el-GR" dirty="0"/>
              <a:t> είναι οι τελεστές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19DCE2D6-C867-F003-A253-B8D8211A1F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798004"/>
              </p:ext>
            </p:extLst>
          </p:nvPr>
        </p:nvGraphicFramePr>
        <p:xfrm>
          <a:off x="582168" y="1690688"/>
          <a:ext cx="10515600" cy="267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95549629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339085517"/>
                    </a:ext>
                  </a:extLst>
                </a:gridCol>
              </a:tblGrid>
              <a:tr h="667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i="0" u="sng" dirty="0"/>
                        <a:t>Τελεστής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u="sng" dirty="0"/>
                        <a:t>Σημασία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9864692"/>
                  </a:ext>
                </a:extLst>
              </a:tr>
              <a:tr h="667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ΚΑΙ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3135856"/>
                  </a:ext>
                </a:extLst>
              </a:tr>
              <a:tr h="667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2964093"/>
                  </a:ext>
                </a:extLst>
              </a:tr>
              <a:tr h="6677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ΟΧΙ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NOT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464515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8195491-FD64-77B2-D9D5-26B41A41EF18}"/>
              </a:ext>
            </a:extLst>
          </p:cNvPr>
          <p:cNvSpPr txBox="1"/>
          <p:nvPr/>
        </p:nvSpPr>
        <p:spPr>
          <a:xfrm>
            <a:off x="582168" y="4754880"/>
            <a:ext cx="10515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Ο τελεστής </a:t>
            </a:r>
            <a:r>
              <a:rPr lang="el-GR" b="1" dirty="0"/>
              <a:t>ΚΑΙ</a:t>
            </a:r>
            <a:r>
              <a:rPr lang="el-GR" dirty="0"/>
              <a:t> είναι ΑΛΗΘΗΣ μόνο όταν </a:t>
            </a:r>
            <a:r>
              <a:rPr lang="el-GR" b="1" dirty="0"/>
              <a:t>και οι δύο συνθήκες είναι ΑΛΗΘΕΙΣ</a:t>
            </a:r>
            <a:r>
              <a:rPr lang="el-GR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l-G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Ο τελεστής </a:t>
            </a:r>
            <a:r>
              <a:rPr lang="el-GR" b="1" dirty="0"/>
              <a:t>Ή</a:t>
            </a:r>
            <a:r>
              <a:rPr lang="el-GR" dirty="0"/>
              <a:t> είναι ΑΛΗΘΗΣ όταν </a:t>
            </a:r>
            <a:r>
              <a:rPr lang="el-GR" b="1" dirty="0"/>
              <a:t>τουλάχιστον μία</a:t>
            </a:r>
            <a:r>
              <a:rPr lang="el-GR" dirty="0"/>
              <a:t> από τις συνθήκες είναι ΑΛΗΘΗΣ.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l-G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Ο τελεστής </a:t>
            </a:r>
            <a:r>
              <a:rPr lang="el-GR" b="1" dirty="0"/>
              <a:t>ΟΧΙ</a:t>
            </a:r>
            <a:r>
              <a:rPr lang="el-GR" dirty="0"/>
              <a:t> αντιστρέφει τη λογική τιμή.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l-GR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l-GR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947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AF7E0A-D7F1-325A-6934-544F89D98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Προτεραιότητα λογικών τελεστών</a:t>
            </a:r>
            <a:br>
              <a:rPr lang="el-GR" b="1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61E1CDA-00E2-827A-A95E-87275A7A5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Όταν έχουμε περισσότερους λογικούς τελεστές, προσέχουμε τη σειρά εκτέλεσης.</a:t>
            </a:r>
          </a:p>
          <a:p>
            <a:pPr marL="0" indent="0">
              <a:buNone/>
            </a:pPr>
            <a:r>
              <a:rPr lang="el-GR" b="1" dirty="0"/>
              <a:t>Η σειρά είναι:</a:t>
            </a:r>
          </a:p>
          <a:p>
            <a:pPr marL="0" indent="0">
              <a:buNone/>
            </a:pPr>
            <a:r>
              <a:rPr lang="el-GR" b="1" dirty="0"/>
              <a:t>1. Παρενθέσεις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2. ΟΧΙ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3. ΚΑΙ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4. Ή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561826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1ED3A7-DC3A-7180-7EE2-45A44E3AE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ΠΙΝΑΚΑΣ ΑΛΗΘΕΙΑΣ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D8859F2A-7B18-F5F1-D5F7-A269DEBDD6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45732"/>
              </p:ext>
            </p:extLst>
          </p:nvPr>
        </p:nvGraphicFramePr>
        <p:xfrm>
          <a:off x="838200" y="2286000"/>
          <a:ext cx="10515600" cy="2629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8430204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14584097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41615803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1130109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092884716"/>
                    </a:ext>
                  </a:extLst>
                </a:gridCol>
              </a:tblGrid>
              <a:tr h="5259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Α ΚΑΙ 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Α Ή 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ΟΧΙ 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3724636"/>
                  </a:ext>
                </a:extLst>
              </a:tr>
              <a:tr h="5259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ΑΛΗΘΗΣ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ΑΛΗΘΗΣ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ΑΛΗΘΗΣ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ΑΛΗΘΗΣ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ΨΕΥΔΗΣ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719619"/>
                  </a:ext>
                </a:extLst>
              </a:tr>
              <a:tr h="5259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ΑΛΗΘΗΣ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ΨΕΥΔΗΣ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ΨΕΥΔΗΣ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ΑΛΗΘΗΣ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ΨΕΥΔΗΣ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9574091"/>
                  </a:ext>
                </a:extLst>
              </a:tr>
              <a:tr h="5259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ΨΕΥΔΗΣ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ΑΛΗΘΗΣ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ΨΕΥΔΗΣ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ΑΛΗΘΗΣ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ΑΛΗΘΗΣ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1345446"/>
                  </a:ext>
                </a:extLst>
              </a:tr>
              <a:tr h="5259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ΨΕΥΔΗΣ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ΨΕΥΔΗΣ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ΨΕΥΔΗΣ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ΨΕΥΔΗΣ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ΑΛΗΘΗΣ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4276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25567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1B7B72-2F6E-EE98-5FB2-3B342B3DF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800" b="1" u="sng" dirty="0"/>
              <a:t>ΑΣΚΗΣΕΙΣ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CCF069-A881-1818-CE22-8F5A1A0E3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1. Αν η μεταβλητή Α έχει την τιμή 7, η μεταβλητή Β = 5 και Γ = 2, να υπολογίσετε τις λογικές εκφράσεις:</a:t>
            </a:r>
          </a:p>
          <a:p>
            <a:r>
              <a:rPr lang="el-GR" dirty="0"/>
              <a:t> Α &gt; Β </a:t>
            </a:r>
          </a:p>
          <a:p>
            <a:r>
              <a:rPr lang="el-GR" dirty="0"/>
              <a:t>ΟΧΙ (Β &gt; Α) </a:t>
            </a:r>
          </a:p>
          <a:p>
            <a:r>
              <a:rPr lang="el-GR" dirty="0"/>
              <a:t>Α &lt; Γ </a:t>
            </a:r>
          </a:p>
          <a:p>
            <a:r>
              <a:rPr lang="el-GR" dirty="0"/>
              <a:t>Γ &lt;= Β</a:t>
            </a:r>
          </a:p>
          <a:p>
            <a:r>
              <a:rPr lang="el-GR" dirty="0"/>
              <a:t> (Α &gt; Β) ΚΑΙ (Α &lt; Γ)</a:t>
            </a:r>
          </a:p>
          <a:p>
            <a:r>
              <a:rPr lang="el-GR" dirty="0"/>
              <a:t> ((Α &lt; Β) ΚΑΙ (Α &lt; Γ)) Ή (Γ &lt;= Β) </a:t>
            </a:r>
          </a:p>
          <a:p>
            <a:r>
              <a:rPr lang="el-GR" dirty="0"/>
              <a:t>(Α &lt; Β) ΚΑΙ ((Α &lt; Γ) Ή (Γ &lt;= Β))</a:t>
            </a:r>
          </a:p>
        </p:txBody>
      </p:sp>
    </p:spTree>
    <p:extLst>
      <p:ext uri="{BB962C8B-B14F-4D97-AF65-F5344CB8AC3E}">
        <p14:creationId xmlns:p14="http://schemas.microsoft.com/office/powerpoint/2010/main" val="40440713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F322D8-7DB1-385A-B672-0D9B21B7E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1"/>
            <a:ext cx="10515600" cy="4142232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2. Να εκτελέσετε τις παρακάτω πράξεις και να βρείτε την τιμή των λογικών εκφράσεων αν Χ1 = 10, Χ2 = 5, Χ3 = 8.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α) Χ1 </a:t>
            </a:r>
            <a:r>
              <a:rPr lang="el-GR" dirty="0" err="1"/>
              <a:t>div</a:t>
            </a:r>
            <a:r>
              <a:rPr lang="el-GR" dirty="0"/>
              <a:t> Χ2 = Χ3 / 4 ΚΑΙ ΟΧΙ (Χ3 = Χ2 − Χ1) </a:t>
            </a:r>
          </a:p>
          <a:p>
            <a:pPr marL="0" indent="0">
              <a:buNone/>
            </a:pPr>
            <a:r>
              <a:rPr lang="el-GR" dirty="0"/>
              <a:t>β) Χ1 &gt; Χ2 * 4 Ή Χ2 &lt;&gt; Χ1 </a:t>
            </a:r>
            <a:r>
              <a:rPr lang="el-GR" dirty="0" err="1"/>
              <a:t>mod</a:t>
            </a:r>
            <a:r>
              <a:rPr lang="el-GR" dirty="0"/>
              <a:t> Χ3 + 3 </a:t>
            </a:r>
          </a:p>
          <a:p>
            <a:pPr marL="0" indent="0">
              <a:buNone/>
            </a:pPr>
            <a:r>
              <a:rPr lang="el-GR" dirty="0"/>
              <a:t>γ) ΟΧΙ (Χ1 &lt; Χ2) ΚΑΙ Χ3 − (Χ1 </a:t>
            </a:r>
            <a:r>
              <a:rPr lang="el-GR" dirty="0" err="1"/>
              <a:t>mod</a:t>
            </a:r>
            <a:r>
              <a:rPr lang="el-GR" dirty="0"/>
              <a:t> Χ2) = Χ1 − Χ3 / 4</a:t>
            </a:r>
          </a:p>
        </p:txBody>
      </p:sp>
    </p:spTree>
    <p:extLst>
      <p:ext uri="{BB962C8B-B14F-4D97-AF65-F5344CB8AC3E}">
        <p14:creationId xmlns:p14="http://schemas.microsoft.com/office/powerpoint/2010/main" val="22160252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Θέση περιεχομένου 16">
            <a:extLst>
              <a:ext uri="{FF2B5EF4-FFF2-40B4-BE49-F238E27FC236}">
                <a16:creationId xmlns:a16="http://schemas.microsoft.com/office/drawing/2014/main" id="{4BF47227-0CC9-4E7E-A2AE-E9D8E6DDB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237759"/>
            <a:ext cx="9473184" cy="632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770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53BE0BF-74AE-73FA-E688-9E03D3D03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484633"/>
            <a:ext cx="10049256" cy="565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860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6B14261-A95F-B0D8-8C8D-7332F732AE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8" y="326008"/>
            <a:ext cx="9802367" cy="58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6181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1FAD58-044A-0BD3-4FD0-CAA1B1F14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08" y="32854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l-GR" sz="3600" b="1" dirty="0"/>
              <a:t>Διατυπώστε τους παρακάτω περιορισμούς σε </a:t>
            </a:r>
            <a:r>
              <a:rPr lang="el-GR" sz="3600" b="1" dirty="0" err="1"/>
              <a:t>ψευδογλώσσα</a:t>
            </a:r>
            <a:r>
              <a:rPr lang="el-GR" sz="3600" b="1" dirty="0"/>
              <a:t>, χρησιμοποιώντας κατάλληλες λογικές συνθήκες</a:t>
            </a:r>
            <a:r>
              <a:rPr lang="el-GR" dirty="0"/>
              <a:t>.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0952F5-33C5-DE96-21A6-4D4DDB8F0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Το Χ είναι μεγαλύτερο από το 200 και διαφορετικό τόσο από το 500 όσο και από το 1000.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Το Υ είναι άρτιο ή πολλαπλάσιο του 3 αλλά όχι του 9.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ακέραια μεταβλητή Ζ περιέχει θετικό αριθμό που διαιρείται ακριβώς με το 9.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Το Κ έχει τιμή 5 ή 10 ή 18. Το Μ δεν ανήκει στο διάστημα τιμών [1-999].</a:t>
            </a:r>
          </a:p>
        </p:txBody>
      </p:sp>
    </p:spTree>
    <p:extLst>
      <p:ext uri="{BB962C8B-B14F-4D97-AF65-F5344CB8AC3E}">
        <p14:creationId xmlns:p14="http://schemas.microsoft.com/office/powerpoint/2010/main" val="39159328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729A0F-5B28-B1B1-C88B-ACB49CD2E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00D10E-621E-E57B-ED23-3E897D369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457400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1541</Words>
  <Application>Microsoft Office PowerPoint</Application>
  <PresentationFormat>Ευρεία οθόνη</PresentationFormat>
  <Paragraphs>400</Paragraphs>
  <Slides>43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Wingdings</vt:lpstr>
      <vt:lpstr>Θέμα του Office</vt:lpstr>
      <vt:lpstr>ΤΥΠΟΙ ΔΕΔΟΜΕΝΩΝ Πώς «καταλαβαίνει» ο υπολογιστής τις πληροφορίες; </vt:lpstr>
      <vt:lpstr>Ένα παράδειγμα….</vt:lpstr>
      <vt:lpstr>! Όχι όλα τα δεδομένα δεν είναι ίδια </vt:lpstr>
      <vt:lpstr>Παρουσίαση του PowerPoint</vt:lpstr>
      <vt:lpstr>1ος Τύπος Δεδομένων : ΑΚΕΡΑΙΟΙ</vt:lpstr>
      <vt:lpstr> 2Ος Τύπος Δεδομένων : ΠΡΑΓΜΑΤΙΚΟΙ</vt:lpstr>
      <vt:lpstr> 3ος Τύπος Δεδομένων : ΧΑΡΑΚΤΗΡΕΣ</vt:lpstr>
      <vt:lpstr> 4 ος Τύπος  Δεδομένων : ΛΟΓΙΚΟΙ</vt:lpstr>
      <vt:lpstr>Γιατί μας ενδιαφέρουν οι τύποι; </vt:lpstr>
      <vt:lpstr>Μικρή δραστηριότητα </vt:lpstr>
      <vt:lpstr>Μικρό Quiz 🎯 </vt:lpstr>
      <vt:lpstr>Το βασικό που πρέπει να θυμάμαι </vt:lpstr>
      <vt:lpstr> Η ΕΝΝΟΙΑ ΤΗΣ ΜΕΤΑΒΛΗΤΗΣ Πώς «θυμάται» πληροφορίες ο υπολογιστής; </vt:lpstr>
      <vt:lpstr>Η λύση: Μεταβλητές </vt:lpstr>
      <vt:lpstr>Παράδειγμα</vt:lpstr>
      <vt:lpstr>Παρουσίαση του PowerPoint</vt:lpstr>
      <vt:lpstr>Η εντολή της ΕΚΧΩΡΗΣΗΣ</vt:lpstr>
      <vt:lpstr>ΠΡΟΣΟΧΗ</vt:lpstr>
      <vt:lpstr>Οι μεταβλητές συνεργάζονται </vt:lpstr>
      <vt:lpstr>Μικρό Quiz 🎯 </vt:lpstr>
      <vt:lpstr>Τι πρέπει να θυμάμαι; </vt:lpstr>
      <vt:lpstr>Τι είναι οι αριθμητικοί τελεστές; </vt:lpstr>
      <vt:lpstr>Παρουσίαση του PowerPoint</vt:lpstr>
      <vt:lpstr>Παρουσίαση του PowerPoint</vt:lpstr>
      <vt:lpstr>Προτεραιότητα πράξεων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Τι είναι οι συγκριτικοί τελεστές; </vt:lpstr>
      <vt:lpstr>Οι συγκριτικοί τελεστές</vt:lpstr>
      <vt:lpstr>Παράδειγμα με μεταβλητές </vt:lpstr>
      <vt:lpstr>Τι είναι οι λογικοί τελεστές ;</vt:lpstr>
      <vt:lpstr>Ποιοί είναι οι τελεστές</vt:lpstr>
      <vt:lpstr>Προτεραιότητα λογικών τελεστών </vt:lpstr>
      <vt:lpstr>ΠΙΝΑΚΑΣ ΑΛΗΘΕΙΑΣ</vt:lpstr>
      <vt:lpstr>ΑΣΚΗΣΕΙΣ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Διατυπώστε τους παρακάτω περιορισμούς σε ψευδογλώσσα, χρησιμοποιώντας κατάλληλες λογικές συνθήκες.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Vlachou</dc:creator>
  <cp:lastModifiedBy>Christina Vlachou</cp:lastModifiedBy>
  <cp:revision>1</cp:revision>
  <dcterms:created xsi:type="dcterms:W3CDTF">2026-09-19T05:28:48Z</dcterms:created>
  <dcterms:modified xsi:type="dcterms:W3CDTF">2026-09-27T15:49:13Z</dcterms:modified>
</cp:coreProperties>
</file>