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E2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1498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trasevents.gr/article/405651-pingk-pongk-oi-prokriseis-se-paides-korasides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vendora.gr/items/em0n2g/raketes-pingk-pongk-set-kenourgio-me-2-raketes-3-mpalakia-ke-dichtaki.html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atronet.gr/article/130924/altshaimer-to-podosfairo-kai-to-pigk-pogk-ayxanoyn-ton-kindyno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enikos.gr/sports/olybiakoi-agones-2024-etoimos-na-grapsei-istoria-o-panagiotis-gkionis-sto-pingk-pongk-pote-kanei-premiera/2199149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/>
              <a:t>Επ</a:t>
            </a:r>
            <a:r>
              <a:rPr dirty="0" err="1"/>
              <a:t>ιτρ</a:t>
            </a:r>
            <a:r>
              <a:rPr dirty="0"/>
              <a:t>απέζια Αντισφαίριση (Πινγκ</a:t>
            </a:r>
            <a:r>
              <a:rPr lang="el-GR" dirty="0"/>
              <a:t>-</a:t>
            </a:r>
            <a:r>
              <a:rPr dirty="0"/>
              <a:t> </a:t>
            </a:r>
            <a:r>
              <a:rPr dirty="0" err="1"/>
              <a:t>Πονγκ</a:t>
            </a:r>
            <a:r>
              <a:rPr dirty="0"/>
              <a:t>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 err="1"/>
              <a:t>Εμ</a:t>
            </a:r>
            <a:r>
              <a:rPr dirty="0"/>
              <a:t>πλουτισμένο μάθημα για Webex – Λύκειο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6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968"/>
          </a:xfrm>
        </p:spPr>
        <p:txBody>
          <a:bodyPr/>
          <a:lstStyle/>
          <a:p>
            <a:r>
              <a:rPr dirty="0" err="1"/>
              <a:t>Σημ</a:t>
            </a:r>
            <a:r>
              <a:rPr dirty="0"/>
              <a:t>αντικά είδη φάλτσου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Forehand </a:t>
            </a:r>
            <a:r>
              <a:rPr dirty="0"/>
              <a:t>Topspin – α</a:t>
            </a:r>
            <a:r>
              <a:rPr dirty="0" err="1"/>
              <a:t>υξάνει</a:t>
            </a:r>
            <a:r>
              <a:rPr dirty="0"/>
              <a:t> καμπ</a:t>
            </a:r>
            <a:r>
              <a:rPr dirty="0" err="1"/>
              <a:t>ύλη</a:t>
            </a:r>
            <a:r>
              <a:rPr dirty="0"/>
              <a:t> &amp; τα</a:t>
            </a:r>
            <a:r>
              <a:rPr dirty="0" err="1"/>
              <a:t>χύτητ</a:t>
            </a:r>
            <a:r>
              <a:rPr dirty="0"/>
              <a:t>α</a:t>
            </a:r>
          </a:p>
          <a:p>
            <a:pPr lvl="1"/>
            <a:r>
              <a:rPr dirty="0"/>
              <a:t>Back</a:t>
            </a:r>
            <a:r>
              <a:rPr lang="en-US" dirty="0"/>
              <a:t>hand Top</a:t>
            </a:r>
            <a:r>
              <a:rPr dirty="0"/>
              <a:t>spin – </a:t>
            </a:r>
            <a:r>
              <a:rPr dirty="0" err="1"/>
              <a:t>κάνει</a:t>
            </a:r>
            <a:r>
              <a:rPr dirty="0"/>
              <a:t> </a:t>
            </a:r>
            <a:r>
              <a:rPr dirty="0" err="1"/>
              <a:t>την</a:t>
            </a:r>
            <a:r>
              <a:rPr dirty="0"/>
              <a:t> μπ</a:t>
            </a:r>
            <a:r>
              <a:rPr dirty="0" err="1"/>
              <a:t>άλ</a:t>
            </a:r>
            <a:r>
              <a:rPr dirty="0"/>
              <a:t>α να πέφτει</a:t>
            </a:r>
          </a:p>
          <a:p>
            <a:pPr lvl="1"/>
            <a:r>
              <a:rPr lang="en-US" dirty="0"/>
              <a:t>Forehand Block – Drive Block </a:t>
            </a:r>
          </a:p>
          <a:p>
            <a:pPr lvl="1"/>
            <a:r>
              <a:rPr lang="en-US" dirty="0"/>
              <a:t>Backhand Block – Rever Block</a:t>
            </a:r>
            <a:endParaRPr lang="el-GR" dirty="0"/>
          </a:p>
          <a:p>
            <a:pPr lvl="1"/>
            <a:r>
              <a:rPr lang="en-US" dirty="0"/>
              <a:t>Smash Forehand – </a:t>
            </a:r>
            <a:r>
              <a:rPr lang="el-GR" dirty="0"/>
              <a:t>Καρφί </a:t>
            </a:r>
            <a:r>
              <a:rPr lang="en-US" dirty="0"/>
              <a:t>drive</a:t>
            </a:r>
            <a:endParaRPr dirty="0"/>
          </a:p>
          <a:p>
            <a:pPr lvl="1"/>
            <a:r>
              <a:rPr dirty="0" err="1"/>
              <a:t>Μικτές</a:t>
            </a:r>
            <a:r>
              <a:rPr dirty="0"/>
              <a:t> π</a:t>
            </a:r>
            <a:r>
              <a:rPr dirty="0" err="1"/>
              <a:t>εριστροφές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Κα</a:t>
            </a:r>
            <a:r>
              <a:rPr dirty="0" err="1"/>
              <a:t>ν</a:t>
            </a:r>
            <a:r>
              <a:rPr lang="en-US" dirty="0" err="1"/>
              <a:t>O</a:t>
            </a:r>
            <a:r>
              <a:rPr dirty="0" err="1"/>
              <a:t>νες</a:t>
            </a:r>
            <a:r>
              <a:rPr dirty="0"/>
              <a:t> Πα</a:t>
            </a:r>
            <a:r>
              <a:rPr dirty="0" err="1"/>
              <a:t>ιχ</a:t>
            </a:r>
            <a:r>
              <a:rPr lang="en-US" dirty="0" err="1"/>
              <a:t>ni</a:t>
            </a:r>
            <a:r>
              <a:rPr lang="el-GR" dirty="0" err="1"/>
              <a:t>διου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Βαθμολογία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Το</a:t>
            </a:r>
            <a:r>
              <a:rPr dirty="0"/>
              <a:t> </a:t>
            </a:r>
            <a:r>
              <a:rPr dirty="0" err="1"/>
              <a:t>σετ</a:t>
            </a:r>
            <a:r>
              <a:rPr dirty="0"/>
              <a:t> π</a:t>
            </a:r>
            <a:r>
              <a:rPr dirty="0" err="1"/>
              <a:t>άει</a:t>
            </a:r>
            <a:r>
              <a:rPr dirty="0"/>
              <a:t> </a:t>
            </a:r>
            <a:r>
              <a:rPr dirty="0" err="1"/>
              <a:t>στους</a:t>
            </a:r>
            <a:r>
              <a:rPr dirty="0"/>
              <a:t> 11 π</a:t>
            </a:r>
            <a:r>
              <a:rPr dirty="0" err="1"/>
              <a:t>όντους</a:t>
            </a:r>
            <a:endParaRPr dirty="0"/>
          </a:p>
          <a:p>
            <a:pPr lvl="1"/>
            <a:r>
              <a:rPr dirty="0" err="1"/>
              <a:t>Εν</a:t>
            </a:r>
            <a:r>
              <a:rPr dirty="0"/>
              <a:t>αλλαγή σερβίς κάθε 2 πόντους</a:t>
            </a:r>
          </a:p>
          <a:p>
            <a:pPr lvl="1"/>
            <a:r>
              <a:rPr dirty="0" err="1"/>
              <a:t>Σε</a:t>
            </a:r>
            <a:r>
              <a:rPr dirty="0"/>
              <a:t> </a:t>
            </a:r>
            <a:r>
              <a:rPr dirty="0" err="1"/>
              <a:t>ισο</a:t>
            </a:r>
            <a:r>
              <a:rPr dirty="0"/>
              <a:t>παλία 10–10 → συνεχίζεται μέχρι διαφορά 2 πόντων</a:t>
            </a:r>
            <a:endParaRPr lang="el-GR" dirty="0"/>
          </a:p>
          <a:p>
            <a:pPr lvl="1"/>
            <a:r>
              <a:rPr lang="el-GR" dirty="0"/>
              <a:t>Σύνολο </a:t>
            </a:r>
            <a:r>
              <a:rPr lang="en-US" dirty="0"/>
              <a:t>set: best of 5</a:t>
            </a:r>
            <a:r>
              <a:rPr lang="el-GR" dirty="0"/>
              <a:t>, δηλ. όποιος πάρει πρώτος 3 </a:t>
            </a:r>
            <a:r>
              <a:rPr lang="en-US" dirty="0"/>
              <a:t>set</a:t>
            </a: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002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r>
              <a:rPr dirty="0" err="1"/>
              <a:t>Σερ</a:t>
            </a:r>
            <a:r>
              <a:rPr dirty="0"/>
              <a:t>βίς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177672"/>
          </a:xfrm>
          <a:pattFill prst="divot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r>
              <a:rPr dirty="0"/>
              <a:t>Η μπ</a:t>
            </a:r>
            <a:r>
              <a:rPr dirty="0" err="1"/>
              <a:t>άλ</a:t>
            </a:r>
            <a:r>
              <a:rPr dirty="0"/>
              <a:t>α πρέπει να χτυπήσει πρώτα στη δική </a:t>
            </a:r>
            <a:r>
              <a:rPr lang="el-GR" dirty="0"/>
              <a:t>μου</a:t>
            </a:r>
            <a:r>
              <a:rPr dirty="0"/>
              <a:t> π</a:t>
            </a:r>
            <a:r>
              <a:rPr dirty="0" err="1"/>
              <a:t>λευρά</a:t>
            </a:r>
            <a:endParaRPr dirty="0"/>
          </a:p>
          <a:p>
            <a:pPr lvl="1"/>
            <a:r>
              <a:rPr dirty="0" err="1"/>
              <a:t>Ρίψη</a:t>
            </a:r>
            <a:r>
              <a:rPr dirty="0"/>
              <a:t> μπ</a:t>
            </a:r>
            <a:r>
              <a:rPr dirty="0" err="1"/>
              <a:t>άλ</a:t>
            </a:r>
            <a:r>
              <a:rPr dirty="0"/>
              <a:t>ας κάθετα τουλάχιστον 16cm</a:t>
            </a:r>
            <a:r>
              <a:rPr lang="el-GR" dirty="0"/>
              <a:t> ή και περισσότερο</a:t>
            </a:r>
          </a:p>
          <a:p>
            <a:pPr lvl="1"/>
            <a:r>
              <a:rPr lang="el-GR" dirty="0"/>
              <a:t>Και τα δύο χέρια πάνω από την επιφάνεια του τραπεζιού</a:t>
            </a:r>
          </a:p>
          <a:p>
            <a:pPr lvl="1"/>
            <a:r>
              <a:rPr lang="el-GR" dirty="0"/>
              <a:t>Η μπάλα στην παλάμη η οποία είναι επίπεδη και σταθερή</a:t>
            </a:r>
            <a:endParaRPr dirty="0"/>
          </a:p>
          <a:p>
            <a:pPr lvl="1"/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5803"/>
          </a:xfrm>
        </p:spPr>
        <p:txBody>
          <a:bodyPr/>
          <a:lstStyle/>
          <a:p>
            <a:r>
              <a:rPr dirty="0" err="1"/>
              <a:t>Οφ</a:t>
            </a:r>
            <a:r>
              <a:rPr lang="el-GR" dirty="0"/>
              <a:t>Ε</a:t>
            </a:r>
            <a:r>
              <a:rPr dirty="0" err="1"/>
              <a:t>λη</a:t>
            </a:r>
            <a:r>
              <a:rPr dirty="0"/>
              <a:t> </a:t>
            </a:r>
            <a:r>
              <a:rPr dirty="0" err="1"/>
              <a:t>του</a:t>
            </a:r>
            <a:r>
              <a:rPr dirty="0"/>
              <a:t> </a:t>
            </a:r>
            <a:r>
              <a:rPr dirty="0" err="1"/>
              <a:t>Αθλ</a:t>
            </a:r>
            <a:r>
              <a:rPr lang="el-GR" dirty="0"/>
              <a:t>Η</a:t>
            </a:r>
            <a:r>
              <a:rPr dirty="0"/>
              <a:t>μα</a:t>
            </a:r>
            <a:r>
              <a:rPr dirty="0" err="1"/>
              <a:t>τος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246451B4-1B77-8764-9C30-17BE27D1B4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1055802"/>
            <a:ext cx="9144000" cy="5802198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Για το σώμα &amp; το μυαλό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Τα</a:t>
            </a:r>
            <a:r>
              <a:rPr dirty="0" err="1"/>
              <a:t>χύτητ</a:t>
            </a:r>
            <a:r>
              <a:rPr dirty="0"/>
              <a:t>α αντανακλαστικών</a:t>
            </a:r>
          </a:p>
          <a:p>
            <a:pPr lvl="1"/>
            <a:r>
              <a:rPr dirty="0" err="1"/>
              <a:t>Συγκέντρωση</a:t>
            </a:r>
            <a:r>
              <a:rPr dirty="0"/>
              <a:t> &amp; </a:t>
            </a:r>
            <a:r>
              <a:rPr lang="el-GR" dirty="0"/>
              <a:t>αντίληψη</a:t>
            </a:r>
            <a:endParaRPr dirty="0"/>
          </a:p>
          <a:p>
            <a:pPr lvl="1"/>
            <a:r>
              <a:rPr dirty="0" err="1"/>
              <a:t>Συντονισμός</a:t>
            </a:r>
            <a:r>
              <a:rPr dirty="0"/>
              <a:t> μα</a:t>
            </a:r>
            <a:r>
              <a:rPr dirty="0" err="1"/>
              <a:t>τιού</a:t>
            </a:r>
            <a:r>
              <a:rPr dirty="0"/>
              <a:t>–</a:t>
            </a:r>
            <a:r>
              <a:rPr dirty="0" err="1"/>
              <a:t>χεριού</a:t>
            </a:r>
            <a:endParaRPr dirty="0"/>
          </a:p>
          <a:p>
            <a:pPr lvl="1"/>
            <a:r>
              <a:rPr dirty="0" err="1"/>
              <a:t>Βελτίωση</a:t>
            </a:r>
            <a:r>
              <a:rPr dirty="0"/>
              <a:t> </a:t>
            </a:r>
            <a:r>
              <a:rPr dirty="0" err="1"/>
              <a:t>φυσικής</a:t>
            </a:r>
            <a:r>
              <a:rPr dirty="0"/>
              <a:t> κα</a:t>
            </a:r>
            <a:r>
              <a:rPr dirty="0" err="1"/>
              <a:t>τάστ</a:t>
            </a:r>
            <a:r>
              <a:rPr dirty="0"/>
              <a:t>ασης</a:t>
            </a:r>
            <a:endParaRPr lang="el-GR" dirty="0"/>
          </a:p>
          <a:p>
            <a:pPr lvl="1"/>
            <a:r>
              <a:rPr lang="el-GR" dirty="0"/>
              <a:t>Αύξηση ταχύτητας λήψης αποφάσεων</a:t>
            </a:r>
          </a:p>
          <a:p>
            <a:pPr lvl="1"/>
            <a:r>
              <a:rPr lang="el-GR" dirty="0"/>
              <a:t>Ενίσχυση μνήμης και στρατηγικής</a:t>
            </a:r>
          </a:p>
          <a:p>
            <a:pPr lvl="1"/>
            <a:r>
              <a:rPr lang="el-GR" dirty="0"/>
              <a:t>Ενδυνάμωση άνω και κάτω άκρων</a:t>
            </a:r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906713"/>
            <a:ext cx="7772400" cy="2862262"/>
          </a:xfrm>
        </p:spPr>
        <p:txBody>
          <a:bodyPr/>
          <a:lstStyle/>
          <a:p>
            <a:r>
              <a:rPr dirty="0"/>
              <a:t>Mini Quiz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146813"/>
          </a:xfrm>
        </p:spPr>
        <p:txBody>
          <a:bodyPr>
            <a:normAutofit/>
          </a:bodyPr>
          <a:lstStyle/>
          <a:p>
            <a:r>
              <a:rPr lang="el-GR" dirty="0"/>
              <a:t>Για μαθητές Λυκείου</a:t>
            </a:r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Ερωτήσεις αξιολόγησης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Πόσους</a:t>
            </a:r>
            <a:r>
              <a:rPr dirty="0"/>
              <a:t> π</a:t>
            </a:r>
            <a:r>
              <a:rPr dirty="0" err="1"/>
              <a:t>όντους</a:t>
            </a:r>
            <a:r>
              <a:rPr dirty="0"/>
              <a:t> </a:t>
            </a:r>
            <a:r>
              <a:rPr dirty="0" err="1"/>
              <a:t>χρειάζετ</a:t>
            </a:r>
            <a:r>
              <a:rPr dirty="0"/>
              <a:t>αι ένα σετ;</a:t>
            </a:r>
          </a:p>
          <a:p>
            <a:pPr lvl="1"/>
            <a:r>
              <a:rPr lang="el-GR" dirty="0"/>
              <a:t>Τι υλικό χρησιμοποιείται συνήθως για την επιφάνεια της ρακέτας</a:t>
            </a:r>
            <a:r>
              <a:rPr lang="en-US" dirty="0"/>
              <a:t>;</a:t>
            </a:r>
            <a:endParaRPr dirty="0"/>
          </a:p>
          <a:p>
            <a:pPr lvl="1"/>
            <a:r>
              <a:rPr lang="el-GR" dirty="0"/>
              <a:t>Σε πόσους</a:t>
            </a:r>
            <a:r>
              <a:rPr dirty="0"/>
              <a:t> </a:t>
            </a:r>
            <a:r>
              <a:rPr lang="el-GR" dirty="0"/>
              <a:t>πόντους </a:t>
            </a:r>
            <a:r>
              <a:rPr dirty="0"/>
              <a:t>α</a:t>
            </a:r>
            <a:r>
              <a:rPr dirty="0" err="1"/>
              <a:t>λλάζει</a:t>
            </a:r>
            <a:r>
              <a:rPr dirty="0"/>
              <a:t> </a:t>
            </a:r>
            <a:r>
              <a:rPr lang="el-GR" dirty="0"/>
              <a:t>το </a:t>
            </a:r>
            <a:r>
              <a:rPr dirty="0" err="1"/>
              <a:t>σερ</a:t>
            </a:r>
            <a:r>
              <a:rPr dirty="0"/>
              <a:t>βίς;</a:t>
            </a:r>
          </a:p>
          <a:p>
            <a:pPr lvl="1"/>
            <a:r>
              <a:rPr dirty="0" err="1"/>
              <a:t>Πού</a:t>
            </a:r>
            <a:r>
              <a:rPr dirty="0"/>
              <a:t> π</a:t>
            </a:r>
            <a:r>
              <a:rPr dirty="0" err="1"/>
              <a:t>ρέ</a:t>
            </a:r>
            <a:r>
              <a:rPr dirty="0"/>
              <a:t>πει να </a:t>
            </a:r>
            <a:r>
              <a:rPr lang="el-GR" dirty="0"/>
              <a:t>ακουμπήσει </a:t>
            </a:r>
            <a:r>
              <a:rPr dirty="0"/>
              <a:t>π</a:t>
            </a:r>
            <a:r>
              <a:rPr dirty="0" err="1"/>
              <a:t>ρώτ</a:t>
            </a:r>
            <a:r>
              <a:rPr dirty="0"/>
              <a:t>α </a:t>
            </a:r>
            <a:r>
              <a:rPr lang="el-GR" dirty="0"/>
              <a:t>η μπάλα σ</a:t>
            </a:r>
            <a:r>
              <a:rPr dirty="0" err="1"/>
              <a:t>το</a:t>
            </a:r>
            <a:r>
              <a:rPr dirty="0"/>
              <a:t> </a:t>
            </a:r>
            <a:r>
              <a:rPr dirty="0" err="1"/>
              <a:t>σερ</a:t>
            </a:r>
            <a:r>
              <a:rPr dirty="0"/>
              <a:t>βίς;</a:t>
            </a:r>
            <a:endParaRPr lang="el-GR" dirty="0"/>
          </a:p>
          <a:p>
            <a:pPr lvl="1"/>
            <a:r>
              <a:rPr lang="el-GR" dirty="0"/>
              <a:t>Στα πόσα </a:t>
            </a:r>
            <a:r>
              <a:rPr lang="en-US" dirty="0"/>
              <a:t>set </a:t>
            </a:r>
            <a:r>
              <a:rPr lang="el-GR" dirty="0"/>
              <a:t>κερδίζει κάποιος</a:t>
            </a:r>
            <a:r>
              <a:rPr lang="en-US" dirty="0"/>
              <a:t>;</a:t>
            </a:r>
            <a:endParaRPr lang="el-GR" dirty="0"/>
          </a:p>
          <a:p>
            <a:pPr lvl="1"/>
            <a:endParaRPr lang="el-GR" dirty="0"/>
          </a:p>
          <a:p>
            <a:pPr lvl="1"/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A235DD6-B54E-9546-A89B-CFB92A229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Ιστορία του </a:t>
            </a:r>
            <a:r>
              <a:rPr lang="el-GR" dirty="0" err="1"/>
              <a:t>πινγκ-πονγκ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8FB98C6-AF03-200C-273F-EA396504E5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Το 1977 η Διεθνής Ολυμπιακή Επιτροπή μαζί με  την </a:t>
            </a:r>
            <a:r>
              <a:rPr lang="en-US" dirty="0"/>
              <a:t>ITTF </a:t>
            </a:r>
            <a:r>
              <a:rPr lang="el-GR" dirty="0"/>
              <a:t>αναγνώρισε την Επιτραπέζια Αντισφαίριση σαν Ολυμπιακό άθλημα</a:t>
            </a:r>
          </a:p>
          <a:p>
            <a:r>
              <a:rPr lang="el-GR" dirty="0"/>
              <a:t>Στην 24</a:t>
            </a:r>
            <a:r>
              <a:rPr lang="el-GR" baseline="30000" dirty="0"/>
              <a:t>η</a:t>
            </a:r>
            <a:r>
              <a:rPr lang="el-GR" dirty="0"/>
              <a:t> Ολυμπιάδα στη Σεούλ το 1988 συμπεριελήφθη κανονικά στο Ολυμπιακό πρόγραμμα</a:t>
            </a:r>
          </a:p>
          <a:p>
            <a:r>
              <a:rPr lang="el-GR" dirty="0"/>
              <a:t>Στην χώρα μας από το 1940 είναι τμήμα του ΣΕΓΑΣ</a:t>
            </a:r>
          </a:p>
        </p:txBody>
      </p:sp>
    </p:spTree>
    <p:extLst>
      <p:ext uri="{BB962C8B-B14F-4D97-AF65-F5344CB8AC3E}">
        <p14:creationId xmlns:p14="http://schemas.microsoft.com/office/powerpoint/2010/main" val="2009096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wdDnDiag">
          <a:fgClr>
            <a:srgbClr val="FFFF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Τι είναι το Πινγκ Πονγκ;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Άθλημα ταχύτητας, αντίδρασης &amp; στρατηγικής</a:t>
            </a:r>
          </a:p>
          <a:p>
            <a:pPr lvl="1"/>
            <a:r>
              <a:t>Παίζεται σε μικρό χώρο</a:t>
            </a:r>
          </a:p>
          <a:p>
            <a:pPr lvl="1"/>
            <a:r>
              <a:t>Ιδανικό για όλες τις ηλικίες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dirty="0" err="1"/>
              <a:t>Εξο</a:t>
            </a:r>
            <a:r>
              <a:rPr dirty="0"/>
              <a:t>πλισ</a:t>
            </a:r>
            <a:r>
              <a:rPr lang="el-GR" dirty="0"/>
              <a:t>μ</a:t>
            </a:r>
            <a:r>
              <a:rPr lang="en-US" dirty="0" err="1"/>
              <a:t>O</a:t>
            </a:r>
            <a:r>
              <a:rPr dirty="0" err="1"/>
              <a:t>ς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"/>
            <a:ext cx="7772400" cy="4406900"/>
          </a:xfrm>
        </p:spPr>
        <p:txBody>
          <a:bodyPr/>
          <a:lstStyle/>
          <a:p>
            <a:endParaRPr dirty="0"/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C4C57AB2-65AE-F601-B5C4-B5428FED40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22313" y="2"/>
            <a:ext cx="7772399" cy="440689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  <a:solidFill>
            <a:schemeClr val="accent1">
              <a:lumMod val="75000"/>
            </a:schemeClr>
          </a:solidFill>
        </p:spPr>
        <p:txBody>
          <a:bodyPr/>
          <a:lstStyle/>
          <a:p>
            <a:r>
              <a:rPr dirty="0"/>
              <a:t>Βα</a:t>
            </a:r>
            <a:r>
              <a:rPr dirty="0" err="1"/>
              <a:t>σικά</a:t>
            </a:r>
            <a:r>
              <a:rPr dirty="0"/>
              <a:t> </a:t>
            </a:r>
            <a:r>
              <a:rPr dirty="0" err="1"/>
              <a:t>στοιχεί</a:t>
            </a:r>
            <a:r>
              <a:rPr dirty="0"/>
              <a:t>α εξοπλισμού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75000"/>
            </a:schemeClr>
          </a:solidFill>
        </p:spPr>
        <p:txBody>
          <a:bodyPr/>
          <a:lstStyle/>
          <a:p>
            <a:r>
              <a:rPr dirty="0" err="1"/>
              <a:t>Τρ</a:t>
            </a:r>
            <a:r>
              <a:rPr dirty="0"/>
              <a:t>απέζι – διαστάσεις 2.74μ × 1.525μ</a:t>
            </a:r>
          </a:p>
          <a:p>
            <a:pPr lvl="1"/>
            <a:r>
              <a:rPr dirty="0"/>
              <a:t>Ρα</a:t>
            </a:r>
            <a:r>
              <a:rPr dirty="0" err="1"/>
              <a:t>κέτ</a:t>
            </a:r>
            <a:r>
              <a:rPr dirty="0"/>
              <a:t>α – ξύλο &amp; ειδικά λάστιχα</a:t>
            </a:r>
          </a:p>
          <a:p>
            <a:pPr lvl="1"/>
            <a:r>
              <a:rPr dirty="0"/>
              <a:t>Μπα</a:t>
            </a:r>
            <a:r>
              <a:rPr dirty="0" err="1"/>
              <a:t>λάκι</a:t>
            </a:r>
            <a:r>
              <a:rPr dirty="0"/>
              <a:t> – πλα</a:t>
            </a:r>
            <a:r>
              <a:rPr dirty="0" err="1"/>
              <a:t>στικό</a:t>
            </a:r>
            <a:r>
              <a:rPr dirty="0"/>
              <a:t> 40mm</a:t>
            </a:r>
          </a:p>
          <a:p>
            <a:pPr lvl="1"/>
            <a:r>
              <a:rPr lang="el-GR" dirty="0"/>
              <a:t>Φιλέ</a:t>
            </a:r>
            <a:r>
              <a:rPr dirty="0"/>
              <a:t> – </a:t>
            </a:r>
            <a:r>
              <a:rPr dirty="0" err="1"/>
              <a:t>ύψος</a:t>
            </a:r>
            <a:r>
              <a:rPr dirty="0"/>
              <a:t> 15.25cm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58119"/>
            <a:ext cx="7772400" cy="697583"/>
          </a:xfrm>
        </p:spPr>
        <p:txBody>
          <a:bodyPr>
            <a:normAutofit fontScale="90000"/>
          </a:bodyPr>
          <a:lstStyle/>
          <a:p>
            <a:r>
              <a:rPr dirty="0"/>
              <a:t>Βα</a:t>
            </a:r>
            <a:r>
              <a:rPr dirty="0" err="1"/>
              <a:t>σι</a:t>
            </a:r>
            <a:r>
              <a:rPr lang="el-GR" dirty="0" err="1"/>
              <a:t>κΕ</a:t>
            </a:r>
            <a:r>
              <a:rPr dirty="0"/>
              <a:t>ς </a:t>
            </a:r>
            <a:r>
              <a:rPr dirty="0" err="1"/>
              <a:t>Τεχνικ</a:t>
            </a:r>
            <a:r>
              <a:rPr lang="el-GR" dirty="0"/>
              <a:t>Ε</a:t>
            </a:r>
            <a:r>
              <a:rPr dirty="0"/>
              <a:t>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83498614-29DB-9329-AADF-50A3F9756D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-1"/>
            <a:ext cx="9144000" cy="526015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002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r>
              <a:rPr dirty="0" err="1"/>
              <a:t>Στάση</a:t>
            </a:r>
            <a:r>
              <a:rPr dirty="0"/>
              <a:t> &amp; </a:t>
            </a:r>
            <a:r>
              <a:rPr dirty="0" err="1"/>
              <a:t>Κράτημ</a:t>
            </a:r>
            <a:r>
              <a:rPr dirty="0"/>
              <a:t>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r>
              <a:rPr lang="el-GR" dirty="0"/>
              <a:t>Βασική</a:t>
            </a:r>
            <a:r>
              <a:rPr dirty="0"/>
              <a:t> </a:t>
            </a:r>
            <a:r>
              <a:rPr dirty="0" err="1"/>
              <a:t>στάση</a:t>
            </a:r>
            <a:r>
              <a:rPr dirty="0"/>
              <a:t> </a:t>
            </a:r>
            <a:r>
              <a:rPr dirty="0" err="1"/>
              <a:t>με</a:t>
            </a:r>
            <a:r>
              <a:rPr dirty="0"/>
              <a:t> </a:t>
            </a:r>
            <a:r>
              <a:rPr lang="el-GR" dirty="0"/>
              <a:t>το </a:t>
            </a:r>
            <a:r>
              <a:rPr dirty="0"/>
              <a:t>β</a:t>
            </a:r>
            <a:r>
              <a:rPr dirty="0" err="1"/>
              <a:t>άρος</a:t>
            </a:r>
            <a:r>
              <a:rPr dirty="0"/>
              <a:t> </a:t>
            </a:r>
            <a:r>
              <a:rPr lang="el-GR" dirty="0"/>
              <a:t>ελαφρώς μπροστά</a:t>
            </a:r>
            <a:endParaRPr dirty="0"/>
          </a:p>
          <a:p>
            <a:pPr lvl="1"/>
            <a:r>
              <a:rPr dirty="0" err="1"/>
              <a:t>Κράτημ</a:t>
            </a:r>
            <a:r>
              <a:rPr dirty="0"/>
              <a:t>α shakehand </a:t>
            </a:r>
            <a:r>
              <a:rPr lang="el-GR" dirty="0"/>
              <a:t>(ευρωπαϊκό κράτημα) </a:t>
            </a:r>
            <a:r>
              <a:rPr dirty="0"/>
              <a:t>– </a:t>
            </a:r>
            <a:r>
              <a:rPr dirty="0" err="1"/>
              <a:t>το</a:t>
            </a:r>
            <a:r>
              <a:rPr dirty="0"/>
              <a:t> π</a:t>
            </a:r>
            <a:r>
              <a:rPr dirty="0" err="1"/>
              <a:t>ιο</a:t>
            </a:r>
            <a:r>
              <a:rPr dirty="0"/>
              <a:t> </a:t>
            </a:r>
            <a:r>
              <a:rPr dirty="0" err="1"/>
              <a:t>συνηθισμένο</a:t>
            </a:r>
            <a:endParaRPr dirty="0"/>
          </a:p>
          <a:p>
            <a:pPr lvl="1"/>
            <a:r>
              <a:rPr dirty="0" err="1"/>
              <a:t>Κράτημ</a:t>
            </a:r>
            <a:r>
              <a:rPr dirty="0"/>
              <a:t>α penhold</a:t>
            </a:r>
            <a:r>
              <a:rPr lang="en-US" dirty="0"/>
              <a:t>er</a:t>
            </a:r>
            <a:r>
              <a:rPr lang="el-GR" dirty="0"/>
              <a:t> ή πένας</a:t>
            </a:r>
            <a:r>
              <a:rPr dirty="0"/>
              <a:t> – Ασιατικό στιλ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rgbClr val="FFC000"/>
          </a:solidFill>
        </p:spPr>
        <p:txBody>
          <a:bodyPr/>
          <a:lstStyle/>
          <a:p>
            <a:r>
              <a:rPr lang="el-GR" dirty="0"/>
              <a:t>Βασικά χ</a:t>
            </a:r>
            <a:r>
              <a:rPr dirty="0" err="1"/>
              <a:t>τυ</a:t>
            </a:r>
            <a:r>
              <a:rPr dirty="0"/>
              <a:t>πήματα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417638"/>
            <a:ext cx="9143999" cy="5440362"/>
          </a:xfrm>
          <a:solidFill>
            <a:srgbClr val="FFC000"/>
          </a:solidFill>
        </p:spPr>
        <p:txBody>
          <a:bodyPr/>
          <a:lstStyle/>
          <a:p>
            <a:r>
              <a:rPr dirty="0"/>
              <a:t>Forehand drive – </a:t>
            </a:r>
            <a:r>
              <a:rPr lang="el-GR" dirty="0"/>
              <a:t>κόντρα </a:t>
            </a:r>
            <a:r>
              <a:rPr lang="en-US" dirty="0"/>
              <a:t>drive - </a:t>
            </a:r>
            <a:r>
              <a:rPr dirty="0"/>
              <a:t>βα</a:t>
            </a:r>
            <a:r>
              <a:rPr dirty="0" err="1"/>
              <a:t>σική</a:t>
            </a:r>
            <a:r>
              <a:rPr dirty="0"/>
              <a:t> επ</a:t>
            </a:r>
            <a:r>
              <a:rPr dirty="0" err="1"/>
              <a:t>ίθεση</a:t>
            </a:r>
            <a:endParaRPr dirty="0"/>
          </a:p>
          <a:p>
            <a:pPr lvl="1"/>
            <a:r>
              <a:rPr dirty="0"/>
              <a:t>Backhand drive </a:t>
            </a:r>
            <a:r>
              <a:rPr lang="el-GR" dirty="0"/>
              <a:t>κόντρα ρεβέρ </a:t>
            </a:r>
            <a:r>
              <a:rPr dirty="0"/>
              <a:t>– </a:t>
            </a:r>
            <a:r>
              <a:rPr dirty="0" err="1"/>
              <a:t>κοντινή</a:t>
            </a:r>
            <a:r>
              <a:rPr dirty="0"/>
              <a:t> </a:t>
            </a:r>
            <a:r>
              <a:rPr dirty="0" err="1"/>
              <a:t>άμυν</a:t>
            </a:r>
            <a:r>
              <a:rPr dirty="0"/>
              <a:t>α/επίθεση</a:t>
            </a:r>
          </a:p>
          <a:p>
            <a:pPr lvl="1"/>
            <a:r>
              <a:rPr dirty="0"/>
              <a:t>Block – α</a:t>
            </a:r>
            <a:r>
              <a:rPr dirty="0" err="1"/>
              <a:t>μυντικό</a:t>
            </a:r>
            <a:r>
              <a:rPr dirty="0"/>
              <a:t> </a:t>
            </a:r>
            <a:r>
              <a:rPr dirty="0" err="1"/>
              <a:t>κοντράρισμ</a:t>
            </a:r>
            <a:r>
              <a:rPr dirty="0"/>
              <a:t>α</a:t>
            </a:r>
          </a:p>
          <a:p>
            <a:pPr lvl="1"/>
            <a:r>
              <a:rPr dirty="0"/>
              <a:t>Push – χα</a:t>
            </a:r>
            <a:r>
              <a:rPr dirty="0" err="1"/>
              <a:t>μηλό</a:t>
            </a:r>
            <a:r>
              <a:rPr dirty="0"/>
              <a:t> backspin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48793"/>
            <a:ext cx="7772400" cy="2177592"/>
          </a:xfrm>
        </p:spPr>
        <p:txBody>
          <a:bodyPr/>
          <a:lstStyle/>
          <a:p>
            <a:r>
              <a:rPr dirty="0"/>
              <a:t>Τ</a:t>
            </a:r>
            <a:r>
              <a:rPr lang="el-GR" dirty="0"/>
              <a:t>Υ</a:t>
            </a:r>
            <a:r>
              <a:rPr dirty="0"/>
              <a:t>π</a:t>
            </a:r>
            <a:r>
              <a:rPr dirty="0" err="1"/>
              <a:t>οι</a:t>
            </a:r>
            <a:r>
              <a:rPr dirty="0"/>
              <a:t> Φ</a:t>
            </a:r>
            <a:r>
              <a:rPr lang="el-GR" dirty="0"/>
              <a:t>α</a:t>
            </a:r>
            <a:r>
              <a:rPr dirty="0" err="1"/>
              <a:t>λτσου</a:t>
            </a:r>
            <a:r>
              <a:rPr lang="el-GR" dirty="0"/>
              <a:t>- </a:t>
            </a:r>
            <a:r>
              <a:rPr lang="el-GR" dirty="0" err="1"/>
              <a:t>Ειδικα</a:t>
            </a:r>
            <a:r>
              <a:rPr lang="el-GR" dirty="0"/>
              <a:t> </a:t>
            </a:r>
            <a:r>
              <a:rPr lang="el-GR" dirty="0" err="1"/>
              <a:t>Χτυπηματα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687399"/>
            <a:ext cx="7772400" cy="4821808"/>
          </a:xfrm>
        </p:spPr>
        <p:txBody>
          <a:bodyPr/>
          <a:lstStyle/>
          <a:p>
            <a:endParaRPr dirty="0"/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B0D572FB-0DAA-E39D-6A28-9B982AEE8F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0" y="1687398"/>
            <a:ext cx="9144000" cy="517060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376</Words>
  <Application>Microsoft Office PowerPoint</Application>
  <PresentationFormat>Προβολή στην οθόνη (4:3)</PresentationFormat>
  <Paragraphs>62</Paragraphs>
  <Slides>17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Επιτραπέζια Αντισφαίριση (Πινγκ- Πονγκ)</vt:lpstr>
      <vt:lpstr>Ιστορία του πινγκ-πονγκ</vt:lpstr>
      <vt:lpstr>Τι είναι το Πινγκ Πονγκ;</vt:lpstr>
      <vt:lpstr>ΕξοπλισμOς</vt:lpstr>
      <vt:lpstr>Βασικά στοιχεία εξοπλισμού</vt:lpstr>
      <vt:lpstr>ΒασικΕς ΤεχνικΕς</vt:lpstr>
      <vt:lpstr>Στάση &amp; Κράτημα</vt:lpstr>
      <vt:lpstr>Βασικά χτυπήματα</vt:lpstr>
      <vt:lpstr>ΤΥποι Φαλτσου- Ειδικα Χτυπηματα</vt:lpstr>
      <vt:lpstr>Σημαντικά είδη φάλτσου</vt:lpstr>
      <vt:lpstr>ΚανOνες Παιχniδιου</vt:lpstr>
      <vt:lpstr>Βαθμολογία</vt:lpstr>
      <vt:lpstr>Σερβίς</vt:lpstr>
      <vt:lpstr>ΟφΕλη του ΑθλΗματος</vt:lpstr>
      <vt:lpstr>Για το σώμα &amp; το μυαλό</vt:lpstr>
      <vt:lpstr>Mini Quiz</vt:lpstr>
      <vt:lpstr>Ερωτήσεις αξιολόγησης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xanthi tsipoura</dc:creator>
  <cp:keywords/>
  <dc:description>generated using python-pptx</dc:description>
  <cp:lastModifiedBy>xanthi tsipoura</cp:lastModifiedBy>
  <cp:revision>33</cp:revision>
  <dcterms:created xsi:type="dcterms:W3CDTF">2013-01-27T09:14:16Z</dcterms:created>
  <dcterms:modified xsi:type="dcterms:W3CDTF">2025-12-04T18:37:55Z</dcterms:modified>
  <cp:category/>
</cp:coreProperties>
</file>