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7" r:id="rId5"/>
    <p:sldId id="262" r:id="rId6"/>
    <p:sldId id="265" r:id="rId7"/>
    <p:sldId id="263" r:id="rId8"/>
    <p:sldId id="264" r:id="rId9"/>
    <p:sldId id="266" r:id="rId10"/>
    <p:sldId id="268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ΤΟ ΠΑΡΑΜΥΘΙ</a:t>
            </a:r>
            <a:endParaRPr lang="el-GR" b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User\Desktop\history-dream-te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214554"/>
            <a:ext cx="6375044" cy="33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Το πιο γλυκό ψωμί </a:t>
            </a:r>
            <a:endParaRPr lang="el-GR" b="1" dirty="0"/>
          </a:p>
        </p:txBody>
      </p:sp>
      <p:pic>
        <p:nvPicPr>
          <p:cNvPr id="5123" name="Picture 3" descr="C:\Users\User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71612"/>
            <a:ext cx="5322342" cy="381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Παραμύθι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Παρά + μύθος = κοντά, πλησίον και λόγος</a:t>
            </a:r>
          </a:p>
          <a:p>
            <a:r>
              <a:rPr lang="el-GR" dirty="0" smtClean="0"/>
              <a:t>Παραμυθία = παρηγοριά</a:t>
            </a:r>
          </a:p>
          <a:p>
            <a:r>
              <a:rPr lang="el-GR" dirty="0" smtClean="0"/>
              <a:t>Προφορική αφήγηση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είναι το παραμύθι;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dirty="0" smtClean="0"/>
              <a:t> </a:t>
            </a:r>
          </a:p>
          <a:p>
            <a:pPr algn="ctr"/>
            <a:r>
              <a:rPr lang="el-GR" b="1" dirty="0" smtClean="0"/>
              <a:t>Το (λαϊκό) παραμύθι είναι φανταστική αφήγηση που κινείται στον κόσμο του μαγικού – υπερφυσικού, με στόχο κυρίως την τέρψη, τη διασκέδαση των ακροατών</a:t>
            </a:r>
          </a:p>
          <a:p>
            <a:pPr algn="ctr"/>
            <a:endParaRPr lang="el-GR" b="1" dirty="0" smtClean="0"/>
          </a:p>
          <a:p>
            <a:pPr algn="ctr"/>
            <a:endParaRPr lang="el-GR" dirty="0" smtClean="0"/>
          </a:p>
          <a:p>
            <a:pPr algn="ctr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1) παραμυθάδες = αφηγητές  = </a:t>
            </a:r>
            <a:r>
              <a:rPr lang="el-GR" b="1" dirty="0" smtClean="0"/>
              <a:t>πομπός</a:t>
            </a:r>
          </a:p>
          <a:p>
            <a:endParaRPr lang="el-GR" dirty="0" smtClean="0"/>
          </a:p>
          <a:p>
            <a:r>
              <a:rPr lang="el-GR" dirty="0" smtClean="0"/>
              <a:t>2) περιεχόμενο παραμυθιού = </a:t>
            </a:r>
            <a:r>
              <a:rPr lang="el-GR" b="1" dirty="0" smtClean="0"/>
              <a:t>μήνυμα</a:t>
            </a:r>
          </a:p>
          <a:p>
            <a:endParaRPr lang="el-GR" dirty="0" smtClean="0"/>
          </a:p>
          <a:p>
            <a:r>
              <a:rPr lang="el-GR" dirty="0" smtClean="0"/>
              <a:t>3) κοινό (ακροατές) = </a:t>
            </a:r>
            <a:r>
              <a:rPr lang="el-GR" b="1" dirty="0" smtClean="0"/>
              <a:t>δέκτης</a:t>
            </a:r>
            <a:endParaRPr lang="el-GR" b="1" dirty="0"/>
          </a:p>
        </p:txBody>
      </p:sp>
      <p:pic>
        <p:nvPicPr>
          <p:cNvPr id="4100" name="Picture 4" descr="C:\Users\User\Desktop\αρχείο λήψης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0" y="1928802"/>
            <a:ext cx="4020000" cy="2412000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l-GR" smtClean="0"/>
              <a:t>Στοιχεία παραμυθιού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l-GR" dirty="0" smtClean="0"/>
              <a:t>                    Δομή παραμυθιού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Σύντομη αρχή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Κυρίως διήγηση (επεισόδια, μοτίβο παραμυθιού)  </a:t>
            </a:r>
          </a:p>
          <a:p>
            <a:endParaRPr lang="el-GR" dirty="0" smtClean="0"/>
          </a:p>
          <a:p>
            <a:r>
              <a:rPr lang="el-GR" dirty="0" smtClean="0"/>
              <a:t>Τέλος ( και έζησαν αυτοί καλά και εμείς καλύτερα)</a:t>
            </a:r>
            <a:endParaRPr lang="el-GR" dirty="0"/>
          </a:p>
        </p:txBody>
      </p:sp>
      <p:pic>
        <p:nvPicPr>
          <p:cNvPr id="3074" name="Picture 2" descr="C:\Users\User\Desktop\paramythi-sit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9" y="1071546"/>
            <a:ext cx="2957949" cy="1548000"/>
          </a:xfrm>
          <a:prstGeom prst="rect">
            <a:avLst/>
          </a:prstGeom>
          <a:noFill/>
        </p:spPr>
      </p:pic>
      <p:pic>
        <p:nvPicPr>
          <p:cNvPr id="3075" name="Picture 3" descr="C:\Users\User\Desktop\12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2786058"/>
            <a:ext cx="3721368" cy="2232000"/>
          </a:xfrm>
          <a:prstGeom prst="rect">
            <a:avLst/>
          </a:prstGeom>
          <a:noFill/>
        </p:spPr>
      </p:pic>
      <p:pic>
        <p:nvPicPr>
          <p:cNvPr id="3077" name="Picture 5" descr="C:\Users\User\Desktop\αρχείο λήψης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5072074"/>
            <a:ext cx="1922473" cy="144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Στάδια εξέλιξης του παραμυθιού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el-GR" dirty="0" smtClean="0"/>
              <a:t>Σκοπός αναζήτηση-πρόβλημα (ο κεντρικός ήρωας έχει ένα πρόβλημα)</a:t>
            </a:r>
          </a:p>
          <a:p>
            <a:r>
              <a:rPr lang="el-GR" dirty="0" smtClean="0"/>
              <a:t>Δοκιμασίες με βοηθούς ή αντιπάλους  (στην πορεία κάποιος τον βοηθάει, κάποιος τον εμποδίζει)</a:t>
            </a:r>
          </a:p>
          <a:p>
            <a:r>
              <a:rPr lang="el-GR" dirty="0" smtClean="0"/>
              <a:t>Λύση του προβλήματος με αίσιο τέλος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του παραμυθιού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Φανταστική διήγηση συνήθως διασκεδαστική</a:t>
            </a:r>
          </a:p>
          <a:p>
            <a:endParaRPr lang="el-GR" dirty="0" smtClean="0"/>
          </a:p>
          <a:p>
            <a:r>
              <a:rPr lang="el-GR" dirty="0" smtClean="0"/>
              <a:t>Σκοπός του η διασκέδαση, η διδαχή, η συγκίνηση </a:t>
            </a:r>
          </a:p>
          <a:p>
            <a:endParaRPr lang="el-GR" dirty="0" smtClean="0"/>
          </a:p>
          <a:p>
            <a:r>
              <a:rPr lang="el-GR" dirty="0" smtClean="0"/>
              <a:t>Ασάφεια στον χρόνο, τον τόπο, τα πρόσωπα 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(</a:t>
            </a:r>
            <a:r>
              <a:rPr lang="el-GR" dirty="0" smtClean="0"/>
              <a:t>σε έναν μακρινό τόπο, κάπου, κάποτε, Γιαννάκης)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Είδη παραμυθιού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Διδακτικά</a:t>
            </a:r>
          </a:p>
          <a:p>
            <a:r>
              <a:rPr lang="el-GR" dirty="0" smtClean="0"/>
              <a:t>Μαγικά</a:t>
            </a:r>
          </a:p>
          <a:p>
            <a:r>
              <a:rPr lang="el-GR" dirty="0" smtClean="0"/>
              <a:t>Θρησκευτικά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Αξία του παραμυθιού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Ψυχαγωγεί</a:t>
            </a:r>
          </a:p>
          <a:p>
            <a:r>
              <a:rPr lang="el-GR" dirty="0" smtClean="0"/>
              <a:t>Προσφέρει γνώσεις</a:t>
            </a:r>
          </a:p>
          <a:p>
            <a:r>
              <a:rPr lang="el-GR" dirty="0" smtClean="0"/>
              <a:t>Προσφέρει αισιοδοξία</a:t>
            </a:r>
          </a:p>
          <a:p>
            <a:r>
              <a:rPr lang="el-GR" dirty="0" smtClean="0"/>
              <a:t>Πλουτίζει τη φαντασία </a:t>
            </a:r>
          </a:p>
          <a:p>
            <a:r>
              <a:rPr lang="el-GR" dirty="0" smtClean="0"/>
              <a:t>Διδάσκει τρόπους αφήγησης</a:t>
            </a:r>
          </a:p>
          <a:p>
            <a:r>
              <a:rPr lang="el-GR" dirty="0" smtClean="0"/>
              <a:t>Υπήρξε πρόδρομος της γραπτής λογοτεχνίας</a:t>
            </a:r>
            <a:endParaRPr lang="el-GR" dirty="0"/>
          </a:p>
        </p:txBody>
      </p:sp>
      <p:pic>
        <p:nvPicPr>
          <p:cNvPr id="2050" name="Picture 2" descr="C:\Users\User\Desktop\paidi-kai-paramuthi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928802"/>
            <a:ext cx="4038600" cy="27260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199</Words>
  <PresentationFormat>Προβολή στην οθόνη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ΤΟ ΠΑΡΑΜΥΘΙ</vt:lpstr>
      <vt:lpstr>Παραμύθι</vt:lpstr>
      <vt:lpstr>Τι είναι το παραμύθι;</vt:lpstr>
      <vt:lpstr>Στοιχεία παραμυθιού </vt:lpstr>
      <vt:lpstr>                    Δομή παραμυθιού</vt:lpstr>
      <vt:lpstr>Στάδια εξέλιξης του παραμυθιού </vt:lpstr>
      <vt:lpstr>Χαρακτηριστικά του παραμυθιού</vt:lpstr>
      <vt:lpstr>Είδη παραμυθιού </vt:lpstr>
      <vt:lpstr>Αξία του παραμυθιού</vt:lpstr>
      <vt:lpstr>Το πιο γλυκό ψωμί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ΠΑΡΑΜΥΘΙ</dc:title>
  <dc:creator>User</dc:creator>
  <cp:lastModifiedBy>User</cp:lastModifiedBy>
  <cp:revision>36</cp:revision>
  <dcterms:created xsi:type="dcterms:W3CDTF">2024-10-20T09:50:54Z</dcterms:created>
  <dcterms:modified xsi:type="dcterms:W3CDTF">2024-10-20T11:22:38Z</dcterms:modified>
</cp:coreProperties>
</file>