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35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70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81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8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5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92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03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2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6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50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DBD684-83F7-465A-B586-5CE54D091250}" type="datetimeFigureOut">
              <a:rPr lang="el-GR" smtClean="0"/>
              <a:t>6/10/2024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86%CE%B2%CF%85%CE%B4%CE%BF%CF%82_%CE%91%CE%B9%CE%B3%CF%8D%CF%80%CF%84%CE%BF%CF%85" TargetMode="External"/><Relationship Id="rId2" Type="http://schemas.openxmlformats.org/officeDocument/2006/relationships/hyperlink" Target="https://el.wikipedia.org/wiki/%CE%91%CE%BC%CF%80%CE%BF%CF%8D_%CE%A3%CE%B9%CE%BC%CF%80%CE%AD%CE%BB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el.wikipedia.org/wiki/%CE%A1%CE%B1%CE%BC%CE%AD%CF%83%CF%83%CE%B5%CE%B9%CE%BF" TargetMode="External"/><Relationship Id="rId4" Type="http://schemas.openxmlformats.org/officeDocument/2006/relationships/hyperlink" Target="https://el.wikipedia.org/wiki/%CE%9A%CE%B1%CF%81%CE%BD%CE%AC%CE%BA_(%CE%91%CE%AF%CE%B3%CF%85%CF%80%CF%84%CE%BF%CF%82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μαχη του καντεσ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Η αρχαιοτερη καταγραμμένη μάχη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9D44-A775-7E96-360A-3651120B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Αντιμαχομενα μερη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8B35-51DA-45DA-34DB-D83C9890D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ΠΟΥ ΕΓΙΝΕ: στην πόλη Καντές, στις όχθες του ποταμού Ορόντη (σημ. Συρία)</a:t>
            </a:r>
          </a:p>
          <a:p>
            <a:r>
              <a:rPr lang="el-GR" dirty="0"/>
              <a:t>ΤΑ ΑΝΤΙΜΑΧΟΜΕΝΑ ΜΕΡΗ: Αίγυπτος εναντίον Χετταίων</a:t>
            </a:r>
          </a:p>
          <a:p>
            <a:r>
              <a:rPr lang="el-GR" dirty="0"/>
              <a:t>ΑΠΟΤΕΛΕΙ την τελευταία πράξη μιας σειράς πολέμων μεταξύ των δύο λαών</a:t>
            </a:r>
          </a:p>
          <a:p>
            <a:r>
              <a:rPr lang="el-GR" dirty="0"/>
              <a:t>ΗΓΕΜΟΝΕΣ Ραμσής ο Β΄ο Μέγας  εναντίον του Μουβατάλι του Β΄</a:t>
            </a:r>
          </a:p>
          <a:p>
            <a:r>
              <a:rPr lang="el-GR" dirty="0"/>
              <a:t>ΕΚΒΑΣΗ ΤΗΣ ΜΑΧΗΣ πύρρειος νίκη των Αιγυπτίων. Οι Αιγύπτιοι είχαν πολύ μεγάλες απώλειες και υποχρεώθηκαν να παραχωρήσουν τα εδάφη που είχαν κατακτήσει (ΑΜΟΥΡΟΥ) στους Χετταίους.</a:t>
            </a:r>
          </a:p>
          <a:p>
            <a:r>
              <a:rPr lang="el-GR" dirty="0"/>
              <a:t>Ο Μουβατάλις κατάφερε να δημιουργήσει έναν μεγάλο συνασπισμό χωρών εναντίον των Αιγυτπίων.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13C1-FA64-CB93-C3C6-752B76EE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FA6A72-1FBA-77C0-9134-1E5637C27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7" y="2286000"/>
            <a:ext cx="711627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679F-8167-AB45-8803-E88F09F3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μαχη του καντες</a:t>
            </a:r>
            <a:br>
              <a:rPr lang="el-GR" dirty="0"/>
            </a:br>
            <a:r>
              <a:rPr lang="el-GR" dirty="0"/>
              <a:t>1274 π.Χ.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FE930-E4C3-DB11-0BC9-F0FBEF033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 πού αντλούμε τις πληροφορίες μας ;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89408-E44B-4BA5-6415-0C14D14012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13 πάπυροι, που φυλάσσονταν και ανακαλύφθηκαν στα ιερά του </a:t>
            </a:r>
            <a:r>
              <a:rPr lang="el-GR" dirty="0">
                <a:hlinkClick r:id="rId2" tooltip="Αμπού Σιμπέλ"/>
              </a:rPr>
              <a:t>Αμπού Σιμπέλ</a:t>
            </a:r>
            <a:r>
              <a:rPr lang="el-GR" dirty="0"/>
              <a:t>, στην </a:t>
            </a:r>
            <a:r>
              <a:rPr lang="el-GR" dirty="0">
                <a:hlinkClick r:id="rId3" tooltip="Άβυδος Αιγύπτου"/>
              </a:rPr>
              <a:t>Άβυδο</a:t>
            </a:r>
            <a:r>
              <a:rPr lang="el-GR" dirty="0"/>
              <a:t>, στο </a:t>
            </a:r>
            <a:r>
              <a:rPr lang="el-GR" dirty="0">
                <a:hlinkClick r:id="rId4" tooltip="Καρνάκ (Αίγυπτος)"/>
              </a:rPr>
              <a:t>Καρνάκ</a:t>
            </a:r>
            <a:r>
              <a:rPr lang="el-GR" dirty="0"/>
              <a:t> και στο </a:t>
            </a:r>
            <a:r>
              <a:rPr lang="el-GR" dirty="0">
                <a:hlinkClick r:id="rId5" tooltip="Ραμέσσειο"/>
              </a:rPr>
              <a:t>Ραμεσσείο</a:t>
            </a:r>
            <a:r>
              <a:rPr lang="el-GR" dirty="0"/>
              <a:t>, αναφέρονται στη μάχη του Καντές</a:t>
            </a:r>
          </a:p>
          <a:p>
            <a:r>
              <a:rPr lang="el-GR" dirty="0"/>
              <a:t>Εκφράζεται η εκδοχή της Αιγύπτου</a:t>
            </a:r>
          </a:p>
          <a:p>
            <a:r>
              <a:rPr lang="el-GR" dirty="0"/>
              <a:t>Επιστολές Χετταίων αξιωματούχων &amp; καταγραφή από τον βασιλιά των Χετταίων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8E4FD-252C-43B7-17CC-5F7C1EFA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Ο φαραώ Ραμσής ο Β΄στη μάχη του Καντές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F079D5-6649-9A23-86B2-18286F5D1D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4916978" y="2967038"/>
            <a:ext cx="2716818" cy="33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FBCE-6953-6912-CC8E-0422E6F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Καταγραφη της μαχησ στο αμπου σιμπελ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B084AE-5CED-7F47-13F5-7BBB43EB8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117" y="2286000"/>
            <a:ext cx="521426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2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</TotalTime>
  <Words>175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Integral</vt:lpstr>
      <vt:lpstr>Η μαχη του καντεσ</vt:lpstr>
      <vt:lpstr>Αντιμαχομενα μερη</vt:lpstr>
      <vt:lpstr>PowerPoint Presentation</vt:lpstr>
      <vt:lpstr>Η μαχη του καντες 1274 π.Χ. </vt:lpstr>
      <vt:lpstr>Καταγραφη της μαχησ στο αμπου σιμπελ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λίκνο του πολιτισμού</dc:title>
  <dc:creator>Maria</dc:creator>
  <cp:lastModifiedBy>ΜΑΡΙΑ ΚΕΚΡΟΠΟΥΛΟΥ</cp:lastModifiedBy>
  <cp:revision>4</cp:revision>
  <dcterms:created xsi:type="dcterms:W3CDTF">2019-09-15T15:14:46Z</dcterms:created>
  <dcterms:modified xsi:type="dcterms:W3CDTF">2024-10-06T17:45:07Z</dcterms:modified>
</cp:coreProperties>
</file>