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58" r:id="rId9"/>
    <p:sldId id="264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6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5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7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1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21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45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98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2A7B-794D-46E9-8CF5-126167049F6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6682B5E-1975-4BC4-9EAD-49338E8BEB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A83D-9F35-4AB4-1BAD-279FA6A13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ΚΛΑΣΙΚΗ ΕΠΟΧΗ 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(480-323)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E5FD4-269E-E9A1-93D1-02F1FEE34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0743-D8A2-1EFA-C7EB-09DA7BA9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Επιστροφη του κιμωνα μετα τη δεκαχρονη εξορια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2AB9-0DC3-720C-B420-898A0C56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Αθήνα επιβάλλεται δυναμικά στις σύμμαχες χώρες και μεταβάλλει τη συμμαχία σε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ηγεμονία.</a:t>
            </a:r>
          </a:p>
          <a:p>
            <a:pPr marL="0" indent="0">
              <a:buNone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μεταφέρεται το ταμείο από τη Δήλο στην Αθήνα, στην Ακρόπολη.</a:t>
            </a:r>
          </a:p>
          <a:p>
            <a:pPr marL="0" indent="0">
              <a:buNone/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επεμβάσεις αθηναίων στρατιωτικά σε σύμμαχες πόλεις που θέλουν να αποχωρήσουν από τη συμμαχία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Επιστρέφει ο Κίμων στην Αθήνα και γίνεται κύριος της πολιτικής κατάστασης.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Υπογράφει 5ετή ανακαχή με τη Σπάρτη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Αντιμετωπίζει τους Πέρσες στην  Κύπρο (πολιορκία του Κιτίου, 450 π.Χ). </a:t>
            </a:r>
          </a:p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Καλίειος ειρήνη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εξασφαλίζεται η ανεξαρτησία των ελληνικών πόλεων της Μ. Ασίας. (ή Κιμώνειος ειρήνη)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4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65D47-583E-3FBF-64C9-7EECBBAC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FB7030-D900-4F43-1821-45B68737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708A2-9FAA-5D27-046C-FDE095158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3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1B4D6-BD65-5ED9-8BA0-CEB96A17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4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5C19F-F9C1-E8E3-6C7E-1C4ED08D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8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F7903-1956-AAC7-9975-9173C839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4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DE81B-4613-67A5-DAB1-39FBF94B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E45A-A8A0-ECFD-D5BE-B7FD1CE3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φορολογία στα χρόνια του Περικλή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C56F96-43C0-FB85-D051-34B0F69CC7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194"/>
            <a:ext cx="6071416" cy="429455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38CA86-8F27-CA44-4425-8E35B564E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1864194"/>
            <a:ext cx="6234953" cy="42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2177-6829-5C3B-4F94-68FD7F61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φορολογια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96594-9687-5BAD-E74C-634BC7C774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64194"/>
            <a:ext cx="6082314" cy="432145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3DD575-635D-4AAC-CE5E-0A00AC2F6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2314" y="1864194"/>
            <a:ext cx="6109686" cy="43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7C78-F1FD-40CD-E320-8B3C49EF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ΚΛΑΣΙΚΗ ΕΠΟΧΗ (480-323)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17B55-B7A3-C45A-12AA-D0D220AE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Ονομάζεται η περίοδος από το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 των Περσικών πολέμων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μέχρι και τον 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θάνατο του Μεγάλου Αλεξάνδρου.</a:t>
            </a:r>
          </a:p>
          <a:p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ΤΟΤΕ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διαμορφώθηκαν οι αξίες που αποτελούν τα θεμέλια του δυτικού πολιτισμού.</a:t>
            </a:r>
          </a:p>
          <a:p>
            <a:r>
              <a:rPr 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Αναγνωρίζει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την υπεροχή των συντελεστών και των επιτευγμάτων της</a:t>
            </a:r>
          </a:p>
          <a:p>
            <a:r>
              <a:rPr 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Επικυρώνει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την πνευματική τους επιβολή και τη διαχρονική επιβίωσή τους στις ιδέες και στα δημιουργήματα μεταγενέστερων εποχών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6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AF40E-1C0B-622F-9832-6717167D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λειτουργιεσ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722770-6388-8739-D563-491B73F8DD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64194"/>
            <a:ext cx="6082314" cy="41889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25B65A-FCF3-6D4D-0627-2882CA25A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2314" y="1864194"/>
            <a:ext cx="6109686" cy="43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20FB-0A01-F0DF-10B3-DFE68A2B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λειτουργιεσ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6DC9B-AC0C-50D8-6449-09A8577AE5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64194"/>
            <a:ext cx="6082314" cy="418891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EBAA93-4C27-C7BE-7807-7E96E7C8F8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2314" y="1864194"/>
            <a:ext cx="6109686" cy="41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04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C047-6101-748E-EFE9-C14B587E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λειτουργιεσ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5E287-1358-AF19-CA23-C1741C1B8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64194"/>
            <a:ext cx="6082314" cy="418891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21E7C-2026-9EA5-7C3A-7CD58A6049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Ανακεφαλαιώνουμε :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υπήρχε άμεση φορολογία στην Αθήνα.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έσοδα του αθηναϊκού κράτους προέρχονταν από την έμμεση φορολογία</a:t>
            </a:r>
          </a:p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εισφορές επιβάρυναν τους πλούσιους Αθηναίους ή αυτούς που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0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7140-11A0-32FA-8763-E72269B7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A6F4AD-21FC-2D48-0BBD-184787FB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72200"/>
          </a:xfrm>
        </p:spPr>
      </p:pic>
    </p:spTree>
    <p:extLst>
      <p:ext uri="{BB962C8B-B14F-4D97-AF65-F5344CB8AC3E}">
        <p14:creationId xmlns:p14="http://schemas.microsoft.com/office/powerpoint/2010/main" val="240355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77D178-2CB0-4F7A-4CDE-8002FA0BF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973F4-179D-67DB-7098-39BA1A1B3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06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958FA-355D-07DA-555E-D3CD610F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0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EDB01-4B10-07EC-5EE0-B0C3D7296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C2EE3-408D-BD49-66D6-C4C80A9CE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5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2BC4-18F5-9EDC-8CCF-5D761A39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ΚΙΜΩΝ: αρχιστρΑτηγος τησ 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αθηναΙκησ συμμαχιασ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BFE1-882F-4AAF-88D0-90560904D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45340"/>
          </a:xfrm>
        </p:spPr>
        <p:txBody>
          <a:bodyPr>
            <a:normAutofit fontScale="62500" lnSpcReduction="20000"/>
          </a:bodyPr>
          <a:lstStyle/>
          <a:p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Κίμων είναι αρχηγός της αριστοκρατικής παράταξης</a:t>
            </a:r>
          </a:p>
          <a:p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467 π.Χ</a:t>
            </a:r>
            <a:r>
              <a:rPr lang="el-G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νικά τους Πέρσες στον Ευρυμέδοντα ποταμό (Μ. Ασία)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Ακολουθεί φιλολακωνική πολιτική‧ σπεύδει να στείλει βοήθεια  όταν ξεσπά  ο </a:t>
            </a:r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Γ΄ Μεσσηνιακός πόλεμος (464-455 π.Χ)- εξέγερση των ειλώτων.</a:t>
            </a:r>
          </a:p>
          <a:p>
            <a:r>
              <a:rPr lang="el-G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Αναδεικνύεται στην εξουσία το δημοκρατικό κόμμα, με επικεφαλής τον Εφιάλτη.</a:t>
            </a:r>
          </a:p>
          <a:p>
            <a:r>
              <a:rPr lang="el-G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  Κίμων εξοστρακίζεται (απομακρύνεται από την Αθήνα για δέκα χρόνια-οστ</a:t>
            </a:r>
            <a:r>
              <a:rPr lang="el-G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ρακισμός</a:t>
            </a:r>
            <a:r>
              <a:rPr lang="el-GR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Μετά τη δολοφονία του Εφιάλτη, την αρχηγία των δημοκρατικών αναλαμβάνει ο Περικλής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3642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99</TotalTime>
  <Words>301</Words>
  <Application>Microsoft Office PowerPoint</Application>
  <PresentationFormat>Widescreen</PresentationFormat>
  <Paragraphs>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Gallery</vt:lpstr>
      <vt:lpstr>ΚΛΑΣΙΚΗ ΕΠΟΧΗ                       (480-323)</vt:lpstr>
      <vt:lpstr>ΚΛΑΣΙΚΗ ΕΠΟΧΗ (480-323)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ΚΙΜΩΝ: αρχιστρΑτηγος τησ  αθηναΙκησ συμμαχιασ</vt:lpstr>
      <vt:lpstr>Επιστροφη του κιμωνα μετα τη δεκαχρονη εξορια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φορολογία στα χρόνια του Περικλή</vt:lpstr>
      <vt:lpstr>φορολογια</vt:lpstr>
      <vt:lpstr>Οι λειτουργιεσ</vt:lpstr>
      <vt:lpstr>Οι λειτουργιεσ</vt:lpstr>
      <vt:lpstr>Οι λειτουργιεσ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ΚΛΑΣΙΚΗ ΕΠΟΧΗ                       (480-323)</dc:title>
  <dc:creator>Mary</dc:creator>
  <cp:lastModifiedBy>Mary</cp:lastModifiedBy>
  <cp:revision>2</cp:revision>
  <dcterms:created xsi:type="dcterms:W3CDTF">2023-01-23T17:53:50Z</dcterms:created>
  <dcterms:modified xsi:type="dcterms:W3CDTF">2023-01-23T19:34:27Z</dcterms:modified>
</cp:coreProperties>
</file>