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  <p:sldId id="273" r:id="rId19"/>
    <p:sldId id="276" r:id="rId20"/>
    <p:sldId id="274" r:id="rId21"/>
    <p:sldId id="275" r:id="rId22"/>
    <p:sldId id="277" r:id="rId23"/>
    <p:sldId id="279" r:id="rId24"/>
    <p:sldId id="278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DBD684-83F7-465A-B586-5CE54D091250}" type="datetimeFigureOut">
              <a:rPr lang="el-GR" smtClean="0"/>
              <a:t>13/9/2022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λίκνο του πολιτισμού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Αρχαίοι Λαοί της Ανατολής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Γκίζα-Πυραμίδα του Χέοπα</a:t>
            </a:r>
          </a:p>
        </p:txBody>
      </p:sp>
      <p:pic>
        <p:nvPicPr>
          <p:cNvPr id="4" name="3 - Θέση περιεχομένου" descr="-3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89903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εσωτερικό της πυραμίδας</a:t>
            </a:r>
          </a:p>
        </p:txBody>
      </p:sp>
      <p:pic>
        <p:nvPicPr>
          <p:cNvPr id="4" name="3 - Θέση περιεχομένου" descr="-4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15370" cy="47561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Ναοί- Καρνάκ</a:t>
            </a:r>
          </a:p>
        </p:txBody>
      </p:sp>
      <p:pic>
        <p:nvPicPr>
          <p:cNvPr id="4" name="3 - Θέση περιεχομένου" descr="-3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Θεοί της δημιουργίας</a:t>
            </a:r>
          </a:p>
        </p:txBody>
      </p:sp>
      <p:pic>
        <p:nvPicPr>
          <p:cNvPr id="4" name="3 - Θέση περιεχομένου" descr="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143932" cy="464347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Ιερογλυφικά-η ιερή τέχνη</a:t>
            </a:r>
          </a:p>
        </p:txBody>
      </p:sp>
      <p:pic>
        <p:nvPicPr>
          <p:cNvPr id="4" name="3 - Θέση περιεχομένου" descr="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Νεφερτίτη</a:t>
            </a:r>
          </a:p>
        </p:txBody>
      </p:sp>
      <p:pic>
        <p:nvPicPr>
          <p:cNvPr id="4" name="3 - Θέση περιεχομένου" descr="-3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6847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Τουταγχαμών</a:t>
            </a:r>
          </a:p>
        </p:txBody>
      </p:sp>
      <p:pic>
        <p:nvPicPr>
          <p:cNvPr id="4" name="3 - Θέση περιεχομένου" descr="-26-3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492922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Μεσοποταμία-Αίγυπτος: οι αρχαιότεροι πολιτισμοί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Ποια  κοινά στοιχεία διαπιστώνετε ερευνώντας τους πολιτισμούς της Μεσοποταμίας και της Αιγύπτου;</a:t>
            </a:r>
          </a:p>
          <a:p>
            <a:r>
              <a:rPr lang="el-GR" dirty="0"/>
              <a:t>Πόσο σημαντικός είναι ο γεωγραφικός παράγοντας;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820090"/>
          </a:xfrm>
        </p:spPr>
        <p:txBody>
          <a:bodyPr>
            <a:normAutofit fontScale="90000"/>
          </a:bodyPr>
          <a:lstStyle/>
          <a:p>
            <a:r>
              <a:rPr lang="el-GR" dirty="0"/>
              <a:t>Φοίνικες: ένας θαλασσινός λαός</a:t>
            </a:r>
          </a:p>
        </p:txBody>
      </p:sp>
      <p:pic>
        <p:nvPicPr>
          <p:cNvPr id="4" name="3 - Θέση περιεχομένου" descr="φοίνικε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86807" cy="45005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>
            <a:normAutofit fontScale="90000"/>
          </a:bodyPr>
          <a:lstStyle/>
          <a:p>
            <a:r>
              <a:rPr lang="el-GR" dirty="0"/>
              <a:t>Έμποροι, ευρετές του αλφαβήτου</a:t>
            </a:r>
          </a:p>
        </p:txBody>
      </p:sp>
      <p:pic>
        <p:nvPicPr>
          <p:cNvPr id="4" name="3 - Θέση περιεχομένου" descr="φοίνικες.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8286807" cy="450059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Καρχηδόνα: αποικία των Φοινίκων</a:t>
            </a:r>
          </a:p>
        </p:txBody>
      </p:sp>
      <p:pic>
        <p:nvPicPr>
          <p:cNvPr id="4" name="3 - Θέση περιεχομένου" descr="καρχηδόν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428604"/>
            <a:ext cx="8286808" cy="450059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πόλη με τον μεγαλύτερο ναύσταθμο</a:t>
            </a:r>
          </a:p>
        </p:txBody>
      </p:sp>
      <p:pic>
        <p:nvPicPr>
          <p:cNvPr id="4" name="3 - Θέση περιεχομένου" descr="καρχηδόνα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357167"/>
            <a:ext cx="8358246" cy="45720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Χιττίτες</a:t>
            </a:r>
            <a:r>
              <a:rPr lang="el-GR" dirty="0"/>
              <a:t>:</a:t>
            </a:r>
          </a:p>
        </p:txBody>
      </p:sp>
      <p:pic>
        <p:nvPicPr>
          <p:cNvPr id="4" name="3 - Θέση περιεχομένου" descr="χαρτηςχετταίω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530225"/>
            <a:ext cx="8501122" cy="4684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λαός πολεμικός</a:t>
            </a:r>
          </a:p>
        </p:txBody>
      </p:sp>
      <p:pic>
        <p:nvPicPr>
          <p:cNvPr id="4" name="3 - Θέση περιεχομένου" descr="στρατός χατούσ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8215370" cy="442915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Χαττούσα</a:t>
            </a:r>
            <a:endParaRPr lang="el-GR" dirty="0"/>
          </a:p>
        </p:txBody>
      </p:sp>
      <p:pic>
        <p:nvPicPr>
          <p:cNvPr id="4" name="3 - Θέση περιεχομένου" descr="αρχαία πόληχατούσ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7"/>
            <a:ext cx="8643998" cy="485778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Πύλη της πρωτεύουσας των Χετταίων-</a:t>
            </a:r>
            <a:r>
              <a:rPr lang="el-GR" dirty="0" err="1"/>
              <a:t>Χαττούσα</a:t>
            </a:r>
            <a:r>
              <a:rPr lang="el-GR" dirty="0"/>
              <a:t> </a:t>
            </a:r>
          </a:p>
        </p:txBody>
      </p:sp>
      <p:pic>
        <p:nvPicPr>
          <p:cNvPr id="4" name="3 - Θέση περιεχομένου" descr="χατούσα πύλ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7" cy="45005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Οι Χετταίοι ήρθαν σε σύγκρουση με τους Αιγυπτίους. Μάχη του </a:t>
            </a:r>
            <a:r>
              <a:rPr lang="el-GR" sz="2400" dirty="0" err="1"/>
              <a:t>Καντές</a:t>
            </a:r>
            <a:r>
              <a:rPr lang="el-GR" sz="2400" dirty="0"/>
              <a:t>.</a:t>
            </a:r>
          </a:p>
        </p:txBody>
      </p:sp>
      <p:pic>
        <p:nvPicPr>
          <p:cNvPr id="4" name="3 - Θέση περιεχομένου" descr="Καντέ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86807" cy="45720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891528"/>
          </a:xfrm>
        </p:spPr>
        <p:txBody>
          <a:bodyPr/>
          <a:lstStyle/>
          <a:p>
            <a:r>
              <a:rPr lang="el-GR" dirty="0"/>
              <a:t>Ας ανακεφαλαιώσουμε…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Είδαμε άλλους δύο μεγάλους πολιτισμούς: αυτόν των Φοινίκων και αυτό των Χετταίων. Ποιόν από αυτούς θα χαρακτηρίζατε ειρηνικό; Γιατί;</a:t>
            </a:r>
          </a:p>
          <a:p>
            <a:r>
              <a:rPr lang="el-GR" dirty="0"/>
              <a:t>Οι </a:t>
            </a:r>
            <a:r>
              <a:rPr lang="el-GR" dirty="0" err="1"/>
              <a:t>Χιττίτες</a:t>
            </a:r>
            <a:r>
              <a:rPr lang="el-GR" dirty="0"/>
              <a:t> είναι ένας λαός που ενώ επέκτειναν την κυριαρχία τους και τα εδάφη τους, από τον 11</a:t>
            </a:r>
            <a:r>
              <a:rPr lang="el-GR" baseline="30000" dirty="0"/>
              <a:t>ο</a:t>
            </a:r>
            <a:r>
              <a:rPr lang="el-GR" dirty="0"/>
              <a:t> αι., </a:t>
            </a:r>
            <a:r>
              <a:rPr lang="el-GR" dirty="0" err="1"/>
              <a:t>π.Χ.</a:t>
            </a:r>
            <a:r>
              <a:rPr lang="el-GR" dirty="0"/>
              <a:t> αρχίζουν και χάνονται τα ίχνη τους. Τι πιστεύετε ότι συμβαίνει στην πραγματικότητα;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Θρησκεία-ναοί</a:t>
            </a:r>
          </a:p>
        </p:txBody>
      </p:sp>
      <p:pic>
        <p:nvPicPr>
          <p:cNvPr id="4" name="3 - Θέση περιεχομένου" descr="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Γραφή- πήλινες πινακίδες σε σφηνοειδή γραφή</a:t>
            </a:r>
          </a:p>
        </p:txBody>
      </p:sp>
      <p:pic>
        <p:nvPicPr>
          <p:cNvPr id="4" name="3 - Θέση περιεχομένου" descr="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Δικαιακό</a:t>
            </a:r>
            <a:r>
              <a:rPr lang="el-GR" dirty="0"/>
              <a:t> σύστημα</a:t>
            </a:r>
          </a:p>
        </p:txBody>
      </p:sp>
      <p:pic>
        <p:nvPicPr>
          <p:cNvPr id="4" name="3 - Θέση περιεχομένου" descr="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050" y="530225"/>
            <a:ext cx="5577938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Ένας λαός πολεμικός</a:t>
            </a:r>
          </a:p>
        </p:txBody>
      </p:sp>
      <p:pic>
        <p:nvPicPr>
          <p:cNvPr id="4" name="3 - Θέση περιεχομένου" descr="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358246" cy="46847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Διακοσμώντας τα παλάτια…</a:t>
            </a:r>
          </a:p>
        </p:txBody>
      </p:sp>
      <p:pic>
        <p:nvPicPr>
          <p:cNvPr id="4" name="3 - Θέση περιεχομένου" descr="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54184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30225"/>
            <a:ext cx="8215370" cy="55419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Πυραμίδες-ναοί &amp; ταφικά μνημεία</a:t>
            </a:r>
          </a:p>
        </p:txBody>
      </p:sp>
      <p:pic>
        <p:nvPicPr>
          <p:cNvPr id="4" name="3 - Θέση περιεχομένου" descr="-3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30225"/>
            <a:ext cx="8286808" cy="48276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</TotalTime>
  <Words>181</Words>
  <Application>Microsoft Office PowerPoint</Application>
  <PresentationFormat>On-screen Show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Verdana</vt:lpstr>
      <vt:lpstr>Wingdings 2</vt:lpstr>
      <vt:lpstr>Άποψη</vt:lpstr>
      <vt:lpstr>Το λίκνο του πολιτισμού</vt:lpstr>
      <vt:lpstr>PowerPoint Presentation</vt:lpstr>
      <vt:lpstr>Θρησκεία-ναοί</vt:lpstr>
      <vt:lpstr>Γραφή- πήλινες πινακίδες σε σφηνοειδή γραφή</vt:lpstr>
      <vt:lpstr>Δικαιακό σύστημα</vt:lpstr>
      <vt:lpstr>Ένας λαός πολεμικός</vt:lpstr>
      <vt:lpstr>Διακοσμώντας τα παλάτια…</vt:lpstr>
      <vt:lpstr>PowerPoint Presentation</vt:lpstr>
      <vt:lpstr>Πυραμίδες-ναοί &amp; ταφικά μνημεία</vt:lpstr>
      <vt:lpstr>Γκίζα-Πυραμίδα του Χέοπα</vt:lpstr>
      <vt:lpstr>Το εσωτερικό της πυραμίδας</vt:lpstr>
      <vt:lpstr>Ναοί- Καρνάκ</vt:lpstr>
      <vt:lpstr>Θεοί της δημιουργίας</vt:lpstr>
      <vt:lpstr>Ιερογλυφικά-η ιερή τέχνη</vt:lpstr>
      <vt:lpstr>Νεφερτίτη</vt:lpstr>
      <vt:lpstr>Τουταγχαμών</vt:lpstr>
      <vt:lpstr>Μεσοποταμία-Αίγυπτος: οι αρχαιότεροι πολιτισμοί</vt:lpstr>
      <vt:lpstr>Φοίνικες: ένας θαλασσινός λαός</vt:lpstr>
      <vt:lpstr>Έμποροι, ευρετές του αλφαβήτου</vt:lpstr>
      <vt:lpstr>Καρχηδόνα: αποικία των Φοινίκων</vt:lpstr>
      <vt:lpstr>Η πόλη με τον μεγαλύτερο ναύσταθμο</vt:lpstr>
      <vt:lpstr>Χιττίτες:</vt:lpstr>
      <vt:lpstr>Ένας λαός πολεμικός</vt:lpstr>
      <vt:lpstr>Χαττούσα</vt:lpstr>
      <vt:lpstr>Η Πύλη της πρωτεύουσας των Χετταίων-Χαττούσα </vt:lpstr>
      <vt:lpstr>Οι Χετταίοι ήρθαν σε σύγκρουση με τους Αιγυπτίους. Μάχη του Καντές.</vt:lpstr>
      <vt:lpstr>Ας ανακεφαλαιώσουμε…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λίκνο του πολιτισμού</dc:title>
  <dc:creator>Maria</dc:creator>
  <cp:lastModifiedBy>Mary</cp:lastModifiedBy>
  <cp:revision>3</cp:revision>
  <dcterms:created xsi:type="dcterms:W3CDTF">2019-09-15T15:14:46Z</dcterms:created>
  <dcterms:modified xsi:type="dcterms:W3CDTF">2022-09-13T14:02:01Z</dcterms:modified>
</cp:coreProperties>
</file>