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7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1.6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5.1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7.5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8.7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2:00.5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2:01.9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184DA70-C731-4C70-880D-CCD4705E623C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2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1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669AF7-7BEB-44E4-9852-375E34362B5B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3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0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8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5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86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907D986-8816-4272-A432-0437A28A9828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97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Greek Pre-history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First –History (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Protoistoria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B79A2F-45A6-4997-A154-304DF8F8D249}"/>
                  </a:ext>
                </a:extLst>
              </p14:cNvPr>
              <p14:cNvContentPartPr/>
              <p14:nvPr/>
            </p14:nvContentPartPr>
            <p14:xfrm>
              <a:off x="6548781" y="146570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B79A2F-45A6-4997-A154-304DF8F8D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0781" y="1357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0E58E7-66BC-3891-6649-0D2CEEFD6A58}"/>
                  </a:ext>
                </a:extLst>
              </p14:cNvPr>
              <p14:cNvContentPartPr/>
              <p14:nvPr/>
            </p14:nvContentPartPr>
            <p14:xfrm>
              <a:off x="7005621" y="486770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0E58E7-66BC-3891-6649-0D2CEEFD6A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7981" y="4760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862317-D244-524B-1654-A7CF3BC6DBEC}"/>
                  </a:ext>
                </a:extLst>
              </p14:cNvPr>
              <p14:cNvContentPartPr/>
              <p14:nvPr/>
            </p14:nvContentPartPr>
            <p14:xfrm>
              <a:off x="10112061" y="488102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862317-D244-524B-1654-A7CF3BC6DB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94061" y="477302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062BEB-BC12-8427-2DD1-141B88557024}"/>
                  </a:ext>
                </a:extLst>
              </p14:cNvPr>
              <p14:cNvContentPartPr/>
              <p14:nvPr/>
            </p14:nvContentPartPr>
            <p14:xfrm>
              <a:off x="9991101" y="486770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062BEB-BC12-8427-2DD1-141B885570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73101" y="4760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F48B03-1A14-032B-DA05-4FC612A9E6C3}"/>
                  </a:ext>
                </a:extLst>
              </p14:cNvPr>
              <p14:cNvContentPartPr/>
              <p14:nvPr/>
            </p14:nvContentPartPr>
            <p14:xfrm>
              <a:off x="7960701" y="497534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F48B03-1A14-032B-DA05-4FC612A9E6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42701" y="4867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ABDF80-9965-0C1F-FFCC-95845DA9B594}"/>
                  </a:ext>
                </a:extLst>
              </p14:cNvPr>
              <p14:cNvContentPartPr/>
              <p14:nvPr/>
            </p14:nvContentPartPr>
            <p14:xfrm>
              <a:off x="7422501" y="256802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ABDF80-9965-0C1F-FFCC-95845DA9B5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4501" y="2460028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DBA2-C5AA-ECD8-AAD0-BC555602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Mycenean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0823-EF75-6910-BD32-CB18648DB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top of the hill, in the acropolis is the palace (megaron,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μέγαρον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is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economic life, the administration, the political organization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have efficient military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530324-8A6A-00F6-05AE-5723F84C63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1" y="2103120"/>
            <a:ext cx="4912659" cy="3558092"/>
          </a:xfrm>
        </p:spPr>
      </p:pic>
    </p:spTree>
    <p:extLst>
      <p:ext uri="{BB962C8B-B14F-4D97-AF65-F5344CB8AC3E}">
        <p14:creationId xmlns:p14="http://schemas.microsoft.com/office/powerpoint/2010/main" val="5872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F54E-2A6E-2650-33D4-AB624F1D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Mycenean culture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7FAED-32C5-A536-49D4-34D0ABCDF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warriors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BC49CA-8A75-780E-8D2C-263AD2B6B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772831"/>
            <a:ext cx="4754563" cy="31665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42FD4-5C6F-3F56-5D7D-459CB794C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Masks for the dead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47D135-9A83-1326-76BE-742613C09E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2" y="2714414"/>
            <a:ext cx="4754880" cy="3241884"/>
          </a:xfrm>
        </p:spPr>
      </p:pic>
    </p:spTree>
    <p:extLst>
      <p:ext uri="{BB962C8B-B14F-4D97-AF65-F5344CB8AC3E}">
        <p14:creationId xmlns:p14="http://schemas.microsoft.com/office/powerpoint/2010/main" val="42416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7136-9B57-A560-2993-2EEE9C66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Mycenean culture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3CC07-931C-80A7-D985-45F1546CD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Glas, the acropolis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8342E2-CC0C-882A-F30E-47E49522E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774554"/>
            <a:ext cx="4754880" cy="345882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29003-DA79-21CC-9B58-C5E1339AF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Tablets: Linear B scripture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956A55-01FC-E1DB-7623-DB0F93A1C9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2774554"/>
            <a:ext cx="4754879" cy="3440852"/>
          </a:xfrm>
        </p:spPr>
      </p:pic>
    </p:spTree>
    <p:extLst>
      <p:ext uri="{BB962C8B-B14F-4D97-AF65-F5344CB8AC3E}">
        <p14:creationId xmlns:p14="http://schemas.microsoft.com/office/powerpoint/2010/main" val="122056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20AF-A2B3-7E92-45F2-B991C294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Mycenean culture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82A8A-B44F-78FB-B2A9-490C4B2C4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Vaulted tomb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Atreus treasure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10B11-D02C-7B7B-7B1B-3EAB03B6D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755900"/>
            <a:ext cx="5309616" cy="345950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CD7A9-BFA3-156A-2CD6-3A924BA4F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architectural design of a vaulted tomb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D470A4E-A1A8-FBA0-A673-2A438DC558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1" y="2774554"/>
            <a:ext cx="4754879" cy="365314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32CFE7-3737-38DA-D39D-1CBD0E774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2771775"/>
            <a:ext cx="1809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F8C0E6-E089-FCFB-176D-AA227334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Cyclades Civilization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67B718-13D2-DF14-4180-FB5647EB29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23" y="2103438"/>
            <a:ext cx="3078116" cy="374808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DFFD82-AFDB-A451-BF12-1A69890B83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Settlement’s civilization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Economy: agriculture, livestock breeding, fishing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transport their craftmanship’s goods everywhere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 trade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shaped vessels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figurines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3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2568-16E4-8C13-9E26-0DE79809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Cycladic civilization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E1E053F-F40D-CEEE-26EF-1D12030ED5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2259106"/>
            <a:ext cx="5150224" cy="39563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24DD6D-B8F6-67F5-2353-3A1F97194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70" y="2103438"/>
            <a:ext cx="3044297" cy="3748087"/>
          </a:xfrm>
        </p:spPr>
      </p:pic>
    </p:spTree>
    <p:extLst>
      <p:ext uri="{BB962C8B-B14F-4D97-AF65-F5344CB8AC3E}">
        <p14:creationId xmlns:p14="http://schemas.microsoft.com/office/powerpoint/2010/main" val="271443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C6BA-DA3A-9EE4-14DB-B6253604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Cycladic civilization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E5C037-57C0-ADC3-9A77-D8F980234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2481848"/>
            <a:ext cx="4222375" cy="354243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162849-DEBD-0BD0-B073-FE34839AE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8" y="2481848"/>
            <a:ext cx="4343400" cy="3179364"/>
          </a:xfrm>
        </p:spPr>
      </p:pic>
    </p:spTree>
    <p:extLst>
      <p:ext uri="{BB962C8B-B14F-4D97-AF65-F5344CB8AC3E}">
        <p14:creationId xmlns:p14="http://schemas.microsoft.com/office/powerpoint/2010/main" val="410802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5CE6-019C-D009-7599-4D4B1BA4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Minoan civilization: peace is the character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0A940F-1296-C5F7-C008-161C02E33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44" y="2103120"/>
            <a:ext cx="4087337" cy="37490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261A5B-AB7E-CB7F-12D6-E921AD0E18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3120"/>
            <a:ext cx="5029200" cy="3584986"/>
          </a:xfrm>
        </p:spPr>
      </p:pic>
    </p:spTree>
    <p:extLst>
      <p:ext uri="{BB962C8B-B14F-4D97-AF65-F5344CB8AC3E}">
        <p14:creationId xmlns:p14="http://schemas.microsoft.com/office/powerpoint/2010/main" val="326002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A51F-0049-81D8-E0B1-188522EA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Minoan civilization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is the motivation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7A92CC-5D5F-29D6-0D72-6A86F0725C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2" y="2103120"/>
            <a:ext cx="3723940" cy="37490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D3805D-EE37-1830-CFF3-3A9506F24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2259107"/>
            <a:ext cx="3723940" cy="3496234"/>
          </a:xfrm>
        </p:spPr>
      </p:pic>
    </p:spTree>
    <p:extLst>
      <p:ext uri="{BB962C8B-B14F-4D97-AF65-F5344CB8AC3E}">
        <p14:creationId xmlns:p14="http://schemas.microsoft.com/office/powerpoint/2010/main" val="417072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EAC5-E09C-B766-8494-61D06EB7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Minoan civilization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5564B9-A488-D4F9-20C7-925E6181B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2103120"/>
            <a:ext cx="3993776" cy="37490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C3A8D2-9C58-9DC6-EC81-D29AB70FB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3" y="2103120"/>
            <a:ext cx="5103766" cy="3749040"/>
          </a:xfrm>
        </p:spPr>
      </p:pic>
    </p:spTree>
    <p:extLst>
      <p:ext uri="{BB962C8B-B14F-4D97-AF65-F5344CB8AC3E}">
        <p14:creationId xmlns:p14="http://schemas.microsoft.com/office/powerpoint/2010/main" val="411763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Mycenean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42438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 era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(1600-1100 π.Χ.)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Golden Mycenae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Mycenae (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Μυκήνες),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Tiryns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Τίρυνς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Orchomenos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(Ορχομενός),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Pylos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Πύλος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Athens (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Αθήνα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Eleysis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Ελευσίνα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Glas 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Γλας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built King’s palace at the top of the hill (acropolis)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Μυκηναϊκός πολιτισμός - Βικιπαίδεια">
            <a:extLst>
              <a:ext uri="{FF2B5EF4-FFF2-40B4-BE49-F238E27FC236}">
                <a16:creationId xmlns:a16="http://schemas.microsoft.com/office/drawing/2014/main" id="{6C085D9D-D71A-F0D2-F83A-A4807E39A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42" y="2103438"/>
            <a:ext cx="5141258" cy="436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503E-46F8-1F99-5641-40C37F8F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Mycenean culture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A29277-18D6-18BC-3A6F-65E28F022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3120"/>
            <a:ext cx="4754881" cy="36387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BD983-8B38-CABD-8A49-BEEC71D62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1876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Heinrich Schliemann starts the excavations in Mycenae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Tablets in linear B scripture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source and the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point for the research was the Homeric poems (Iliad and Odyssey)</a:t>
            </a:r>
          </a:p>
        </p:txBody>
      </p:sp>
    </p:spTree>
    <p:extLst>
      <p:ext uri="{BB962C8B-B14F-4D97-AF65-F5344CB8AC3E}">
        <p14:creationId xmlns:p14="http://schemas.microsoft.com/office/powerpoint/2010/main" val="1394930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119</TotalTime>
  <Words>217</Words>
  <Application>Microsoft Office PowerPoint</Application>
  <PresentationFormat>Ευρεία οθόνη</PresentationFormat>
  <Paragraphs>34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Century Gothic</vt:lpstr>
      <vt:lpstr>Garamond</vt:lpstr>
      <vt:lpstr>Times New Roman</vt:lpstr>
      <vt:lpstr>Savon</vt:lpstr>
      <vt:lpstr>Greek Pre-history</vt:lpstr>
      <vt:lpstr>Cyclades Civilization</vt:lpstr>
      <vt:lpstr>Cycladic civilization</vt:lpstr>
      <vt:lpstr>Cycladic civilization</vt:lpstr>
      <vt:lpstr>Minoan civilization: peace is the character</vt:lpstr>
      <vt:lpstr>Minoan civilization : nature is the motivation</vt:lpstr>
      <vt:lpstr>Minoan civilization</vt:lpstr>
      <vt:lpstr>Mycenean culture</vt:lpstr>
      <vt:lpstr>Mycenean culture</vt:lpstr>
      <vt:lpstr>Mycenean culture</vt:lpstr>
      <vt:lpstr>Mycenean culture</vt:lpstr>
      <vt:lpstr>Mycenean culture</vt:lpstr>
      <vt:lpstr>Mycenean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Ελληνική προϊστορία</dc:title>
  <dc:creator>Mary</dc:creator>
  <cp:lastModifiedBy>ogdoolykeio@outlook.com</cp:lastModifiedBy>
  <cp:revision>4</cp:revision>
  <dcterms:created xsi:type="dcterms:W3CDTF">2022-10-11T18:56:50Z</dcterms:created>
  <dcterms:modified xsi:type="dcterms:W3CDTF">2025-01-15T06:45:31Z</dcterms:modified>
</cp:coreProperties>
</file>