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60" r:id="rId4"/>
    <p:sldId id="258" r:id="rId5"/>
    <p:sldId id="259" r:id="rId6"/>
    <p:sldId id="261" r:id="rId7"/>
    <p:sldId id="262" r:id="rId8"/>
    <p:sldId id="284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3" r:id="rId19"/>
    <p:sldId id="276" r:id="rId20"/>
    <p:sldId id="274" r:id="rId21"/>
    <p:sldId id="275" r:id="rId22"/>
    <p:sldId id="277" r:id="rId23"/>
    <p:sldId id="279" r:id="rId24"/>
    <p:sldId id="278" r:id="rId25"/>
    <p:sldId id="282" r:id="rId26"/>
    <p:sldId id="280" r:id="rId27"/>
    <p:sldId id="281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ύλεμα μίας γωνίας ορθογωνίου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ADBD684-83F7-465A-B586-5CE54D091250}" type="datetimeFigureOut">
              <a:rPr lang="el-GR" smtClean="0"/>
              <a:t>10/2/2025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cradle of civilization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Ancient people of Anatolia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Giza, Cheops pyramid</a:t>
            </a:r>
            <a:endParaRPr lang="el-GR" dirty="0"/>
          </a:p>
        </p:txBody>
      </p:sp>
      <p:pic>
        <p:nvPicPr>
          <p:cNvPr id="4" name="3 - Θέση περιεχομένου" descr="-38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30225"/>
            <a:ext cx="8286808" cy="489903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interior of a pyramid</a:t>
            </a:r>
            <a:endParaRPr lang="el-GR" dirty="0"/>
          </a:p>
        </p:txBody>
      </p:sp>
      <p:pic>
        <p:nvPicPr>
          <p:cNvPr id="4" name="3 - Θέση περιεχομένου" descr="-40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30225"/>
            <a:ext cx="8215370" cy="47561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Temples, </a:t>
            </a:r>
            <a:r>
              <a:rPr lang="en-US" dirty="0" err="1"/>
              <a:t>Carnak</a:t>
            </a:r>
            <a:endParaRPr lang="el-GR" dirty="0"/>
          </a:p>
        </p:txBody>
      </p:sp>
      <p:pic>
        <p:nvPicPr>
          <p:cNvPr id="4" name="3 - Θέση περιεχομένου" descr="-37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30225"/>
            <a:ext cx="8286808" cy="46847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Creation Gods: </a:t>
            </a:r>
            <a:r>
              <a:rPr lang="en-US" dirty="0" err="1"/>
              <a:t>Oriris</a:t>
            </a:r>
            <a:r>
              <a:rPr lang="en-US" dirty="0"/>
              <a:t>, Isis, Horus</a:t>
            </a:r>
            <a:endParaRPr lang="el-GR" dirty="0"/>
          </a:p>
        </p:txBody>
      </p:sp>
      <p:pic>
        <p:nvPicPr>
          <p:cNvPr id="4" name="3 - Θέση περιεχομένου" descr="-29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8143932" cy="464347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Hieroglyphs: the sacred craft</a:t>
            </a:r>
            <a:endParaRPr lang="el-GR" dirty="0"/>
          </a:p>
        </p:txBody>
      </p:sp>
      <p:pic>
        <p:nvPicPr>
          <p:cNvPr id="4" name="3 - Θέση περιεχομένου" descr="-16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30225"/>
            <a:ext cx="8286808" cy="46847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Nefertiti, </a:t>
            </a:r>
            <a:r>
              <a:rPr lang="en-US" dirty="0" err="1"/>
              <a:t>Acenaton’s</a:t>
            </a:r>
            <a:r>
              <a:rPr lang="en-US" dirty="0"/>
              <a:t> wife</a:t>
            </a:r>
            <a:endParaRPr lang="el-GR" dirty="0"/>
          </a:p>
        </p:txBody>
      </p:sp>
      <p:pic>
        <p:nvPicPr>
          <p:cNvPr id="4" name="3 - Θέση περιεχομένου" descr="-30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30225"/>
            <a:ext cx="8286808" cy="46847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Pharaoh </a:t>
            </a:r>
            <a:r>
              <a:rPr lang="en-US" dirty="0" err="1"/>
              <a:t>Tutachamon</a:t>
            </a:r>
            <a:endParaRPr lang="el-GR" dirty="0"/>
          </a:p>
        </p:txBody>
      </p:sp>
      <p:pic>
        <p:nvPicPr>
          <p:cNvPr id="4" name="3 - Θέση περιεχομένου" descr="-26-3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8286807" cy="492922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Mesopotamia-Egypt:  the oldest civilizations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Studying the cultures of Mesopotamia and Egypt, what common items you find?</a:t>
            </a:r>
            <a:endParaRPr lang="el-GR" dirty="0"/>
          </a:p>
          <a:p>
            <a:r>
              <a:rPr lang="en-US" dirty="0"/>
              <a:t>How important was the geography for these civilizations?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5214950"/>
            <a:ext cx="8183880" cy="820090"/>
          </a:xfrm>
        </p:spPr>
        <p:txBody>
          <a:bodyPr>
            <a:normAutofit fontScale="90000"/>
          </a:bodyPr>
          <a:lstStyle/>
          <a:p>
            <a:r>
              <a:rPr lang="en-US" dirty="0"/>
              <a:t>Phoenicians: a maritime people</a:t>
            </a:r>
            <a:endParaRPr lang="el-GR" dirty="0"/>
          </a:p>
        </p:txBody>
      </p:sp>
      <p:pic>
        <p:nvPicPr>
          <p:cNvPr id="4" name="3 - Θέση περιεχομένου" descr="φοίνικε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8286807" cy="450059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5286388"/>
            <a:ext cx="8183880" cy="1022932"/>
          </a:xfrm>
        </p:spPr>
        <p:txBody>
          <a:bodyPr>
            <a:normAutofit fontScale="90000"/>
          </a:bodyPr>
          <a:lstStyle/>
          <a:p>
            <a:r>
              <a:rPr lang="en-US" dirty="0"/>
              <a:t>Merchants, they found the alphabet</a:t>
            </a:r>
            <a:endParaRPr lang="el-GR" dirty="0"/>
          </a:p>
        </p:txBody>
      </p:sp>
      <p:pic>
        <p:nvPicPr>
          <p:cNvPr id="4" name="3 - Θέση περιεχομένου" descr="φοίνικες.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428604"/>
            <a:ext cx="8286807" cy="450059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3A0AC70-4E7E-CECB-4DE7-DB0A48035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Mesopotamia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A0C76B5-CF64-26CC-52FC-74793A2FDF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region between two rivers, Tigris and Euphrates make the fields fertile .</a:t>
            </a:r>
          </a:p>
          <a:p>
            <a:r>
              <a:rPr lang="en-US" dirty="0"/>
              <a:t>The ancient name of the region is Assur.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8B9AE71-D25F-DF09-34C5-B20D3DF7DF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46272" y="620688"/>
            <a:ext cx="4240528" cy="429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9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Carthago</a:t>
            </a:r>
            <a:r>
              <a:rPr lang="en-US" dirty="0"/>
              <a:t>, Phoenicians colony in north Africa</a:t>
            </a:r>
            <a:endParaRPr lang="el-GR" dirty="0"/>
          </a:p>
        </p:txBody>
      </p:sp>
      <p:pic>
        <p:nvPicPr>
          <p:cNvPr id="4" name="3 - Θέση περιεχομένου" descr="καρχηδόν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428604"/>
            <a:ext cx="8286808" cy="450059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city with the biggest naval station</a:t>
            </a:r>
            <a:endParaRPr lang="el-GR" dirty="0"/>
          </a:p>
        </p:txBody>
      </p:sp>
      <p:pic>
        <p:nvPicPr>
          <p:cNvPr id="4" name="3 - Θέση περιεχομένου" descr="καρχηδόνα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357167"/>
            <a:ext cx="8358246" cy="457203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Chitites</a:t>
            </a:r>
            <a:r>
              <a:rPr lang="en-US" dirty="0"/>
              <a:t>: in the heart of Anatolia</a:t>
            </a:r>
            <a:endParaRPr lang="el-GR" dirty="0"/>
          </a:p>
        </p:txBody>
      </p:sp>
      <p:pic>
        <p:nvPicPr>
          <p:cNvPr id="4" name="3 - Θέση περιεχομένου" descr="χαρτηςχετταίω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530225"/>
            <a:ext cx="8501122" cy="468472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Warriors </a:t>
            </a:r>
            <a:endParaRPr lang="el-GR" dirty="0"/>
          </a:p>
        </p:txBody>
      </p:sp>
      <p:pic>
        <p:nvPicPr>
          <p:cNvPr id="4" name="3 - Θέση περιεχομένου" descr="στρατός χατούσ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00042"/>
            <a:ext cx="8215370" cy="442915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Chatoussa</a:t>
            </a:r>
            <a:r>
              <a:rPr lang="en-US" dirty="0"/>
              <a:t>, their main city</a:t>
            </a:r>
            <a:endParaRPr lang="el-GR" dirty="0"/>
          </a:p>
        </p:txBody>
      </p:sp>
      <p:pic>
        <p:nvPicPr>
          <p:cNvPr id="4" name="3 - Θέση περιεχομένου" descr="αρχαία πόληχατούσ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7167"/>
            <a:ext cx="8643998" cy="4857784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gates  of the city </a:t>
            </a:r>
            <a:r>
              <a:rPr lang="en-US" dirty="0" err="1"/>
              <a:t>Chatoussa</a:t>
            </a:r>
            <a:endParaRPr lang="el-GR" dirty="0"/>
          </a:p>
        </p:txBody>
      </p:sp>
      <p:pic>
        <p:nvPicPr>
          <p:cNvPr id="4" name="3 - Θέση περιεχομένου" descr="χατούσα πύλη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8286807" cy="4500594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In the battle of </a:t>
            </a:r>
            <a:r>
              <a:rPr lang="en-US" sz="2400" dirty="0" err="1"/>
              <a:t>Cantesh</a:t>
            </a:r>
            <a:r>
              <a:rPr lang="en-US" sz="2400" dirty="0"/>
              <a:t>, </a:t>
            </a:r>
            <a:r>
              <a:rPr lang="en-US" sz="2400" dirty="0" err="1"/>
              <a:t>Chitites</a:t>
            </a:r>
            <a:r>
              <a:rPr lang="en-US" sz="2400" dirty="0"/>
              <a:t> fought against the Egyptians.</a:t>
            </a:r>
            <a:endParaRPr lang="el-GR" sz="2400" dirty="0"/>
          </a:p>
        </p:txBody>
      </p:sp>
      <p:pic>
        <p:nvPicPr>
          <p:cNvPr id="4" name="3 - Θέση περιεχομένου" descr="Καντέ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8286807" cy="4572031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5143512"/>
            <a:ext cx="8183880" cy="891528"/>
          </a:xfrm>
        </p:spPr>
        <p:txBody>
          <a:bodyPr/>
          <a:lstStyle/>
          <a:p>
            <a:r>
              <a:rPr lang="en-US" dirty="0"/>
              <a:t>Let </a:t>
            </a:r>
            <a:r>
              <a:rPr lang="en-US"/>
              <a:t>us recapitulate…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saw two other civilizations, which was peaceful and which was martial?</a:t>
            </a:r>
            <a:endParaRPr lang="el-GR" dirty="0"/>
          </a:p>
          <a:p>
            <a:r>
              <a:rPr lang="en-US" dirty="0" err="1"/>
              <a:t>Chitites</a:t>
            </a:r>
            <a:r>
              <a:rPr lang="en-US" dirty="0"/>
              <a:t> expanded in Anatolia but from 11</a:t>
            </a:r>
            <a:r>
              <a:rPr lang="en-US" baseline="30000" dirty="0"/>
              <a:t>th</a:t>
            </a:r>
            <a:r>
              <a:rPr lang="en-US" dirty="0"/>
              <a:t> century BC their traces are lost. What do you think happened to them?</a:t>
            </a:r>
            <a:r>
              <a:rPr lang="el-GR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Religion-temples (ziggurat)</a:t>
            </a:r>
            <a:endParaRPr lang="el-GR" dirty="0"/>
          </a:p>
        </p:txBody>
      </p:sp>
      <p:pic>
        <p:nvPicPr>
          <p:cNvPr id="4" name="3 - Θέση περιεχομένου" descr="-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6050" y="530225"/>
            <a:ext cx="5577938" cy="41878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Scripture, </a:t>
            </a:r>
            <a:r>
              <a:rPr lang="en-US" dirty="0" err="1"/>
              <a:t>cuniform</a:t>
            </a:r>
            <a:r>
              <a:rPr lang="en-US" dirty="0"/>
              <a:t> letters, texts in clay</a:t>
            </a:r>
            <a:endParaRPr lang="el-GR" dirty="0"/>
          </a:p>
        </p:txBody>
      </p:sp>
      <p:pic>
        <p:nvPicPr>
          <p:cNvPr id="4" name="3 - Θέση περιεχομένου" descr="-4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6050" y="530225"/>
            <a:ext cx="5577938" cy="41878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Law: Hammurabi, the righteous king and his law.</a:t>
            </a:r>
            <a:endParaRPr lang="el-GR" dirty="0"/>
          </a:p>
        </p:txBody>
      </p:sp>
      <p:pic>
        <p:nvPicPr>
          <p:cNvPr id="4" name="3 - Θέση περιεχομένου" descr="-6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6050" y="530225"/>
            <a:ext cx="5577938" cy="41878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warriors</a:t>
            </a:r>
            <a:endParaRPr lang="el-GR" dirty="0"/>
          </a:p>
        </p:txBody>
      </p:sp>
      <p:pic>
        <p:nvPicPr>
          <p:cNvPr id="4" name="3 - Θέση περιεχομένου" descr="-10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30225"/>
            <a:ext cx="8358246" cy="46847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Decorating the palaces…</a:t>
            </a:r>
            <a:endParaRPr lang="el-GR" dirty="0"/>
          </a:p>
        </p:txBody>
      </p:sp>
      <p:pic>
        <p:nvPicPr>
          <p:cNvPr id="4" name="3 - Θέση περιεχομένου" descr="-1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30225"/>
            <a:ext cx="8286808" cy="454184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5D68A-A52A-3EFF-9DFB-9CDFAFEAB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577B6-1A80-2756-79BA-CD80547FB5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historian Herodotus called Egypt, “the gift of Nile” because the fields were fertile. Once a year the river floods and leaves the mud, a natural fertilizer, over the fields. In first place there were 2 kingdoms, Lower and Upper Egypt, but later they became into one.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8F7A8F-D3FD-37A4-028A-9B3770100D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530352"/>
            <a:ext cx="3600399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9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Pyramids, temple and monuments</a:t>
            </a:r>
            <a:endParaRPr lang="el-GR" dirty="0"/>
          </a:p>
        </p:txBody>
      </p:sp>
      <p:pic>
        <p:nvPicPr>
          <p:cNvPr id="4" name="3 - Θέση περιεχομένου" descr="-3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30225"/>
            <a:ext cx="8286808" cy="482760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112</TotalTime>
  <Words>278</Words>
  <Application>Microsoft Office PowerPoint</Application>
  <PresentationFormat>On-screen Show (4:3)</PresentationFormat>
  <Paragraphs>34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Verdana</vt:lpstr>
      <vt:lpstr>Wingdings 2</vt:lpstr>
      <vt:lpstr>Άποψη</vt:lpstr>
      <vt:lpstr>The cradle of civilization</vt:lpstr>
      <vt:lpstr>Mesopotamia</vt:lpstr>
      <vt:lpstr>Religion-temples (ziggurat)</vt:lpstr>
      <vt:lpstr>Scripture, cuniform letters, texts in clay</vt:lpstr>
      <vt:lpstr>Law: Hammurabi, the righteous king and his law.</vt:lpstr>
      <vt:lpstr>The warriors</vt:lpstr>
      <vt:lpstr>Decorating the palaces…</vt:lpstr>
      <vt:lpstr>PowerPoint Presentation</vt:lpstr>
      <vt:lpstr>Pyramids, temple and monuments</vt:lpstr>
      <vt:lpstr>Giza, Cheops pyramid</vt:lpstr>
      <vt:lpstr>The interior of a pyramid</vt:lpstr>
      <vt:lpstr>Temples, Carnak</vt:lpstr>
      <vt:lpstr>Creation Gods: Oriris, Isis, Horus</vt:lpstr>
      <vt:lpstr>Hieroglyphs: the sacred craft</vt:lpstr>
      <vt:lpstr>Nefertiti, Acenaton’s wife</vt:lpstr>
      <vt:lpstr>Pharaoh Tutachamon</vt:lpstr>
      <vt:lpstr>Mesopotamia-Egypt:  the oldest civilizations</vt:lpstr>
      <vt:lpstr>Phoenicians: a maritime people</vt:lpstr>
      <vt:lpstr>Merchants, they found the alphabet</vt:lpstr>
      <vt:lpstr>Carthago, Phoenicians colony in north Africa</vt:lpstr>
      <vt:lpstr>The city with the biggest naval station</vt:lpstr>
      <vt:lpstr>Chitites: in the heart of Anatolia</vt:lpstr>
      <vt:lpstr>Warriors </vt:lpstr>
      <vt:lpstr>Chatoussa, their main city</vt:lpstr>
      <vt:lpstr>The gates  of the city Chatoussa</vt:lpstr>
      <vt:lpstr>In the battle of Cantesh, Chitites fought against the Egyptians.</vt:lpstr>
      <vt:lpstr>Let us recapitulate…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λίκνο του πολιτισμού</dc:title>
  <dc:creator>Maria</dc:creator>
  <cp:lastModifiedBy>ΜΑΡΙΑ ΚΕΚΡΟΠΟΥΛΟΥ</cp:lastModifiedBy>
  <cp:revision>4</cp:revision>
  <dcterms:created xsi:type="dcterms:W3CDTF">2019-09-15T15:14:46Z</dcterms:created>
  <dcterms:modified xsi:type="dcterms:W3CDTF">2025-02-10T19:04:01Z</dcterms:modified>
</cp:coreProperties>
</file>