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14"/>
  </p:notesMasterIdLst>
  <p:sldIdLst>
    <p:sldId id="256" r:id="rId2"/>
    <p:sldId id="257" r:id="rId3"/>
    <p:sldId id="258" r:id="rId4"/>
    <p:sldId id="260" r:id="rId5"/>
    <p:sldId id="304" r:id="rId6"/>
    <p:sldId id="261" r:id="rId7"/>
    <p:sldId id="305" r:id="rId8"/>
    <p:sldId id="306" r:id="rId9"/>
    <p:sldId id="307" r:id="rId10"/>
    <p:sldId id="308" r:id="rId11"/>
    <p:sldId id="309" r:id="rId12"/>
    <p:sldId id="284" r:id="rId13"/>
  </p:sldIdLst>
  <p:sldSz cx="9144000" cy="5143500" type="screen16x9"/>
  <p:notesSz cx="6858000" cy="9144000"/>
  <p:embeddedFontLst>
    <p:embeddedFont>
      <p:font typeface="Karla" panose="020B0604020202020204" charset="0"/>
      <p:regular r:id="rId15"/>
      <p:bold r:id="rId16"/>
      <p:italic r:id="rId17"/>
      <p:boldItalic r:id="rId18"/>
    </p:embeddedFont>
    <p:embeddedFont>
      <p:font typeface="Amatic SC" panose="020B0604020202020204" charset="-79"/>
      <p:regular r:id="rId19"/>
      <p:bold r:id="rId20"/>
    </p:embeddedFont>
    <p:embeddedFont>
      <p:font typeface="Alice" panose="020B0604020202020204" charset="0"/>
      <p:regular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D8E537-0F8C-49A0-B5C2-FB8A86132CF7}">
  <a:tblStyle styleId="{6CD8E537-0F8C-49A0-B5C2-FB8A86132C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3" autoAdjust="0"/>
    <p:restoredTop sz="94660"/>
  </p:normalViewPr>
  <p:slideViewPr>
    <p:cSldViewPr snapToGrid="0">
      <p:cViewPr>
        <p:scale>
          <a:sx n="75" d="100"/>
          <a:sy n="75" d="100"/>
        </p:scale>
        <p:origin x="1314"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05c844e68c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05c844e68c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352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051633d37a_0_3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051633d37a_0_3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689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g105f6617921_1_1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0" name="Google Shape;2550;g105f6617921_1_1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05c844e68c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05c844e68c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05f6617921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05f6617921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051633d37a_0_3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051633d37a_0_3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051633d37a_0_3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051633d37a_0_3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250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05c844e68c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05c844e68c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05c844e68c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05c844e68c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57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051633d37a_0_3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051633d37a_0_3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287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05c844e68c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05c844e68c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2701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0000"/>
          </a:blip>
          <a:stretch>
            <a:fillRect/>
          </a:stretch>
        </p:blipFill>
        <p:spPr>
          <a:xfrm>
            <a:off x="1900" y="0"/>
            <a:ext cx="9140300" cy="5143501"/>
          </a:xfrm>
          <a:prstGeom prst="rect">
            <a:avLst/>
          </a:prstGeom>
          <a:noFill/>
          <a:ln>
            <a:noFill/>
          </a:ln>
        </p:spPr>
      </p:pic>
      <p:sp>
        <p:nvSpPr>
          <p:cNvPr id="10" name="Google Shape;10;p2"/>
          <p:cNvSpPr txBox="1">
            <a:spLocks noGrp="1"/>
          </p:cNvSpPr>
          <p:nvPr>
            <p:ph type="ctrTitle"/>
          </p:nvPr>
        </p:nvSpPr>
        <p:spPr>
          <a:xfrm>
            <a:off x="4057025" y="1380913"/>
            <a:ext cx="4285200" cy="20817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4057025" y="3386412"/>
            <a:ext cx="4285200" cy="431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accent6"/>
                </a:solidFill>
                <a:latin typeface="Karla"/>
                <a:ea typeface="Karla"/>
                <a:cs typeface="Karla"/>
                <a:sym typeface="Karl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17"/>
        <p:cNvGrpSpPr/>
        <p:nvPr/>
      </p:nvGrpSpPr>
      <p:grpSpPr>
        <a:xfrm>
          <a:off x="0" y="0"/>
          <a:ext cx="0" cy="0"/>
          <a:chOff x="0" y="0"/>
          <a:chExt cx="0" cy="0"/>
        </a:xfrm>
      </p:grpSpPr>
      <p:pic>
        <p:nvPicPr>
          <p:cNvPr id="18" name="Google Shape;18;p4"/>
          <p:cNvPicPr preferRelativeResize="0"/>
          <p:nvPr/>
        </p:nvPicPr>
        <p:blipFill>
          <a:blip r:embed="rId2">
            <a:alphaModFix amt="30000"/>
          </a:blip>
          <a:stretch>
            <a:fillRect/>
          </a:stretch>
        </p:blipFill>
        <p:spPr>
          <a:xfrm>
            <a:off x="1900" y="0"/>
            <a:ext cx="9140300" cy="5143501"/>
          </a:xfrm>
          <a:prstGeom prst="rect">
            <a:avLst/>
          </a:prstGeom>
          <a:noFill/>
          <a:ln>
            <a:noFill/>
          </a:ln>
        </p:spPr>
      </p:pic>
      <p:sp>
        <p:nvSpPr>
          <p:cNvPr id="19" name="Google Shape;19;p4"/>
          <p:cNvSpPr txBox="1">
            <a:spLocks noGrp="1"/>
          </p:cNvSpPr>
          <p:nvPr>
            <p:ph type="body" idx="1"/>
          </p:nvPr>
        </p:nvSpPr>
        <p:spPr>
          <a:xfrm>
            <a:off x="720000" y="1192177"/>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AutoNum type="arabicPeriod"/>
              <a:defRPr sz="1250"/>
            </a:lvl1pPr>
            <a:lvl2pPr marL="914400" lvl="1" indent="-304800" rtl="0">
              <a:lnSpc>
                <a:spcPct val="100000"/>
              </a:lnSpc>
              <a:spcBef>
                <a:spcPts val="0"/>
              </a:spcBef>
              <a:spcAft>
                <a:spcPts val="0"/>
              </a:spcAft>
              <a:buClr>
                <a:srgbClr val="434343"/>
              </a:buClr>
              <a:buSzPts val="1200"/>
              <a:buFont typeface="Roboto Condensed Light"/>
              <a:buAutoNum type="alphaLcPeriod"/>
              <a:defRPr/>
            </a:lvl2pPr>
            <a:lvl3pPr marL="1371600" lvl="2" indent="-304800" rtl="0">
              <a:lnSpc>
                <a:spcPct val="100000"/>
              </a:lnSpc>
              <a:spcBef>
                <a:spcPts val="0"/>
              </a:spcBef>
              <a:spcAft>
                <a:spcPts val="0"/>
              </a:spcAft>
              <a:buClr>
                <a:srgbClr val="434343"/>
              </a:buClr>
              <a:buSzPts val="1200"/>
              <a:buFont typeface="Roboto Condensed Light"/>
              <a:buAutoNum type="romanLcPeriod"/>
              <a:defRPr/>
            </a:lvl3pPr>
            <a:lvl4pPr marL="1828800" lvl="3" indent="-304800" rtl="0">
              <a:lnSpc>
                <a:spcPct val="100000"/>
              </a:lnSpc>
              <a:spcBef>
                <a:spcPts val="0"/>
              </a:spcBef>
              <a:spcAft>
                <a:spcPts val="0"/>
              </a:spcAft>
              <a:buClr>
                <a:srgbClr val="434343"/>
              </a:buClr>
              <a:buSzPts val="1200"/>
              <a:buFont typeface="Roboto Condensed Light"/>
              <a:buAutoNum type="arabicPeriod"/>
              <a:defRPr/>
            </a:lvl4pPr>
            <a:lvl5pPr marL="2286000" lvl="4" indent="-304800" rtl="0">
              <a:lnSpc>
                <a:spcPct val="100000"/>
              </a:lnSpc>
              <a:spcBef>
                <a:spcPts val="0"/>
              </a:spcBef>
              <a:spcAft>
                <a:spcPts val="0"/>
              </a:spcAft>
              <a:buClr>
                <a:srgbClr val="434343"/>
              </a:buClr>
              <a:buSzPts val="1200"/>
              <a:buFont typeface="Roboto Condensed Light"/>
              <a:buAutoNum type="alphaLcPeriod"/>
              <a:defRPr/>
            </a:lvl5pPr>
            <a:lvl6pPr marL="2743200" lvl="5" indent="-304800" rtl="0">
              <a:lnSpc>
                <a:spcPct val="100000"/>
              </a:lnSpc>
              <a:spcBef>
                <a:spcPts val="0"/>
              </a:spcBef>
              <a:spcAft>
                <a:spcPts val="0"/>
              </a:spcAft>
              <a:buClr>
                <a:srgbClr val="434343"/>
              </a:buClr>
              <a:buSzPts val="1200"/>
              <a:buFont typeface="Roboto Condensed Light"/>
              <a:buAutoNum type="romanLcPeriod"/>
              <a:defRPr/>
            </a:lvl6pPr>
            <a:lvl7pPr marL="3200400" lvl="6" indent="-304800" rtl="0">
              <a:lnSpc>
                <a:spcPct val="100000"/>
              </a:lnSpc>
              <a:spcBef>
                <a:spcPts val="0"/>
              </a:spcBef>
              <a:spcAft>
                <a:spcPts val="0"/>
              </a:spcAft>
              <a:buClr>
                <a:srgbClr val="434343"/>
              </a:buClr>
              <a:buSzPts val="1200"/>
              <a:buFont typeface="Roboto Condensed Light"/>
              <a:buAutoNum type="arabicPeriod"/>
              <a:defRPr/>
            </a:lvl7pPr>
            <a:lvl8pPr marL="3657600" lvl="7" indent="-304800" rtl="0">
              <a:lnSpc>
                <a:spcPct val="100000"/>
              </a:lnSpc>
              <a:spcBef>
                <a:spcPts val="0"/>
              </a:spcBef>
              <a:spcAft>
                <a:spcPts val="0"/>
              </a:spcAft>
              <a:buClr>
                <a:srgbClr val="434343"/>
              </a:buClr>
              <a:buSzPts val="1200"/>
              <a:buFont typeface="Roboto Condensed Light"/>
              <a:buAutoNum type="alphaLcPeriod"/>
              <a:defRPr/>
            </a:lvl8pPr>
            <a:lvl9pPr marL="4114800" lvl="8" indent="-304800" rtl="0">
              <a:lnSpc>
                <a:spcPct val="100000"/>
              </a:lnSpc>
              <a:spcBef>
                <a:spcPts val="0"/>
              </a:spcBef>
              <a:spcAft>
                <a:spcPts val="0"/>
              </a:spcAft>
              <a:buClr>
                <a:srgbClr val="434343"/>
              </a:buClr>
              <a:buSzPts val="1200"/>
              <a:buFont typeface="Roboto Condensed Light"/>
              <a:buAutoNum type="romanLcPeriod"/>
              <a:defRPr/>
            </a:lvl9pPr>
          </a:lstStyle>
          <a:p>
            <a:endParaRPr/>
          </a:p>
        </p:txBody>
      </p:sp>
      <p:sp>
        <p:nvSpPr>
          <p:cNvPr id="20" name="Google Shape;20;p4"/>
          <p:cNvSpPr txBox="1">
            <a:spLocks noGrp="1"/>
          </p:cNvSpPr>
          <p:nvPr>
            <p:ph type="title"/>
          </p:nvPr>
        </p:nvSpPr>
        <p:spPr>
          <a:xfrm>
            <a:off x="713250"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28"/>
        <p:cNvGrpSpPr/>
        <p:nvPr/>
      </p:nvGrpSpPr>
      <p:grpSpPr>
        <a:xfrm>
          <a:off x="0" y="0"/>
          <a:ext cx="0" cy="0"/>
          <a:chOff x="0" y="0"/>
          <a:chExt cx="0" cy="0"/>
        </a:xfrm>
      </p:grpSpPr>
      <p:pic>
        <p:nvPicPr>
          <p:cNvPr id="29" name="Google Shape;29;p6"/>
          <p:cNvPicPr preferRelativeResize="0"/>
          <p:nvPr/>
        </p:nvPicPr>
        <p:blipFill>
          <a:blip r:embed="rId2">
            <a:alphaModFix amt="30000"/>
          </a:blip>
          <a:stretch>
            <a:fillRect/>
          </a:stretch>
        </p:blipFill>
        <p:spPr>
          <a:xfrm>
            <a:off x="1900" y="0"/>
            <a:ext cx="9140300" cy="5143501"/>
          </a:xfrm>
          <a:prstGeom prst="rect">
            <a:avLst/>
          </a:prstGeom>
          <a:noFill/>
          <a:ln>
            <a:noFill/>
          </a:ln>
        </p:spPr>
      </p:pic>
      <p:sp>
        <p:nvSpPr>
          <p:cNvPr id="30" name="Google Shape;30;p6"/>
          <p:cNvSpPr txBox="1">
            <a:spLocks noGrp="1"/>
          </p:cNvSpPr>
          <p:nvPr>
            <p:ph type="title"/>
          </p:nvPr>
        </p:nvSpPr>
        <p:spPr>
          <a:xfrm>
            <a:off x="713225" y="53950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mt="30000"/>
          </a:blip>
          <a:stretch>
            <a:fillRect/>
          </a:stretch>
        </p:blipFill>
        <p:spPr>
          <a:xfrm>
            <a:off x="1900" y="0"/>
            <a:ext cx="9140300" cy="5143501"/>
          </a:xfrm>
          <a:prstGeom prst="rect">
            <a:avLst/>
          </a:prstGeom>
          <a:noFill/>
          <a:ln>
            <a:noFill/>
          </a:ln>
        </p:spPr>
      </p:pic>
      <p:sp>
        <p:nvSpPr>
          <p:cNvPr id="33" name="Google Shape;33;p7"/>
          <p:cNvSpPr txBox="1">
            <a:spLocks noGrp="1"/>
          </p:cNvSpPr>
          <p:nvPr>
            <p:ph type="title"/>
          </p:nvPr>
        </p:nvSpPr>
        <p:spPr>
          <a:xfrm>
            <a:off x="1146150" y="951800"/>
            <a:ext cx="6851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7"/>
          <p:cNvSpPr txBox="1">
            <a:spLocks noGrp="1"/>
          </p:cNvSpPr>
          <p:nvPr>
            <p:ph type="subTitle" idx="1"/>
          </p:nvPr>
        </p:nvSpPr>
        <p:spPr>
          <a:xfrm>
            <a:off x="2424600" y="2323900"/>
            <a:ext cx="4294800" cy="186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38"/>
        <p:cNvGrpSpPr/>
        <p:nvPr/>
      </p:nvGrpSpPr>
      <p:grpSpPr>
        <a:xfrm>
          <a:off x="0" y="0"/>
          <a:ext cx="0" cy="0"/>
          <a:chOff x="0" y="0"/>
          <a:chExt cx="0" cy="0"/>
        </a:xfrm>
      </p:grpSpPr>
      <p:pic>
        <p:nvPicPr>
          <p:cNvPr id="39" name="Google Shape;39;p9"/>
          <p:cNvPicPr preferRelativeResize="0"/>
          <p:nvPr/>
        </p:nvPicPr>
        <p:blipFill>
          <a:blip r:embed="rId2">
            <a:alphaModFix amt="30000"/>
          </a:blip>
          <a:stretch>
            <a:fillRect/>
          </a:stretch>
        </p:blipFill>
        <p:spPr>
          <a:xfrm>
            <a:off x="1900" y="0"/>
            <a:ext cx="9140300" cy="5143501"/>
          </a:xfrm>
          <a:prstGeom prst="rect">
            <a:avLst/>
          </a:prstGeom>
          <a:noFill/>
          <a:ln>
            <a:noFill/>
          </a:ln>
        </p:spPr>
      </p:pic>
      <p:sp>
        <p:nvSpPr>
          <p:cNvPr id="40" name="Google Shape;40;p9"/>
          <p:cNvSpPr txBox="1">
            <a:spLocks noGrp="1"/>
          </p:cNvSpPr>
          <p:nvPr>
            <p:ph type="title"/>
          </p:nvPr>
        </p:nvSpPr>
        <p:spPr>
          <a:xfrm>
            <a:off x="713225" y="1492300"/>
            <a:ext cx="4847400" cy="88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 name="Google Shape;41;p9"/>
          <p:cNvSpPr txBox="1">
            <a:spLocks noGrp="1"/>
          </p:cNvSpPr>
          <p:nvPr>
            <p:ph type="subTitle" idx="1"/>
          </p:nvPr>
        </p:nvSpPr>
        <p:spPr>
          <a:xfrm>
            <a:off x="713250" y="2302539"/>
            <a:ext cx="4847400" cy="12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1"/>
        </a:solidFill>
        <a:effectLst/>
      </p:bgPr>
    </p:bg>
    <p:spTree>
      <p:nvGrpSpPr>
        <p:cNvPr id="1" name="Shape 64"/>
        <p:cNvGrpSpPr/>
        <p:nvPr/>
      </p:nvGrpSpPr>
      <p:grpSpPr>
        <a:xfrm>
          <a:off x="0" y="0"/>
          <a:ext cx="0" cy="0"/>
          <a:chOff x="0" y="0"/>
          <a:chExt cx="0" cy="0"/>
        </a:xfrm>
      </p:grpSpPr>
      <p:pic>
        <p:nvPicPr>
          <p:cNvPr id="65" name="Google Shape;65;p14"/>
          <p:cNvPicPr preferRelativeResize="0"/>
          <p:nvPr/>
        </p:nvPicPr>
        <p:blipFill>
          <a:blip r:embed="rId2">
            <a:alphaModFix amt="30000"/>
          </a:blip>
          <a:stretch>
            <a:fillRect/>
          </a:stretch>
        </p:blipFill>
        <p:spPr>
          <a:xfrm>
            <a:off x="1900" y="0"/>
            <a:ext cx="9140300" cy="5143501"/>
          </a:xfrm>
          <a:prstGeom prst="rect">
            <a:avLst/>
          </a:prstGeom>
          <a:noFill/>
          <a:ln>
            <a:noFill/>
          </a:ln>
        </p:spPr>
      </p:pic>
      <p:sp>
        <p:nvSpPr>
          <p:cNvPr id="66" name="Google Shape;66;p14"/>
          <p:cNvSpPr txBox="1">
            <a:spLocks noGrp="1"/>
          </p:cNvSpPr>
          <p:nvPr>
            <p:ph type="title"/>
          </p:nvPr>
        </p:nvSpPr>
        <p:spPr>
          <a:xfrm>
            <a:off x="2899200" y="3094949"/>
            <a:ext cx="3345600" cy="502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2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7" name="Google Shape;67;p14"/>
          <p:cNvSpPr txBox="1">
            <a:spLocks noGrp="1"/>
          </p:cNvSpPr>
          <p:nvPr>
            <p:ph type="subTitle" idx="1"/>
          </p:nvPr>
        </p:nvSpPr>
        <p:spPr>
          <a:xfrm>
            <a:off x="1226400" y="1505950"/>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lt1"/>
        </a:solidFill>
        <a:effectLst/>
      </p:bgPr>
    </p:bg>
    <p:spTree>
      <p:nvGrpSpPr>
        <p:cNvPr id="1" name="Shape 150"/>
        <p:cNvGrpSpPr/>
        <p:nvPr/>
      </p:nvGrpSpPr>
      <p:grpSpPr>
        <a:xfrm>
          <a:off x="0" y="0"/>
          <a:ext cx="0" cy="0"/>
          <a:chOff x="0" y="0"/>
          <a:chExt cx="0" cy="0"/>
        </a:xfrm>
      </p:grpSpPr>
      <p:pic>
        <p:nvPicPr>
          <p:cNvPr id="151" name="Google Shape;151;p25"/>
          <p:cNvPicPr preferRelativeResize="0"/>
          <p:nvPr/>
        </p:nvPicPr>
        <p:blipFill>
          <a:blip r:embed="rId2">
            <a:alphaModFix amt="30000"/>
          </a:blip>
          <a:stretch>
            <a:fillRect/>
          </a:stretch>
        </p:blipFill>
        <p:spPr>
          <a:xfrm>
            <a:off x="1900" y="0"/>
            <a:ext cx="9140300" cy="5143501"/>
          </a:xfrm>
          <a:prstGeom prst="rect">
            <a:avLst/>
          </a:prstGeom>
          <a:noFill/>
          <a:ln>
            <a:noFill/>
          </a:ln>
        </p:spPr>
      </p:pic>
      <p:pic>
        <p:nvPicPr>
          <p:cNvPr id="152" name="Google Shape;152;p25"/>
          <p:cNvPicPr preferRelativeResize="0"/>
          <p:nvPr/>
        </p:nvPicPr>
        <p:blipFill>
          <a:blip r:embed="rId3">
            <a:alphaModFix/>
          </a:blip>
          <a:stretch>
            <a:fillRect/>
          </a:stretch>
        </p:blipFill>
        <p:spPr>
          <a:xfrm>
            <a:off x="244798" y="3886786"/>
            <a:ext cx="936851" cy="991844"/>
          </a:xfrm>
          <a:prstGeom prst="rect">
            <a:avLst/>
          </a:prstGeom>
          <a:noFill/>
          <a:ln>
            <a:noFill/>
          </a:ln>
        </p:spPr>
      </p:pic>
      <p:pic>
        <p:nvPicPr>
          <p:cNvPr id="153" name="Google Shape;153;p25"/>
          <p:cNvPicPr preferRelativeResize="0"/>
          <p:nvPr/>
        </p:nvPicPr>
        <p:blipFill>
          <a:blip r:embed="rId4">
            <a:alphaModFix/>
          </a:blip>
          <a:stretch>
            <a:fillRect/>
          </a:stretch>
        </p:blipFill>
        <p:spPr>
          <a:xfrm>
            <a:off x="475913" y="2973175"/>
            <a:ext cx="474625" cy="542551"/>
          </a:xfrm>
          <a:prstGeom prst="rect">
            <a:avLst/>
          </a:prstGeom>
          <a:noFill/>
          <a:ln>
            <a:noFill/>
          </a:ln>
        </p:spPr>
      </p:pic>
      <p:pic>
        <p:nvPicPr>
          <p:cNvPr id="154" name="Google Shape;154;p25"/>
          <p:cNvPicPr preferRelativeResize="0"/>
          <p:nvPr/>
        </p:nvPicPr>
        <p:blipFill>
          <a:blip r:embed="rId5">
            <a:alphaModFix/>
          </a:blip>
          <a:stretch>
            <a:fillRect/>
          </a:stretch>
        </p:blipFill>
        <p:spPr>
          <a:xfrm>
            <a:off x="7962350" y="200425"/>
            <a:ext cx="936851" cy="990326"/>
          </a:xfrm>
          <a:prstGeom prst="rect">
            <a:avLst/>
          </a:prstGeom>
          <a:noFill/>
          <a:ln>
            <a:noFill/>
          </a:ln>
        </p:spPr>
      </p:pic>
      <p:pic>
        <p:nvPicPr>
          <p:cNvPr id="155" name="Google Shape;155;p25"/>
          <p:cNvPicPr preferRelativeResize="0"/>
          <p:nvPr/>
        </p:nvPicPr>
        <p:blipFill>
          <a:blip r:embed="rId6">
            <a:alphaModFix/>
          </a:blip>
          <a:stretch>
            <a:fillRect/>
          </a:stretch>
        </p:blipFill>
        <p:spPr>
          <a:xfrm>
            <a:off x="7244100" y="1155150"/>
            <a:ext cx="419972" cy="431099"/>
          </a:xfrm>
          <a:prstGeom prst="rect">
            <a:avLst/>
          </a:prstGeom>
          <a:noFill/>
          <a:ln>
            <a:noFill/>
          </a:ln>
        </p:spPr>
      </p:pic>
      <p:pic>
        <p:nvPicPr>
          <p:cNvPr id="156" name="Google Shape;156;p25"/>
          <p:cNvPicPr preferRelativeResize="0"/>
          <p:nvPr/>
        </p:nvPicPr>
        <p:blipFill>
          <a:blip r:embed="rId6">
            <a:alphaModFix/>
          </a:blip>
          <a:stretch>
            <a:fillRect/>
          </a:stretch>
        </p:blipFill>
        <p:spPr>
          <a:xfrm>
            <a:off x="1144525" y="3429632"/>
            <a:ext cx="315401" cy="323754"/>
          </a:xfrm>
          <a:prstGeom prst="rect">
            <a:avLst/>
          </a:prstGeom>
          <a:noFill/>
          <a:ln>
            <a:noFill/>
          </a:ln>
        </p:spPr>
      </p:pic>
      <p:pic>
        <p:nvPicPr>
          <p:cNvPr id="157" name="Google Shape;157;p25"/>
          <p:cNvPicPr preferRelativeResize="0"/>
          <p:nvPr/>
        </p:nvPicPr>
        <p:blipFill>
          <a:blip r:embed="rId3">
            <a:alphaModFix/>
          </a:blip>
          <a:stretch>
            <a:fillRect/>
          </a:stretch>
        </p:blipFill>
        <p:spPr>
          <a:xfrm>
            <a:off x="7962362" y="1777534"/>
            <a:ext cx="474626" cy="502477"/>
          </a:xfrm>
          <a:prstGeom prst="rect">
            <a:avLst/>
          </a:prstGeom>
          <a:noFill/>
          <a:ln>
            <a:noFill/>
          </a:ln>
        </p:spPr>
      </p:pic>
      <p:pic>
        <p:nvPicPr>
          <p:cNvPr id="158" name="Google Shape;158;p25"/>
          <p:cNvPicPr preferRelativeResize="0"/>
          <p:nvPr/>
        </p:nvPicPr>
        <p:blipFill>
          <a:blip r:embed="rId4">
            <a:alphaModFix/>
          </a:blip>
          <a:stretch>
            <a:fillRect/>
          </a:stretch>
        </p:blipFill>
        <p:spPr>
          <a:xfrm>
            <a:off x="6987838" y="193699"/>
            <a:ext cx="605026" cy="691608"/>
          </a:xfrm>
          <a:prstGeom prst="rect">
            <a:avLst/>
          </a:prstGeom>
          <a:noFill/>
          <a:ln>
            <a:noFill/>
          </a:ln>
        </p:spPr>
      </p:pic>
      <p:pic>
        <p:nvPicPr>
          <p:cNvPr id="159" name="Google Shape;159;p25"/>
          <p:cNvPicPr preferRelativeResize="0"/>
          <p:nvPr/>
        </p:nvPicPr>
        <p:blipFill>
          <a:blip r:embed="rId6">
            <a:alphaModFix/>
          </a:blip>
          <a:stretch>
            <a:fillRect/>
          </a:stretch>
        </p:blipFill>
        <p:spPr>
          <a:xfrm>
            <a:off x="8620000" y="1404332"/>
            <a:ext cx="315401" cy="323754"/>
          </a:xfrm>
          <a:prstGeom prst="rect">
            <a:avLst/>
          </a:prstGeom>
          <a:noFill/>
          <a:ln>
            <a:noFill/>
          </a:ln>
        </p:spPr>
      </p:pic>
      <p:pic>
        <p:nvPicPr>
          <p:cNvPr id="160" name="Google Shape;160;p25"/>
          <p:cNvPicPr preferRelativeResize="0"/>
          <p:nvPr/>
        </p:nvPicPr>
        <p:blipFill>
          <a:blip r:embed="rId4">
            <a:alphaModFix/>
          </a:blip>
          <a:stretch>
            <a:fillRect/>
          </a:stretch>
        </p:blipFill>
        <p:spPr>
          <a:xfrm>
            <a:off x="1557838" y="4108099"/>
            <a:ext cx="605027" cy="691608"/>
          </a:xfrm>
          <a:prstGeom prst="rect">
            <a:avLst/>
          </a:prstGeom>
          <a:noFill/>
          <a:ln>
            <a:noFill/>
          </a:ln>
        </p:spPr>
      </p:pic>
      <p:pic>
        <p:nvPicPr>
          <p:cNvPr id="161" name="Google Shape;161;p25"/>
          <p:cNvPicPr preferRelativeResize="0"/>
          <p:nvPr/>
        </p:nvPicPr>
        <p:blipFill>
          <a:blip r:embed="rId6">
            <a:alphaModFix/>
          </a:blip>
          <a:stretch>
            <a:fillRect/>
          </a:stretch>
        </p:blipFill>
        <p:spPr>
          <a:xfrm>
            <a:off x="1912000" y="3171275"/>
            <a:ext cx="419972" cy="4310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2">
    <p:bg>
      <p:bgPr>
        <a:solidFill>
          <a:schemeClr val="lt1"/>
        </a:solidFill>
        <a:effectLst/>
      </p:bgPr>
    </p:bg>
    <p:spTree>
      <p:nvGrpSpPr>
        <p:cNvPr id="1" name="Shape 162"/>
        <p:cNvGrpSpPr/>
        <p:nvPr/>
      </p:nvGrpSpPr>
      <p:grpSpPr>
        <a:xfrm>
          <a:off x="0" y="0"/>
          <a:ext cx="0" cy="0"/>
          <a:chOff x="0" y="0"/>
          <a:chExt cx="0" cy="0"/>
        </a:xfrm>
      </p:grpSpPr>
      <p:pic>
        <p:nvPicPr>
          <p:cNvPr id="163" name="Google Shape;163;p26"/>
          <p:cNvPicPr preferRelativeResize="0"/>
          <p:nvPr/>
        </p:nvPicPr>
        <p:blipFill>
          <a:blip r:embed="rId2">
            <a:alphaModFix amt="30000"/>
          </a:blip>
          <a:stretch>
            <a:fillRect/>
          </a:stretch>
        </p:blipFill>
        <p:spPr>
          <a:xfrm>
            <a:off x="1900" y="0"/>
            <a:ext cx="9140300" cy="5143501"/>
          </a:xfrm>
          <a:prstGeom prst="rect">
            <a:avLst/>
          </a:prstGeom>
          <a:noFill/>
          <a:ln>
            <a:noFill/>
          </a:ln>
        </p:spPr>
      </p:pic>
      <p:pic>
        <p:nvPicPr>
          <p:cNvPr id="164" name="Google Shape;164;p26"/>
          <p:cNvPicPr preferRelativeResize="0"/>
          <p:nvPr/>
        </p:nvPicPr>
        <p:blipFill>
          <a:blip r:embed="rId3">
            <a:alphaModFix/>
          </a:blip>
          <a:stretch>
            <a:fillRect/>
          </a:stretch>
        </p:blipFill>
        <p:spPr>
          <a:xfrm>
            <a:off x="183126" y="209375"/>
            <a:ext cx="1655099" cy="1572501"/>
          </a:xfrm>
          <a:prstGeom prst="rect">
            <a:avLst/>
          </a:prstGeom>
          <a:noFill/>
          <a:ln>
            <a:noFill/>
          </a:ln>
        </p:spPr>
      </p:pic>
      <p:sp>
        <p:nvSpPr>
          <p:cNvPr id="165" name="Google Shape;165;p26"/>
          <p:cNvSpPr/>
          <p:nvPr/>
        </p:nvSpPr>
        <p:spPr>
          <a:xfrm>
            <a:off x="193138" y="1541306"/>
            <a:ext cx="474625" cy="1015384"/>
          </a:xfrm>
          <a:prstGeom prst="rect">
            <a:avLst/>
          </a:prstGeom>
        </p:spPr>
        <p:txBody>
          <a:bodyPr>
            <a:prstTxWarp prst="textPlain">
              <a:avLst/>
            </a:prstTxWarp>
          </a:bodyPr>
          <a:lstStyle/>
          <a:p>
            <a:pPr lvl="0" algn="ctr"/>
            <a:r>
              <a:rPr b="0" i="0">
                <a:ln>
                  <a:noFill/>
                </a:ln>
                <a:solidFill>
                  <a:schemeClr val="accent6"/>
                </a:solidFill>
                <a:latin typeface="Alice"/>
              </a:rPr>
              <a:t>日</a:t>
            </a:r>
            <a:br>
              <a:rPr b="0" i="0">
                <a:ln>
                  <a:noFill/>
                </a:ln>
                <a:solidFill>
                  <a:schemeClr val="accent6"/>
                </a:solidFill>
                <a:latin typeface="Alice"/>
              </a:rPr>
            </a:br>
            <a:r>
              <a:rPr b="0" i="0">
                <a:ln>
                  <a:noFill/>
                </a:ln>
                <a:solidFill>
                  <a:schemeClr val="accent6"/>
                </a:solidFill>
                <a:latin typeface="Alice"/>
              </a:rPr>
              <a:t>本</a:t>
            </a:r>
          </a:p>
        </p:txBody>
      </p:sp>
      <p:pic>
        <p:nvPicPr>
          <p:cNvPr id="166" name="Google Shape;166;p26"/>
          <p:cNvPicPr preferRelativeResize="0"/>
          <p:nvPr/>
        </p:nvPicPr>
        <p:blipFill>
          <a:blip r:embed="rId4">
            <a:alphaModFix/>
          </a:blip>
          <a:stretch>
            <a:fillRect/>
          </a:stretch>
        </p:blipFill>
        <p:spPr>
          <a:xfrm rot="10800000">
            <a:off x="950524" y="2409865"/>
            <a:ext cx="315401" cy="323754"/>
          </a:xfrm>
          <a:prstGeom prst="rect">
            <a:avLst/>
          </a:prstGeom>
          <a:noFill/>
          <a:ln>
            <a:noFill/>
          </a:ln>
        </p:spPr>
      </p:pic>
      <p:pic>
        <p:nvPicPr>
          <p:cNvPr id="167" name="Google Shape;167;p26"/>
          <p:cNvPicPr preferRelativeResize="0"/>
          <p:nvPr/>
        </p:nvPicPr>
        <p:blipFill>
          <a:blip r:embed="rId4">
            <a:alphaModFix/>
          </a:blip>
          <a:stretch>
            <a:fillRect/>
          </a:stretch>
        </p:blipFill>
        <p:spPr>
          <a:xfrm rot="10800000">
            <a:off x="1923274" y="628490"/>
            <a:ext cx="315401" cy="323754"/>
          </a:xfrm>
          <a:prstGeom prst="rect">
            <a:avLst/>
          </a:prstGeom>
          <a:noFill/>
          <a:ln>
            <a:noFill/>
          </a:ln>
        </p:spPr>
      </p:pic>
      <p:pic>
        <p:nvPicPr>
          <p:cNvPr id="168" name="Google Shape;168;p26"/>
          <p:cNvPicPr preferRelativeResize="0"/>
          <p:nvPr/>
        </p:nvPicPr>
        <p:blipFill>
          <a:blip r:embed="rId5">
            <a:alphaModFix/>
          </a:blip>
          <a:stretch>
            <a:fillRect/>
          </a:stretch>
        </p:blipFill>
        <p:spPr>
          <a:xfrm>
            <a:off x="1137650" y="134162"/>
            <a:ext cx="598501" cy="632675"/>
          </a:xfrm>
          <a:prstGeom prst="rect">
            <a:avLst/>
          </a:prstGeom>
          <a:noFill/>
          <a:ln>
            <a:noFill/>
          </a:ln>
        </p:spPr>
      </p:pic>
      <p:pic>
        <p:nvPicPr>
          <p:cNvPr id="169" name="Google Shape;169;p26"/>
          <p:cNvPicPr preferRelativeResize="0"/>
          <p:nvPr/>
        </p:nvPicPr>
        <p:blipFill>
          <a:blip r:embed="rId6">
            <a:alphaModFix/>
          </a:blip>
          <a:stretch>
            <a:fillRect/>
          </a:stretch>
        </p:blipFill>
        <p:spPr>
          <a:xfrm flipH="1">
            <a:off x="421970" y="575100"/>
            <a:ext cx="1923067" cy="1748413"/>
          </a:xfrm>
          <a:prstGeom prst="rect">
            <a:avLst/>
          </a:prstGeom>
          <a:noFill/>
          <a:ln>
            <a:noFill/>
          </a:ln>
        </p:spPr>
      </p:pic>
      <p:pic>
        <p:nvPicPr>
          <p:cNvPr id="170" name="Google Shape;170;p26"/>
          <p:cNvPicPr preferRelativeResize="0"/>
          <p:nvPr/>
        </p:nvPicPr>
        <p:blipFill>
          <a:blip r:embed="rId7">
            <a:alphaModFix/>
          </a:blip>
          <a:stretch>
            <a:fillRect/>
          </a:stretch>
        </p:blipFill>
        <p:spPr>
          <a:xfrm>
            <a:off x="475900" y="134162"/>
            <a:ext cx="474625" cy="542551"/>
          </a:xfrm>
          <a:prstGeom prst="rect">
            <a:avLst/>
          </a:prstGeom>
          <a:noFill/>
          <a:ln>
            <a:noFill/>
          </a:ln>
        </p:spPr>
      </p:pic>
      <p:pic>
        <p:nvPicPr>
          <p:cNvPr id="171" name="Google Shape;171;p26"/>
          <p:cNvPicPr preferRelativeResize="0"/>
          <p:nvPr/>
        </p:nvPicPr>
        <p:blipFill>
          <a:blip r:embed="rId8">
            <a:alphaModFix/>
          </a:blip>
          <a:stretch>
            <a:fillRect/>
          </a:stretch>
        </p:blipFill>
        <p:spPr>
          <a:xfrm>
            <a:off x="7852212" y="4357346"/>
            <a:ext cx="474626" cy="502478"/>
          </a:xfrm>
          <a:prstGeom prst="rect">
            <a:avLst/>
          </a:prstGeom>
          <a:noFill/>
          <a:ln>
            <a:noFill/>
          </a:ln>
        </p:spPr>
      </p:pic>
      <p:pic>
        <p:nvPicPr>
          <p:cNvPr id="172" name="Google Shape;172;p26"/>
          <p:cNvPicPr preferRelativeResize="0"/>
          <p:nvPr/>
        </p:nvPicPr>
        <p:blipFill>
          <a:blip r:embed="rId4">
            <a:alphaModFix/>
          </a:blip>
          <a:stretch>
            <a:fillRect/>
          </a:stretch>
        </p:blipFill>
        <p:spPr>
          <a:xfrm rot="10800000">
            <a:off x="7852199" y="3891252"/>
            <a:ext cx="315401" cy="323754"/>
          </a:xfrm>
          <a:prstGeom prst="rect">
            <a:avLst/>
          </a:prstGeom>
          <a:noFill/>
          <a:ln>
            <a:noFill/>
          </a:ln>
        </p:spPr>
      </p:pic>
      <p:pic>
        <p:nvPicPr>
          <p:cNvPr id="173" name="Google Shape;173;p26"/>
          <p:cNvPicPr preferRelativeResize="0"/>
          <p:nvPr/>
        </p:nvPicPr>
        <p:blipFill>
          <a:blip r:embed="rId5">
            <a:alphaModFix/>
          </a:blip>
          <a:stretch>
            <a:fillRect/>
          </a:stretch>
        </p:blipFill>
        <p:spPr>
          <a:xfrm>
            <a:off x="8326850" y="3588738"/>
            <a:ext cx="474624" cy="501720"/>
          </a:xfrm>
          <a:prstGeom prst="rect">
            <a:avLst/>
          </a:prstGeom>
          <a:noFill/>
          <a:ln>
            <a:noFill/>
          </a:ln>
        </p:spPr>
      </p:pic>
      <p:pic>
        <p:nvPicPr>
          <p:cNvPr id="174" name="Google Shape;174;p26"/>
          <p:cNvPicPr preferRelativeResize="0"/>
          <p:nvPr/>
        </p:nvPicPr>
        <p:blipFill>
          <a:blip r:embed="rId4">
            <a:alphaModFix/>
          </a:blip>
          <a:stretch>
            <a:fillRect/>
          </a:stretch>
        </p:blipFill>
        <p:spPr>
          <a:xfrm rot="10800000">
            <a:off x="8506974" y="4446702"/>
            <a:ext cx="315401" cy="323754"/>
          </a:xfrm>
          <a:prstGeom prst="rect">
            <a:avLst/>
          </a:prstGeom>
          <a:noFill/>
          <a:ln>
            <a:noFill/>
          </a:ln>
        </p:spPr>
      </p:pic>
      <p:pic>
        <p:nvPicPr>
          <p:cNvPr id="175" name="Google Shape;175;p26"/>
          <p:cNvPicPr preferRelativeResize="0"/>
          <p:nvPr/>
        </p:nvPicPr>
        <p:blipFill>
          <a:blip r:embed="rId4">
            <a:alphaModFix/>
          </a:blip>
          <a:stretch>
            <a:fillRect/>
          </a:stretch>
        </p:blipFill>
        <p:spPr>
          <a:xfrm>
            <a:off x="7185100" y="4393037"/>
            <a:ext cx="419972" cy="4310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78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6"/>
              </a:buClr>
              <a:buSzPts val="3500"/>
              <a:buFont typeface="Alice"/>
              <a:buNone/>
              <a:defRPr sz="3500">
                <a:solidFill>
                  <a:schemeClr val="accent6"/>
                </a:solidFill>
                <a:latin typeface="Alice"/>
                <a:ea typeface="Alice"/>
                <a:cs typeface="Alice"/>
                <a:sym typeface="Alice"/>
              </a:defRPr>
            </a:lvl1pPr>
            <a:lvl2pPr lvl="1" algn="ctr" rtl="0">
              <a:spcBef>
                <a:spcPts val="0"/>
              </a:spcBef>
              <a:spcAft>
                <a:spcPts val="0"/>
              </a:spcAft>
              <a:buClr>
                <a:schemeClr val="accent6"/>
              </a:buClr>
              <a:buSzPts val="3500"/>
              <a:buFont typeface="Alice"/>
              <a:buNone/>
              <a:defRPr sz="3500">
                <a:solidFill>
                  <a:schemeClr val="accent6"/>
                </a:solidFill>
                <a:latin typeface="Alice"/>
                <a:ea typeface="Alice"/>
                <a:cs typeface="Alice"/>
                <a:sym typeface="Alice"/>
              </a:defRPr>
            </a:lvl2pPr>
            <a:lvl3pPr lvl="2" algn="ctr" rtl="0">
              <a:spcBef>
                <a:spcPts val="0"/>
              </a:spcBef>
              <a:spcAft>
                <a:spcPts val="0"/>
              </a:spcAft>
              <a:buClr>
                <a:schemeClr val="accent6"/>
              </a:buClr>
              <a:buSzPts val="3500"/>
              <a:buFont typeface="Alice"/>
              <a:buNone/>
              <a:defRPr sz="3500">
                <a:solidFill>
                  <a:schemeClr val="accent6"/>
                </a:solidFill>
                <a:latin typeface="Alice"/>
                <a:ea typeface="Alice"/>
                <a:cs typeface="Alice"/>
                <a:sym typeface="Alice"/>
              </a:defRPr>
            </a:lvl3pPr>
            <a:lvl4pPr lvl="3" algn="ctr" rtl="0">
              <a:spcBef>
                <a:spcPts val="0"/>
              </a:spcBef>
              <a:spcAft>
                <a:spcPts val="0"/>
              </a:spcAft>
              <a:buClr>
                <a:schemeClr val="accent6"/>
              </a:buClr>
              <a:buSzPts val="3500"/>
              <a:buFont typeface="Alice"/>
              <a:buNone/>
              <a:defRPr sz="3500">
                <a:solidFill>
                  <a:schemeClr val="accent6"/>
                </a:solidFill>
                <a:latin typeface="Alice"/>
                <a:ea typeface="Alice"/>
                <a:cs typeface="Alice"/>
                <a:sym typeface="Alice"/>
              </a:defRPr>
            </a:lvl4pPr>
            <a:lvl5pPr lvl="4" algn="ctr" rtl="0">
              <a:spcBef>
                <a:spcPts val="0"/>
              </a:spcBef>
              <a:spcAft>
                <a:spcPts val="0"/>
              </a:spcAft>
              <a:buClr>
                <a:schemeClr val="accent6"/>
              </a:buClr>
              <a:buSzPts val="3500"/>
              <a:buFont typeface="Alice"/>
              <a:buNone/>
              <a:defRPr sz="3500">
                <a:solidFill>
                  <a:schemeClr val="accent6"/>
                </a:solidFill>
                <a:latin typeface="Alice"/>
                <a:ea typeface="Alice"/>
                <a:cs typeface="Alice"/>
                <a:sym typeface="Alice"/>
              </a:defRPr>
            </a:lvl5pPr>
            <a:lvl6pPr lvl="5" algn="ctr" rtl="0">
              <a:spcBef>
                <a:spcPts val="0"/>
              </a:spcBef>
              <a:spcAft>
                <a:spcPts val="0"/>
              </a:spcAft>
              <a:buClr>
                <a:schemeClr val="accent6"/>
              </a:buClr>
              <a:buSzPts val="3500"/>
              <a:buFont typeface="Alice"/>
              <a:buNone/>
              <a:defRPr sz="3500">
                <a:solidFill>
                  <a:schemeClr val="accent6"/>
                </a:solidFill>
                <a:latin typeface="Alice"/>
                <a:ea typeface="Alice"/>
                <a:cs typeface="Alice"/>
                <a:sym typeface="Alice"/>
              </a:defRPr>
            </a:lvl6pPr>
            <a:lvl7pPr lvl="6" algn="ctr" rtl="0">
              <a:spcBef>
                <a:spcPts val="0"/>
              </a:spcBef>
              <a:spcAft>
                <a:spcPts val="0"/>
              </a:spcAft>
              <a:buClr>
                <a:schemeClr val="accent6"/>
              </a:buClr>
              <a:buSzPts val="3500"/>
              <a:buFont typeface="Alice"/>
              <a:buNone/>
              <a:defRPr sz="3500">
                <a:solidFill>
                  <a:schemeClr val="accent6"/>
                </a:solidFill>
                <a:latin typeface="Alice"/>
                <a:ea typeface="Alice"/>
                <a:cs typeface="Alice"/>
                <a:sym typeface="Alice"/>
              </a:defRPr>
            </a:lvl7pPr>
            <a:lvl8pPr lvl="7" algn="ctr" rtl="0">
              <a:spcBef>
                <a:spcPts val="0"/>
              </a:spcBef>
              <a:spcAft>
                <a:spcPts val="0"/>
              </a:spcAft>
              <a:buClr>
                <a:schemeClr val="accent6"/>
              </a:buClr>
              <a:buSzPts val="3500"/>
              <a:buFont typeface="Alice"/>
              <a:buNone/>
              <a:defRPr sz="3500">
                <a:solidFill>
                  <a:schemeClr val="accent6"/>
                </a:solidFill>
                <a:latin typeface="Alice"/>
                <a:ea typeface="Alice"/>
                <a:cs typeface="Alice"/>
                <a:sym typeface="Alice"/>
              </a:defRPr>
            </a:lvl8pPr>
            <a:lvl9pPr lvl="8" algn="ctr" rtl="0">
              <a:spcBef>
                <a:spcPts val="0"/>
              </a:spcBef>
              <a:spcAft>
                <a:spcPts val="0"/>
              </a:spcAft>
              <a:buClr>
                <a:schemeClr val="accent6"/>
              </a:buClr>
              <a:buSzPts val="3500"/>
              <a:buFont typeface="Alice"/>
              <a:buNone/>
              <a:defRPr sz="3500">
                <a:solidFill>
                  <a:schemeClr val="accent6"/>
                </a:solidFill>
                <a:latin typeface="Alice"/>
                <a:ea typeface="Alice"/>
                <a:cs typeface="Alice"/>
                <a:sym typeface="Alic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Karla"/>
              <a:buChar char="●"/>
              <a:defRPr>
                <a:solidFill>
                  <a:schemeClr val="accent6"/>
                </a:solidFill>
                <a:latin typeface="Karla"/>
                <a:ea typeface="Karla"/>
                <a:cs typeface="Karla"/>
                <a:sym typeface="Karla"/>
              </a:defRPr>
            </a:lvl1pPr>
            <a:lvl2pPr marL="914400" lvl="1" indent="-317500">
              <a:lnSpc>
                <a:spcPct val="115000"/>
              </a:lnSpc>
              <a:spcBef>
                <a:spcPts val="0"/>
              </a:spcBef>
              <a:spcAft>
                <a:spcPts val="0"/>
              </a:spcAft>
              <a:buClr>
                <a:schemeClr val="accent6"/>
              </a:buClr>
              <a:buSzPts val="1400"/>
              <a:buFont typeface="Karla"/>
              <a:buChar char="○"/>
              <a:defRPr>
                <a:solidFill>
                  <a:schemeClr val="accent6"/>
                </a:solidFill>
                <a:latin typeface="Karla"/>
                <a:ea typeface="Karla"/>
                <a:cs typeface="Karla"/>
                <a:sym typeface="Karla"/>
              </a:defRPr>
            </a:lvl2pPr>
            <a:lvl3pPr marL="1371600" lvl="2" indent="-317500">
              <a:lnSpc>
                <a:spcPct val="115000"/>
              </a:lnSpc>
              <a:spcBef>
                <a:spcPts val="0"/>
              </a:spcBef>
              <a:spcAft>
                <a:spcPts val="0"/>
              </a:spcAft>
              <a:buClr>
                <a:schemeClr val="accent6"/>
              </a:buClr>
              <a:buSzPts val="1400"/>
              <a:buFont typeface="Karla"/>
              <a:buChar char="■"/>
              <a:defRPr>
                <a:solidFill>
                  <a:schemeClr val="accent6"/>
                </a:solidFill>
                <a:latin typeface="Karla"/>
                <a:ea typeface="Karla"/>
                <a:cs typeface="Karla"/>
                <a:sym typeface="Karla"/>
              </a:defRPr>
            </a:lvl3pPr>
            <a:lvl4pPr marL="1828800" lvl="3" indent="-317500">
              <a:lnSpc>
                <a:spcPct val="115000"/>
              </a:lnSpc>
              <a:spcBef>
                <a:spcPts val="0"/>
              </a:spcBef>
              <a:spcAft>
                <a:spcPts val="0"/>
              </a:spcAft>
              <a:buClr>
                <a:schemeClr val="accent6"/>
              </a:buClr>
              <a:buSzPts val="1400"/>
              <a:buFont typeface="Karla"/>
              <a:buChar char="●"/>
              <a:defRPr>
                <a:solidFill>
                  <a:schemeClr val="accent6"/>
                </a:solidFill>
                <a:latin typeface="Karla"/>
                <a:ea typeface="Karla"/>
                <a:cs typeface="Karla"/>
                <a:sym typeface="Karla"/>
              </a:defRPr>
            </a:lvl4pPr>
            <a:lvl5pPr marL="2286000" lvl="4" indent="-317500">
              <a:lnSpc>
                <a:spcPct val="115000"/>
              </a:lnSpc>
              <a:spcBef>
                <a:spcPts val="0"/>
              </a:spcBef>
              <a:spcAft>
                <a:spcPts val="0"/>
              </a:spcAft>
              <a:buClr>
                <a:schemeClr val="accent6"/>
              </a:buClr>
              <a:buSzPts val="1400"/>
              <a:buFont typeface="Karla"/>
              <a:buChar char="○"/>
              <a:defRPr>
                <a:solidFill>
                  <a:schemeClr val="accent6"/>
                </a:solidFill>
                <a:latin typeface="Karla"/>
                <a:ea typeface="Karla"/>
                <a:cs typeface="Karla"/>
                <a:sym typeface="Karla"/>
              </a:defRPr>
            </a:lvl5pPr>
            <a:lvl6pPr marL="2743200" lvl="5" indent="-317500">
              <a:lnSpc>
                <a:spcPct val="115000"/>
              </a:lnSpc>
              <a:spcBef>
                <a:spcPts val="0"/>
              </a:spcBef>
              <a:spcAft>
                <a:spcPts val="0"/>
              </a:spcAft>
              <a:buClr>
                <a:schemeClr val="accent6"/>
              </a:buClr>
              <a:buSzPts val="1400"/>
              <a:buFont typeface="Karla"/>
              <a:buChar char="■"/>
              <a:defRPr>
                <a:solidFill>
                  <a:schemeClr val="accent6"/>
                </a:solidFill>
                <a:latin typeface="Karla"/>
                <a:ea typeface="Karla"/>
                <a:cs typeface="Karla"/>
                <a:sym typeface="Karla"/>
              </a:defRPr>
            </a:lvl6pPr>
            <a:lvl7pPr marL="3200400" lvl="6" indent="-317500">
              <a:lnSpc>
                <a:spcPct val="115000"/>
              </a:lnSpc>
              <a:spcBef>
                <a:spcPts val="0"/>
              </a:spcBef>
              <a:spcAft>
                <a:spcPts val="0"/>
              </a:spcAft>
              <a:buClr>
                <a:schemeClr val="accent6"/>
              </a:buClr>
              <a:buSzPts val="1400"/>
              <a:buFont typeface="Karla"/>
              <a:buChar char="●"/>
              <a:defRPr>
                <a:solidFill>
                  <a:schemeClr val="accent6"/>
                </a:solidFill>
                <a:latin typeface="Karla"/>
                <a:ea typeface="Karla"/>
                <a:cs typeface="Karla"/>
                <a:sym typeface="Karla"/>
              </a:defRPr>
            </a:lvl7pPr>
            <a:lvl8pPr marL="3657600" lvl="7" indent="-317500">
              <a:lnSpc>
                <a:spcPct val="115000"/>
              </a:lnSpc>
              <a:spcBef>
                <a:spcPts val="0"/>
              </a:spcBef>
              <a:spcAft>
                <a:spcPts val="0"/>
              </a:spcAft>
              <a:buClr>
                <a:schemeClr val="accent6"/>
              </a:buClr>
              <a:buSzPts val="1400"/>
              <a:buFont typeface="Karla"/>
              <a:buChar char="○"/>
              <a:defRPr>
                <a:solidFill>
                  <a:schemeClr val="accent6"/>
                </a:solidFill>
                <a:latin typeface="Karla"/>
                <a:ea typeface="Karla"/>
                <a:cs typeface="Karla"/>
                <a:sym typeface="Karla"/>
              </a:defRPr>
            </a:lvl8pPr>
            <a:lvl9pPr marL="4114800" lvl="8" indent="-317500">
              <a:lnSpc>
                <a:spcPct val="115000"/>
              </a:lnSpc>
              <a:spcBef>
                <a:spcPts val="0"/>
              </a:spcBef>
              <a:spcAft>
                <a:spcPts val="0"/>
              </a:spcAft>
              <a:buClr>
                <a:schemeClr val="accent6"/>
              </a:buClr>
              <a:buSzPts val="1400"/>
              <a:buFont typeface="Karla"/>
              <a:buChar char="■"/>
              <a:defRPr>
                <a:solidFill>
                  <a:schemeClr val="accent6"/>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8" r:id="rId6"/>
    <p:sldLayoutId id="2147483660" r:id="rId7"/>
    <p:sldLayoutId id="2147483671" r:id="rId8"/>
    <p:sldLayoutId id="214748367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0"/>
          <p:cNvPicPr preferRelativeResize="0"/>
          <p:nvPr/>
        </p:nvPicPr>
        <p:blipFill>
          <a:blip r:embed="rId3">
            <a:alphaModFix/>
          </a:blip>
          <a:stretch>
            <a:fillRect/>
          </a:stretch>
        </p:blipFill>
        <p:spPr>
          <a:xfrm>
            <a:off x="3361325" y="3629796"/>
            <a:ext cx="474626" cy="502478"/>
          </a:xfrm>
          <a:prstGeom prst="rect">
            <a:avLst/>
          </a:prstGeom>
          <a:noFill/>
          <a:ln>
            <a:noFill/>
          </a:ln>
        </p:spPr>
      </p:pic>
      <p:pic>
        <p:nvPicPr>
          <p:cNvPr id="187" name="Google Shape;187;p30"/>
          <p:cNvPicPr preferRelativeResize="0"/>
          <p:nvPr/>
        </p:nvPicPr>
        <p:blipFill>
          <a:blip r:embed="rId4">
            <a:alphaModFix/>
          </a:blip>
          <a:stretch>
            <a:fillRect/>
          </a:stretch>
        </p:blipFill>
        <p:spPr>
          <a:xfrm>
            <a:off x="1152598" y="1447100"/>
            <a:ext cx="1634447" cy="1603323"/>
          </a:xfrm>
          <a:prstGeom prst="rect">
            <a:avLst/>
          </a:prstGeom>
          <a:noFill/>
          <a:ln>
            <a:noFill/>
          </a:ln>
        </p:spPr>
      </p:pic>
      <p:pic>
        <p:nvPicPr>
          <p:cNvPr id="188" name="Google Shape;188;p30"/>
          <p:cNvPicPr preferRelativeResize="0"/>
          <p:nvPr/>
        </p:nvPicPr>
        <p:blipFill>
          <a:blip r:embed="rId3">
            <a:alphaModFix/>
          </a:blip>
          <a:stretch>
            <a:fillRect/>
          </a:stretch>
        </p:blipFill>
        <p:spPr>
          <a:xfrm>
            <a:off x="1031723" y="3419249"/>
            <a:ext cx="936851" cy="991844"/>
          </a:xfrm>
          <a:prstGeom prst="rect">
            <a:avLst/>
          </a:prstGeom>
          <a:noFill/>
          <a:ln>
            <a:noFill/>
          </a:ln>
        </p:spPr>
      </p:pic>
      <p:pic>
        <p:nvPicPr>
          <p:cNvPr id="189" name="Google Shape;189;p30"/>
          <p:cNvPicPr preferRelativeResize="0"/>
          <p:nvPr/>
        </p:nvPicPr>
        <p:blipFill>
          <a:blip r:embed="rId5">
            <a:alphaModFix/>
          </a:blip>
          <a:stretch>
            <a:fillRect/>
          </a:stretch>
        </p:blipFill>
        <p:spPr>
          <a:xfrm>
            <a:off x="925788" y="772787"/>
            <a:ext cx="474625" cy="542551"/>
          </a:xfrm>
          <a:prstGeom prst="rect">
            <a:avLst/>
          </a:prstGeom>
          <a:noFill/>
          <a:ln>
            <a:noFill/>
          </a:ln>
        </p:spPr>
      </p:pic>
      <p:pic>
        <p:nvPicPr>
          <p:cNvPr id="190" name="Google Shape;190;p30"/>
          <p:cNvPicPr preferRelativeResize="0"/>
          <p:nvPr/>
        </p:nvPicPr>
        <p:blipFill>
          <a:blip r:embed="rId6">
            <a:alphaModFix/>
          </a:blip>
          <a:stretch>
            <a:fillRect/>
          </a:stretch>
        </p:blipFill>
        <p:spPr>
          <a:xfrm>
            <a:off x="2096450" y="625375"/>
            <a:ext cx="936851" cy="990326"/>
          </a:xfrm>
          <a:prstGeom prst="rect">
            <a:avLst/>
          </a:prstGeom>
          <a:noFill/>
          <a:ln>
            <a:noFill/>
          </a:ln>
        </p:spPr>
      </p:pic>
      <p:sp>
        <p:nvSpPr>
          <p:cNvPr id="191" name="Google Shape;191;p30"/>
          <p:cNvSpPr txBox="1">
            <a:spLocks noGrp="1"/>
          </p:cNvSpPr>
          <p:nvPr>
            <p:ph type="ctrTitle"/>
          </p:nvPr>
        </p:nvSpPr>
        <p:spPr>
          <a:xfrm>
            <a:off x="4057025" y="1380913"/>
            <a:ext cx="4285200" cy="208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sz="4500" dirty="0" smtClean="0">
                <a:solidFill>
                  <a:schemeClr val="accent6">
                    <a:lumMod val="95000"/>
                    <a:lumOff val="5000"/>
                  </a:schemeClr>
                </a:solidFill>
              </a:rPr>
              <a:t>Η ΙΑΠΩΝΙΚΗ ΘΡΗΣΚΕΙΑ</a:t>
            </a:r>
            <a:endParaRPr sz="4500" dirty="0">
              <a:solidFill>
                <a:schemeClr val="accent6">
                  <a:lumMod val="95000"/>
                  <a:lumOff val="5000"/>
                </a:schemeClr>
              </a:solidFill>
              <a:sym typeface="Alice"/>
            </a:endParaRPr>
          </a:p>
        </p:txBody>
      </p:sp>
      <p:sp>
        <p:nvSpPr>
          <p:cNvPr id="192" name="Google Shape;192;p30"/>
          <p:cNvSpPr txBox="1">
            <a:spLocks noGrp="1"/>
          </p:cNvSpPr>
          <p:nvPr>
            <p:ph type="subTitle" idx="1"/>
          </p:nvPr>
        </p:nvSpPr>
        <p:spPr>
          <a:xfrm>
            <a:off x="4057025" y="3386412"/>
            <a:ext cx="4285200" cy="43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smtClean="0">
                <a:solidFill>
                  <a:schemeClr val="tx1">
                    <a:lumMod val="95000"/>
                  </a:schemeClr>
                </a:solidFill>
                <a:ea typeface="Alice" panose="020B0604020202020204" charset="0"/>
                <a:cs typeface="Amatic SC" panose="020B0604020202020204" charset="-79"/>
              </a:rPr>
              <a:t>Ηλιάδη Κωνσταντίνα</a:t>
            </a:r>
            <a:r>
              <a:rPr lang="en-US" smtClean="0">
                <a:solidFill>
                  <a:schemeClr val="tx1">
                    <a:lumMod val="95000"/>
                  </a:schemeClr>
                </a:solidFill>
                <a:latin typeface="Amatic SC" panose="020B0604020202020204" charset="-79"/>
                <a:ea typeface="Alice" panose="020B0604020202020204" charset="0"/>
                <a:cs typeface="Amatic SC" panose="020B0604020202020204" charset="-79"/>
              </a:rPr>
              <a:t> </a:t>
            </a:r>
            <a:r>
              <a:rPr lang="el-GR" smtClean="0">
                <a:solidFill>
                  <a:schemeClr val="tx1">
                    <a:lumMod val="95000"/>
                  </a:schemeClr>
                </a:solidFill>
                <a:ea typeface="Alice" panose="020B0604020202020204" charset="0"/>
                <a:cs typeface="Amatic SC" panose="020B0604020202020204" charset="-79"/>
              </a:rPr>
              <a:t>Ε2</a:t>
            </a:r>
            <a:endParaRPr dirty="0">
              <a:solidFill>
                <a:schemeClr val="tx1">
                  <a:lumMod val="95000"/>
                </a:schemeClr>
              </a:solidFill>
              <a:latin typeface="Amatic SC" panose="020B0604020202020204" charset="-79"/>
              <a:ea typeface="Alice" panose="020B0604020202020204" charset="0"/>
              <a:cs typeface="Amatic SC" panose="020B0604020202020204" charset="-79"/>
            </a:endParaRPr>
          </a:p>
        </p:txBody>
      </p:sp>
      <p:pic>
        <p:nvPicPr>
          <p:cNvPr id="193" name="Google Shape;193;p30"/>
          <p:cNvPicPr preferRelativeResize="0"/>
          <p:nvPr/>
        </p:nvPicPr>
        <p:blipFill>
          <a:blip r:embed="rId7">
            <a:alphaModFix/>
          </a:blip>
          <a:stretch>
            <a:fillRect/>
          </a:stretch>
        </p:blipFill>
        <p:spPr>
          <a:xfrm rot="5400000">
            <a:off x="1837861" y="648565"/>
            <a:ext cx="1603328" cy="2766351"/>
          </a:xfrm>
          <a:prstGeom prst="rect">
            <a:avLst/>
          </a:prstGeom>
          <a:noFill/>
          <a:ln>
            <a:noFill/>
          </a:ln>
        </p:spPr>
      </p:pic>
      <p:pic>
        <p:nvPicPr>
          <p:cNvPr id="194" name="Google Shape;194;p30"/>
          <p:cNvPicPr preferRelativeResize="0"/>
          <p:nvPr/>
        </p:nvPicPr>
        <p:blipFill>
          <a:blip r:embed="rId8">
            <a:alphaModFix/>
          </a:blip>
          <a:stretch>
            <a:fillRect/>
          </a:stretch>
        </p:blipFill>
        <p:spPr>
          <a:xfrm rot="-5400000" flipH="1">
            <a:off x="1316223" y="1714011"/>
            <a:ext cx="1739779" cy="2768522"/>
          </a:xfrm>
          <a:prstGeom prst="rect">
            <a:avLst/>
          </a:prstGeom>
          <a:noFill/>
          <a:ln>
            <a:noFill/>
          </a:ln>
        </p:spPr>
      </p:pic>
      <p:pic>
        <p:nvPicPr>
          <p:cNvPr id="195" name="Google Shape;195;p30"/>
          <p:cNvPicPr preferRelativeResize="0"/>
          <p:nvPr/>
        </p:nvPicPr>
        <p:blipFill>
          <a:blip r:embed="rId9">
            <a:alphaModFix/>
          </a:blip>
          <a:stretch>
            <a:fillRect/>
          </a:stretch>
        </p:blipFill>
        <p:spPr>
          <a:xfrm>
            <a:off x="1514650" y="1012350"/>
            <a:ext cx="419972" cy="431099"/>
          </a:xfrm>
          <a:prstGeom prst="rect">
            <a:avLst/>
          </a:prstGeom>
          <a:noFill/>
          <a:ln>
            <a:noFill/>
          </a:ln>
        </p:spPr>
      </p:pic>
      <p:pic>
        <p:nvPicPr>
          <p:cNvPr id="196" name="Google Shape;196;p30"/>
          <p:cNvPicPr preferRelativeResize="0"/>
          <p:nvPr/>
        </p:nvPicPr>
        <p:blipFill>
          <a:blip r:embed="rId5">
            <a:alphaModFix/>
          </a:blip>
          <a:stretch>
            <a:fillRect/>
          </a:stretch>
        </p:blipFill>
        <p:spPr>
          <a:xfrm>
            <a:off x="1948800" y="3968150"/>
            <a:ext cx="474625" cy="542551"/>
          </a:xfrm>
          <a:prstGeom prst="rect">
            <a:avLst/>
          </a:prstGeom>
          <a:noFill/>
          <a:ln>
            <a:noFill/>
          </a:ln>
        </p:spPr>
      </p:pic>
      <p:pic>
        <p:nvPicPr>
          <p:cNvPr id="197" name="Google Shape;197;p30"/>
          <p:cNvPicPr preferRelativeResize="0"/>
          <p:nvPr/>
        </p:nvPicPr>
        <p:blipFill>
          <a:blip r:embed="rId9">
            <a:alphaModFix/>
          </a:blip>
          <a:stretch>
            <a:fillRect/>
          </a:stretch>
        </p:blipFill>
        <p:spPr>
          <a:xfrm>
            <a:off x="2613325" y="3786075"/>
            <a:ext cx="419972" cy="431099"/>
          </a:xfrm>
          <a:prstGeom prst="rect">
            <a:avLst/>
          </a:prstGeom>
          <a:noFill/>
          <a:ln>
            <a:noFill/>
          </a:ln>
        </p:spPr>
      </p:pic>
      <p:pic>
        <p:nvPicPr>
          <p:cNvPr id="198" name="Google Shape;198;p30"/>
          <p:cNvPicPr preferRelativeResize="0"/>
          <p:nvPr/>
        </p:nvPicPr>
        <p:blipFill>
          <a:blip r:embed="rId9">
            <a:alphaModFix/>
          </a:blip>
          <a:stretch>
            <a:fillRect/>
          </a:stretch>
        </p:blipFill>
        <p:spPr>
          <a:xfrm>
            <a:off x="801850" y="3306057"/>
            <a:ext cx="315401" cy="323754"/>
          </a:xfrm>
          <a:prstGeom prst="rect">
            <a:avLst/>
          </a:prstGeom>
          <a:noFill/>
          <a:ln>
            <a:noFill/>
          </a:ln>
        </p:spPr>
      </p:pic>
      <p:pic>
        <p:nvPicPr>
          <p:cNvPr id="199" name="Google Shape;199;p30"/>
          <p:cNvPicPr preferRelativeResize="0"/>
          <p:nvPr/>
        </p:nvPicPr>
        <p:blipFill>
          <a:blip r:embed="rId9">
            <a:alphaModFix/>
          </a:blip>
          <a:stretch>
            <a:fillRect/>
          </a:stretch>
        </p:blipFill>
        <p:spPr>
          <a:xfrm>
            <a:off x="3440925" y="2833407"/>
            <a:ext cx="315401" cy="323754"/>
          </a:xfrm>
          <a:prstGeom prst="rect">
            <a:avLst/>
          </a:prstGeom>
          <a:noFill/>
          <a:ln>
            <a:noFill/>
          </a:ln>
        </p:spPr>
      </p:pic>
      <p:pic>
        <p:nvPicPr>
          <p:cNvPr id="200" name="Google Shape;200;p30"/>
          <p:cNvPicPr preferRelativeResize="0"/>
          <p:nvPr/>
        </p:nvPicPr>
        <p:blipFill>
          <a:blip r:embed="rId9">
            <a:alphaModFix/>
          </a:blip>
          <a:stretch>
            <a:fillRect/>
          </a:stretch>
        </p:blipFill>
        <p:spPr>
          <a:xfrm>
            <a:off x="3440925" y="958670"/>
            <a:ext cx="315401" cy="323754"/>
          </a:xfrm>
          <a:prstGeom prst="rect">
            <a:avLst/>
          </a:prstGeom>
          <a:noFill/>
          <a:ln>
            <a:noFill/>
          </a:ln>
        </p:spPr>
      </p:pic>
      <p:pic>
        <p:nvPicPr>
          <p:cNvPr id="201" name="Google Shape;201;p30"/>
          <p:cNvPicPr preferRelativeResize="0"/>
          <p:nvPr/>
        </p:nvPicPr>
        <p:blipFill>
          <a:blip r:embed="rId5">
            <a:alphaModFix/>
          </a:blip>
          <a:stretch>
            <a:fillRect/>
          </a:stretch>
        </p:blipFill>
        <p:spPr>
          <a:xfrm>
            <a:off x="8131525" y="341700"/>
            <a:ext cx="474625" cy="542551"/>
          </a:xfrm>
          <a:prstGeom prst="rect">
            <a:avLst/>
          </a:prstGeom>
          <a:noFill/>
          <a:ln>
            <a:noFill/>
          </a:ln>
        </p:spPr>
      </p:pic>
      <p:pic>
        <p:nvPicPr>
          <p:cNvPr id="202" name="Google Shape;202;p30"/>
          <p:cNvPicPr preferRelativeResize="0"/>
          <p:nvPr/>
        </p:nvPicPr>
        <p:blipFill>
          <a:blip r:embed="rId3">
            <a:alphaModFix/>
          </a:blip>
          <a:stretch>
            <a:fillRect/>
          </a:stretch>
        </p:blipFill>
        <p:spPr>
          <a:xfrm>
            <a:off x="7455652" y="539490"/>
            <a:ext cx="598500" cy="633586"/>
          </a:xfrm>
          <a:prstGeom prst="rect">
            <a:avLst/>
          </a:prstGeom>
          <a:noFill/>
          <a:ln>
            <a:noFill/>
          </a:ln>
        </p:spPr>
      </p:pic>
      <p:pic>
        <p:nvPicPr>
          <p:cNvPr id="203" name="Google Shape;203;p30"/>
          <p:cNvPicPr preferRelativeResize="0"/>
          <p:nvPr/>
        </p:nvPicPr>
        <p:blipFill>
          <a:blip r:embed="rId9">
            <a:alphaModFix/>
          </a:blip>
          <a:stretch>
            <a:fillRect/>
          </a:stretch>
        </p:blipFill>
        <p:spPr>
          <a:xfrm>
            <a:off x="8054150" y="1012362"/>
            <a:ext cx="419972" cy="431099"/>
          </a:xfrm>
          <a:prstGeom prst="rect">
            <a:avLst/>
          </a:prstGeom>
          <a:noFill/>
          <a:ln>
            <a:noFill/>
          </a:ln>
        </p:spPr>
      </p:pic>
      <p:pic>
        <p:nvPicPr>
          <p:cNvPr id="204" name="Google Shape;204;p30"/>
          <p:cNvPicPr preferRelativeResize="0"/>
          <p:nvPr/>
        </p:nvPicPr>
        <p:blipFill>
          <a:blip r:embed="rId3">
            <a:alphaModFix/>
          </a:blip>
          <a:stretch>
            <a:fillRect/>
          </a:stretch>
        </p:blipFill>
        <p:spPr>
          <a:xfrm>
            <a:off x="8193462" y="4314171"/>
            <a:ext cx="474626" cy="502478"/>
          </a:xfrm>
          <a:prstGeom prst="rect">
            <a:avLst/>
          </a:prstGeom>
          <a:noFill/>
          <a:ln>
            <a:noFill/>
          </a:ln>
        </p:spPr>
      </p:pic>
      <p:pic>
        <p:nvPicPr>
          <p:cNvPr id="205" name="Google Shape;205;p30"/>
          <p:cNvPicPr preferRelativeResize="0"/>
          <p:nvPr/>
        </p:nvPicPr>
        <p:blipFill>
          <a:blip r:embed="rId9">
            <a:alphaModFix/>
          </a:blip>
          <a:stretch>
            <a:fillRect/>
          </a:stretch>
        </p:blipFill>
        <p:spPr>
          <a:xfrm>
            <a:off x="8057425" y="3839757"/>
            <a:ext cx="315401" cy="323754"/>
          </a:xfrm>
          <a:prstGeom prst="rect">
            <a:avLst/>
          </a:prstGeom>
          <a:noFill/>
          <a:ln>
            <a:noFill/>
          </a:ln>
        </p:spPr>
      </p:pic>
      <p:pic>
        <p:nvPicPr>
          <p:cNvPr id="206" name="Google Shape;206;p30"/>
          <p:cNvPicPr preferRelativeResize="0"/>
          <p:nvPr/>
        </p:nvPicPr>
        <p:blipFill>
          <a:blip r:embed="rId5">
            <a:alphaModFix/>
          </a:blip>
          <a:stretch>
            <a:fillRect/>
          </a:stretch>
        </p:blipFill>
        <p:spPr>
          <a:xfrm>
            <a:off x="7452388" y="4036911"/>
            <a:ext cx="605026" cy="691608"/>
          </a:xfrm>
          <a:prstGeom prst="rect">
            <a:avLst/>
          </a:prstGeom>
          <a:noFill/>
          <a:ln>
            <a:noFill/>
          </a:ln>
        </p:spPr>
      </p:pic>
      <p:pic>
        <p:nvPicPr>
          <p:cNvPr id="207" name="Google Shape;207;p30"/>
          <p:cNvPicPr preferRelativeResize="0"/>
          <p:nvPr/>
        </p:nvPicPr>
        <p:blipFill>
          <a:blip r:embed="rId9">
            <a:alphaModFix/>
          </a:blip>
          <a:stretch>
            <a:fillRect/>
          </a:stretch>
        </p:blipFill>
        <p:spPr>
          <a:xfrm>
            <a:off x="6981400" y="377632"/>
            <a:ext cx="315401" cy="323754"/>
          </a:xfrm>
          <a:prstGeom prst="rect">
            <a:avLst/>
          </a:prstGeom>
          <a:noFill/>
          <a:ln>
            <a:noFill/>
          </a:ln>
        </p:spPr>
      </p:pic>
      <p:pic>
        <p:nvPicPr>
          <p:cNvPr id="208" name="Google Shape;208;p30"/>
          <p:cNvPicPr preferRelativeResize="0"/>
          <p:nvPr/>
        </p:nvPicPr>
        <p:blipFill>
          <a:blip r:embed="rId9">
            <a:alphaModFix/>
          </a:blip>
          <a:stretch>
            <a:fillRect/>
          </a:stretch>
        </p:blipFill>
        <p:spPr>
          <a:xfrm>
            <a:off x="6896412" y="4393037"/>
            <a:ext cx="419972" cy="431099"/>
          </a:xfrm>
          <a:prstGeom prst="rect">
            <a:avLst/>
          </a:prstGeom>
          <a:noFill/>
          <a:ln>
            <a:noFill/>
          </a:ln>
        </p:spPr>
      </p:pic>
      <p:sp>
        <p:nvSpPr>
          <p:cNvPr id="209" name="Google Shape;209;p30"/>
          <p:cNvSpPr/>
          <p:nvPr/>
        </p:nvSpPr>
        <p:spPr>
          <a:xfrm>
            <a:off x="883300" y="1467718"/>
            <a:ext cx="474625" cy="1015384"/>
          </a:xfrm>
          <a:prstGeom prst="rect">
            <a:avLst/>
          </a:prstGeom>
        </p:spPr>
        <p:txBody>
          <a:bodyPr>
            <a:prstTxWarp prst="textPlain">
              <a:avLst/>
            </a:prstTxWarp>
          </a:bodyPr>
          <a:lstStyle/>
          <a:p>
            <a:pPr lvl="0" algn="ctr"/>
            <a:r>
              <a:rPr b="0" i="0">
                <a:ln>
                  <a:noFill/>
                </a:ln>
                <a:solidFill>
                  <a:schemeClr val="accent6"/>
                </a:solidFill>
                <a:latin typeface="Alice"/>
              </a:rPr>
              <a:t>日</a:t>
            </a:r>
            <a:br>
              <a:rPr b="0" i="0">
                <a:ln>
                  <a:noFill/>
                </a:ln>
                <a:solidFill>
                  <a:schemeClr val="accent6"/>
                </a:solidFill>
                <a:latin typeface="Alice"/>
              </a:rPr>
            </a:br>
            <a:r>
              <a:rPr b="0" i="0">
                <a:ln>
                  <a:noFill/>
                </a:ln>
                <a:solidFill>
                  <a:schemeClr val="accent6"/>
                </a:solidFill>
                <a:latin typeface="Alice"/>
              </a:rPr>
              <a:t>本</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body" idx="1"/>
          </p:nvPr>
        </p:nvSpPr>
        <p:spPr>
          <a:xfrm>
            <a:off x="592655" y="1769286"/>
            <a:ext cx="4600074" cy="2673486"/>
          </a:xfrm>
          <a:prstGeom prst="rect">
            <a:avLst/>
          </a:prstGeom>
        </p:spPr>
        <p:txBody>
          <a:bodyPr spcFirstLastPara="1" wrap="square" lIns="91425" tIns="91425" rIns="91425" bIns="91425" anchor="t" anchorCtr="0">
            <a:noAutofit/>
          </a:bodyPr>
          <a:lstStyle/>
          <a:p>
            <a:pPr marL="0" lvl="0" indent="0">
              <a:buClr>
                <a:schemeClr val="accent6"/>
              </a:buClr>
              <a:buSzPts val="1100"/>
              <a:buNone/>
            </a:pPr>
            <a:r>
              <a:rPr lang="el-GR" sz="1700" dirty="0">
                <a:latin typeface="Karla" panose="020B0604020202020204" charset="0"/>
                <a:ea typeface="Alice" panose="020B0604020202020204" charset="0"/>
              </a:rPr>
              <a:t>Δεν αποκλείεται, για πολλούς ανάμεσα στην αριστοκρατία που υιοθέτησαν την νέα θρησκεία χωρίς να απορρίψουν την παλιά, οι διάφοροι </a:t>
            </a:r>
            <a:r>
              <a:rPr lang="el-GR" sz="1700" dirty="0" err="1">
                <a:latin typeface="Karla" panose="020B0604020202020204" charset="0"/>
                <a:ea typeface="Alice" panose="020B0604020202020204" charset="0"/>
              </a:rPr>
              <a:t>Βούδες</a:t>
            </a:r>
            <a:r>
              <a:rPr lang="el-GR" sz="1700" dirty="0">
                <a:latin typeface="Karla" panose="020B0604020202020204" charset="0"/>
                <a:ea typeface="Alice" panose="020B0604020202020204" charset="0"/>
              </a:rPr>
              <a:t> </a:t>
            </a:r>
            <a:r>
              <a:rPr lang="el-GR" sz="1700" dirty="0" smtClean="0">
                <a:latin typeface="Karla" panose="020B0604020202020204" charset="0"/>
                <a:ea typeface="Alice" panose="020B0604020202020204" charset="0"/>
              </a:rPr>
              <a:t>και τα </a:t>
            </a:r>
            <a:r>
              <a:rPr lang="el-GR" sz="1700" dirty="0">
                <a:latin typeface="Karla" panose="020B0604020202020204" charset="0"/>
                <a:ea typeface="Alice" panose="020B0604020202020204" charset="0"/>
              </a:rPr>
              <a:t>θεία όντα της νέας θρησκείας να θεωρήθηκαν από την αρχή ως </a:t>
            </a:r>
            <a:r>
              <a:rPr lang="el-GR" sz="1700" dirty="0" err="1">
                <a:latin typeface="Karla" panose="020B0604020202020204" charset="0"/>
                <a:ea typeface="Alice" panose="020B0604020202020204" charset="0"/>
              </a:rPr>
              <a:t>κάμι</a:t>
            </a:r>
            <a:r>
              <a:rPr lang="el-GR" sz="1700" dirty="0">
                <a:latin typeface="Karla" panose="020B0604020202020204" charset="0"/>
                <a:ea typeface="Alice" panose="020B0604020202020204" charset="0"/>
              </a:rPr>
              <a:t> και έτσι να εμπλούτισαν απλώς το ήδη υπάρχουν πάνθεο. Με αυτόν τον τρόπο μπορεί να γίνει αντιληπτή η αρχική </a:t>
            </a:r>
            <a:r>
              <a:rPr lang="el-GR" sz="1700" dirty="0" smtClean="0">
                <a:latin typeface="Karla" panose="020B0604020202020204" charset="0"/>
                <a:ea typeface="Alice" panose="020B0604020202020204" charset="0"/>
              </a:rPr>
              <a:t>συμβίωση, η οποία συνίσταται σε μια υπαγωγή του Βουδισμού στο Σίντο, όπως και έγινε τους αιώνες που ακολούθησαν.</a:t>
            </a:r>
            <a:endParaRPr sz="1700" dirty="0">
              <a:latin typeface="Alice" panose="020B0604020202020204" charset="0"/>
              <a:ea typeface="Alice" panose="020B0604020202020204" charset="0"/>
            </a:endParaRPr>
          </a:p>
        </p:txBody>
      </p:sp>
      <p:pic>
        <p:nvPicPr>
          <p:cNvPr id="216" name="Google Shape;216;p31"/>
          <p:cNvPicPr preferRelativeResize="0"/>
          <p:nvPr/>
        </p:nvPicPr>
        <p:blipFill>
          <a:blip r:embed="rId3">
            <a:alphaModFix/>
          </a:blip>
          <a:stretch>
            <a:fillRect/>
          </a:stretch>
        </p:blipFill>
        <p:spPr>
          <a:xfrm>
            <a:off x="355343" y="534406"/>
            <a:ext cx="474625" cy="542551"/>
          </a:xfrm>
          <a:prstGeom prst="rect">
            <a:avLst/>
          </a:prstGeom>
          <a:noFill/>
          <a:ln>
            <a:noFill/>
          </a:ln>
        </p:spPr>
      </p:pic>
      <p:pic>
        <p:nvPicPr>
          <p:cNvPr id="217" name="Google Shape;217;p31"/>
          <p:cNvPicPr preferRelativeResize="0"/>
          <p:nvPr/>
        </p:nvPicPr>
        <p:blipFill>
          <a:blip r:embed="rId4">
            <a:alphaModFix/>
          </a:blip>
          <a:stretch>
            <a:fillRect/>
          </a:stretch>
        </p:blipFill>
        <p:spPr>
          <a:xfrm>
            <a:off x="8102403" y="4645421"/>
            <a:ext cx="419972" cy="431099"/>
          </a:xfrm>
          <a:prstGeom prst="rect">
            <a:avLst/>
          </a:prstGeom>
          <a:noFill/>
          <a:ln>
            <a:noFill/>
          </a:ln>
        </p:spPr>
      </p:pic>
      <p:pic>
        <p:nvPicPr>
          <p:cNvPr id="218" name="Google Shape;218;p31"/>
          <p:cNvPicPr preferRelativeResize="0"/>
          <p:nvPr/>
        </p:nvPicPr>
        <p:blipFill>
          <a:blip r:embed="rId4">
            <a:alphaModFix/>
          </a:blip>
          <a:stretch>
            <a:fillRect/>
          </a:stretch>
        </p:blipFill>
        <p:spPr>
          <a:xfrm>
            <a:off x="8522375" y="4442772"/>
            <a:ext cx="315401" cy="323754"/>
          </a:xfrm>
          <a:prstGeom prst="rect">
            <a:avLst/>
          </a:prstGeom>
          <a:noFill/>
          <a:ln>
            <a:noFill/>
          </a:ln>
        </p:spPr>
      </p:pic>
      <p:pic>
        <p:nvPicPr>
          <p:cNvPr id="219" name="Google Shape;219;p31"/>
          <p:cNvPicPr preferRelativeResize="0"/>
          <p:nvPr/>
        </p:nvPicPr>
        <p:blipFill>
          <a:blip r:embed="rId5">
            <a:alphaModFix/>
          </a:blip>
          <a:stretch>
            <a:fillRect/>
          </a:stretch>
        </p:blipFill>
        <p:spPr>
          <a:xfrm>
            <a:off x="1192814" y="163429"/>
            <a:ext cx="474626" cy="502478"/>
          </a:xfrm>
          <a:prstGeom prst="rect">
            <a:avLst/>
          </a:prstGeom>
          <a:noFill/>
          <a:ln>
            <a:noFill/>
          </a:ln>
        </p:spPr>
      </p:pic>
      <p:pic>
        <p:nvPicPr>
          <p:cNvPr id="220" name="Google Shape;220;p31"/>
          <p:cNvPicPr preferRelativeResize="0"/>
          <p:nvPr/>
        </p:nvPicPr>
        <p:blipFill>
          <a:blip r:embed="rId4">
            <a:alphaModFix/>
          </a:blip>
          <a:stretch>
            <a:fillRect/>
          </a:stretch>
        </p:blipFill>
        <p:spPr>
          <a:xfrm>
            <a:off x="560290" y="183411"/>
            <a:ext cx="315401" cy="323754"/>
          </a:xfrm>
          <a:prstGeom prst="rect">
            <a:avLst/>
          </a:prstGeom>
          <a:noFill/>
          <a:ln>
            <a:noFill/>
          </a:ln>
        </p:spPr>
      </p:pic>
      <p:sp>
        <p:nvSpPr>
          <p:cNvPr id="9" name="Google Shape;225;p32"/>
          <p:cNvSpPr txBox="1">
            <a:spLocks/>
          </p:cNvSpPr>
          <p:nvPr/>
        </p:nvSpPr>
        <p:spPr>
          <a:xfrm>
            <a:off x="1192814" y="504257"/>
            <a:ext cx="68517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1pPr>
            <a:lvl2pPr marR="0" lvl="1"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2pPr>
            <a:lvl3pPr marR="0" lvl="2"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3pPr>
            <a:lvl4pPr marR="0" lvl="3"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4pPr>
            <a:lvl5pPr marR="0" lvl="4"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5pPr>
            <a:lvl6pPr marR="0" lvl="5"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6pPr>
            <a:lvl7pPr marR="0" lvl="6"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7pPr>
            <a:lvl8pPr marR="0" lvl="7"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8pPr>
            <a:lvl9pPr marR="0" lvl="8"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9pPr>
          </a:lstStyle>
          <a:p>
            <a:r>
              <a:rPr lang="en-US" sz="4000" dirty="0" smtClean="0">
                <a:solidFill>
                  <a:schemeClr val="tx1"/>
                </a:solidFill>
              </a:rPr>
              <a:t>·</a:t>
            </a:r>
            <a:r>
              <a:rPr lang="el-GR" sz="4000" dirty="0" smtClean="0">
                <a:solidFill>
                  <a:schemeClr val="tx1"/>
                </a:solidFill>
              </a:rPr>
              <a:t> </a:t>
            </a:r>
            <a:r>
              <a:rPr lang="en-US" sz="4000" dirty="0" smtClean="0">
                <a:solidFill>
                  <a:schemeClr val="tx1"/>
                </a:solidFill>
              </a:rPr>
              <a:t>TO </a:t>
            </a:r>
            <a:r>
              <a:rPr lang="el-GR" sz="4000" dirty="0" smtClean="0">
                <a:solidFill>
                  <a:schemeClr val="tx1"/>
                </a:solidFill>
              </a:rPr>
              <a:t>ΣΙΝΤΟ ΜΕΤΑ ΤΗΝ ΕΙΣΟΔΟ ΤΟΥ ΒΟΥΔΙΣΜΟΥ</a:t>
            </a:r>
            <a:r>
              <a:rPr lang="en-US" sz="4000" dirty="0" smtClean="0">
                <a:solidFill>
                  <a:schemeClr val="tx1"/>
                </a:solidFill>
              </a:rPr>
              <a:t>·</a:t>
            </a:r>
            <a:endParaRPr lang="en-US" sz="4000" dirty="0">
              <a:solidFill>
                <a:schemeClr val="tx1"/>
              </a:solidFill>
            </a:endParaRPr>
          </a:p>
        </p:txBody>
      </p:sp>
      <p:pic>
        <p:nvPicPr>
          <p:cNvPr id="2" name="Εικόνα 1"/>
          <p:cNvPicPr>
            <a:picLocks noChangeAspect="1"/>
          </p:cNvPicPr>
          <p:nvPr/>
        </p:nvPicPr>
        <p:blipFill>
          <a:blip r:embed="rId6"/>
          <a:stretch>
            <a:fillRect/>
          </a:stretch>
        </p:blipFill>
        <p:spPr>
          <a:xfrm>
            <a:off x="5372890" y="2005638"/>
            <a:ext cx="3307185" cy="2200781"/>
          </a:xfrm>
          <a:prstGeom prst="rect">
            <a:avLst/>
          </a:prstGeom>
          <a:ln>
            <a:noFill/>
          </a:ln>
          <a:effectLst>
            <a:softEdge rad="112500"/>
          </a:effectLst>
        </p:spPr>
      </p:pic>
    </p:spTree>
    <p:extLst>
      <p:ext uri="{BB962C8B-B14F-4D97-AF65-F5344CB8AC3E}">
        <p14:creationId xmlns:p14="http://schemas.microsoft.com/office/powerpoint/2010/main" val="2706111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7" name="Google Shape;277;p34"/>
          <p:cNvSpPr txBox="1">
            <a:spLocks noGrp="1"/>
          </p:cNvSpPr>
          <p:nvPr>
            <p:ph type="title"/>
          </p:nvPr>
        </p:nvSpPr>
        <p:spPr>
          <a:xfrm>
            <a:off x="1998310" y="147799"/>
            <a:ext cx="4847400" cy="8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 </a:t>
            </a:r>
            <a:r>
              <a:rPr lang="en" dirty="0" smtClean="0">
                <a:solidFill>
                  <a:schemeClr val="tx1"/>
                </a:solidFill>
              </a:rPr>
              <a:t>OI NAOI ·</a:t>
            </a:r>
            <a:endParaRPr dirty="0">
              <a:solidFill>
                <a:schemeClr val="tx1"/>
              </a:solidFill>
            </a:endParaRPr>
          </a:p>
        </p:txBody>
      </p:sp>
      <p:sp>
        <p:nvSpPr>
          <p:cNvPr id="278" name="Google Shape;278;p34"/>
          <p:cNvSpPr txBox="1">
            <a:spLocks noGrp="1"/>
          </p:cNvSpPr>
          <p:nvPr>
            <p:ph type="subTitle" idx="1"/>
          </p:nvPr>
        </p:nvSpPr>
        <p:spPr>
          <a:xfrm>
            <a:off x="3370665" y="1136093"/>
            <a:ext cx="5511800" cy="2317040"/>
          </a:xfrm>
          <a:prstGeom prst="rect">
            <a:avLst/>
          </a:prstGeom>
        </p:spPr>
        <p:txBody>
          <a:bodyPr spcFirstLastPara="1" wrap="square" lIns="91425" tIns="91425" rIns="91425" bIns="91425" anchor="t" anchorCtr="0">
            <a:noAutofit/>
          </a:bodyPr>
          <a:lstStyle/>
          <a:p>
            <a:pPr marL="0" lvl="0" indent="0"/>
            <a:r>
              <a:rPr lang="el-GR" dirty="0"/>
              <a:t>Οι ναοί έχουν ως σκοπό να στεγάσουν την λατρεία, αλλά και την παρουσία ενός </a:t>
            </a:r>
            <a:r>
              <a:rPr lang="el-GR" dirty="0" err="1"/>
              <a:t>κάμι</a:t>
            </a:r>
            <a:r>
              <a:rPr lang="el-GR" dirty="0"/>
              <a:t>. Η λατρεία συνίστατο σε μία πρόσκληση του </a:t>
            </a:r>
            <a:r>
              <a:rPr lang="el-GR" dirty="0" err="1" smtClean="0"/>
              <a:t>κάμι</a:t>
            </a:r>
            <a:r>
              <a:rPr lang="el-GR" dirty="0" smtClean="0"/>
              <a:t>, </a:t>
            </a:r>
            <a:r>
              <a:rPr lang="el-GR" dirty="0"/>
              <a:t>να έρθει ως επισκέπτης στο χώρο της λατρείας, προκειμένου να ακούσει τα αιτήματα των πιστών. Πίστευαν ότι το κάνει κατέβαινε και κατοικούσε όση ώρα διαρκούσε η τελετή σε κάποιο αντικείμενο, που λεγόταν </a:t>
            </a:r>
            <a:r>
              <a:rPr lang="el-GR" dirty="0" err="1"/>
              <a:t>γιορισίρο</a:t>
            </a:r>
            <a:r>
              <a:rPr lang="el-GR" dirty="0"/>
              <a:t>, το οποίο μπορούσε να ήταν διάφορα πράγματα. Το κτίσμα ενός ναού αποτελείται από δύο κύρια μέρη, ένα εξωτερικό στο οποίο τοποθετούνται οι διάφορες προσφορές, και ένα εσωτερικό, πίσω από μία καλά κλειστή πόρτα που στεγάζει ένα αντικείμενο, που λέγεται «</a:t>
            </a:r>
            <a:r>
              <a:rPr lang="el-GR" dirty="0" err="1"/>
              <a:t>σίνταϊ</a:t>
            </a:r>
            <a:r>
              <a:rPr lang="el-GR" dirty="0"/>
              <a:t>» (</a:t>
            </a:r>
            <a:r>
              <a:rPr lang="el-GR" dirty="0" err="1"/>
              <a:t>σωμα</a:t>
            </a:r>
            <a:r>
              <a:rPr lang="el-GR" dirty="0"/>
              <a:t> του </a:t>
            </a:r>
            <a:r>
              <a:rPr lang="el-GR" dirty="0" err="1"/>
              <a:t>κάμι</a:t>
            </a:r>
            <a:r>
              <a:rPr lang="el-GR" dirty="0"/>
              <a:t>) που επέχει τη θέση του </a:t>
            </a:r>
            <a:r>
              <a:rPr lang="el-GR" dirty="0" err="1"/>
              <a:t>γιορισίρο</a:t>
            </a:r>
            <a:r>
              <a:rPr lang="el-GR" dirty="0"/>
              <a:t>. Την περιοχή του ναού την ορίζει μια πύλη, που μοιάζει με το σχήμα του γράμματος «Π» και λέγεται «</a:t>
            </a:r>
            <a:r>
              <a:rPr lang="el-GR" dirty="0" err="1"/>
              <a:t>τορίι</a:t>
            </a:r>
            <a:r>
              <a:rPr lang="el-GR" dirty="0"/>
              <a:t>».</a:t>
            </a:r>
            <a:endParaRPr sz="1700" dirty="0"/>
          </a:p>
        </p:txBody>
      </p:sp>
      <p:pic>
        <p:nvPicPr>
          <p:cNvPr id="282" name="Google Shape;282;p34"/>
          <p:cNvPicPr preferRelativeResize="0"/>
          <p:nvPr/>
        </p:nvPicPr>
        <p:blipFill>
          <a:blip r:embed="rId3">
            <a:alphaModFix/>
          </a:blip>
          <a:stretch>
            <a:fillRect/>
          </a:stretch>
        </p:blipFill>
        <p:spPr>
          <a:xfrm>
            <a:off x="8523674" y="4478248"/>
            <a:ext cx="315401" cy="323754"/>
          </a:xfrm>
          <a:prstGeom prst="rect">
            <a:avLst/>
          </a:prstGeom>
          <a:noFill/>
          <a:ln>
            <a:noFill/>
          </a:ln>
        </p:spPr>
      </p:pic>
      <p:pic>
        <p:nvPicPr>
          <p:cNvPr id="283" name="Google Shape;283;p34"/>
          <p:cNvPicPr preferRelativeResize="0"/>
          <p:nvPr/>
        </p:nvPicPr>
        <p:blipFill>
          <a:blip r:embed="rId4">
            <a:alphaModFix/>
          </a:blip>
          <a:stretch>
            <a:fillRect/>
          </a:stretch>
        </p:blipFill>
        <p:spPr>
          <a:xfrm>
            <a:off x="320572" y="4432212"/>
            <a:ext cx="413093" cy="415826"/>
          </a:xfrm>
          <a:prstGeom prst="rect">
            <a:avLst/>
          </a:prstGeom>
          <a:noFill/>
          <a:ln>
            <a:noFill/>
          </a:ln>
        </p:spPr>
      </p:pic>
      <p:pic>
        <p:nvPicPr>
          <p:cNvPr id="284" name="Google Shape;284;p34"/>
          <p:cNvPicPr preferRelativeResize="0"/>
          <p:nvPr/>
        </p:nvPicPr>
        <p:blipFill>
          <a:blip r:embed="rId5">
            <a:alphaModFix/>
          </a:blip>
          <a:stretch>
            <a:fillRect/>
          </a:stretch>
        </p:blipFill>
        <p:spPr>
          <a:xfrm>
            <a:off x="1015760" y="4033941"/>
            <a:ext cx="474625" cy="542551"/>
          </a:xfrm>
          <a:prstGeom prst="rect">
            <a:avLst/>
          </a:prstGeom>
          <a:noFill/>
          <a:ln>
            <a:noFill/>
          </a:ln>
        </p:spPr>
      </p:pic>
      <p:pic>
        <p:nvPicPr>
          <p:cNvPr id="285" name="Google Shape;285;p34"/>
          <p:cNvPicPr preferRelativeResize="0"/>
          <p:nvPr/>
        </p:nvPicPr>
        <p:blipFill>
          <a:blip r:embed="rId3">
            <a:alphaModFix/>
          </a:blip>
          <a:stretch>
            <a:fillRect/>
          </a:stretch>
        </p:blipFill>
        <p:spPr>
          <a:xfrm>
            <a:off x="1576009" y="4478248"/>
            <a:ext cx="315401" cy="323754"/>
          </a:xfrm>
          <a:prstGeom prst="rect">
            <a:avLst/>
          </a:prstGeom>
          <a:noFill/>
          <a:ln>
            <a:noFill/>
          </a:ln>
        </p:spPr>
      </p:pic>
      <p:pic>
        <p:nvPicPr>
          <p:cNvPr id="3" name="Εικόνα 2"/>
          <p:cNvPicPr>
            <a:picLocks noChangeAspect="1"/>
          </p:cNvPicPr>
          <p:nvPr/>
        </p:nvPicPr>
        <p:blipFill>
          <a:blip r:embed="rId6"/>
          <a:stretch>
            <a:fillRect/>
          </a:stretch>
        </p:blipFill>
        <p:spPr>
          <a:xfrm>
            <a:off x="461586" y="1640334"/>
            <a:ext cx="2859648" cy="1902966"/>
          </a:xfrm>
          <a:prstGeom prst="rect">
            <a:avLst/>
          </a:prstGeom>
          <a:ln>
            <a:noFill/>
          </a:ln>
          <a:effectLst>
            <a:softEdge rad="112500"/>
          </a:effectLst>
        </p:spPr>
      </p:pic>
    </p:spTree>
    <p:extLst>
      <p:ext uri="{BB962C8B-B14F-4D97-AF65-F5344CB8AC3E}">
        <p14:creationId xmlns:p14="http://schemas.microsoft.com/office/powerpoint/2010/main" val="933665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51"/>
        <p:cNvGrpSpPr/>
        <p:nvPr/>
      </p:nvGrpSpPr>
      <p:grpSpPr>
        <a:xfrm>
          <a:off x="0" y="0"/>
          <a:ext cx="0" cy="0"/>
          <a:chOff x="0" y="0"/>
          <a:chExt cx="0" cy="0"/>
        </a:xfrm>
      </p:grpSpPr>
      <p:sp>
        <p:nvSpPr>
          <p:cNvPr id="2552" name="Google Shape;2552;p58"/>
          <p:cNvSpPr txBox="1">
            <a:spLocks noGrp="1"/>
          </p:cNvSpPr>
          <p:nvPr>
            <p:ph type="title"/>
          </p:nvPr>
        </p:nvSpPr>
        <p:spPr>
          <a:xfrm>
            <a:off x="856025" y="2032825"/>
            <a:ext cx="77175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accent6"/>
              </a:buClr>
              <a:buSzPts val="1100"/>
              <a:buFont typeface="Arial"/>
              <a:buNone/>
            </a:pPr>
            <a:r>
              <a:rPr lang="en" dirty="0"/>
              <a:t>· </a:t>
            </a:r>
            <a:r>
              <a:rPr lang="el-GR" dirty="0" smtClean="0"/>
              <a:t>ΣΑΣ ΕΥΧΑΡΙΣΤΩ</a:t>
            </a:r>
            <a:r>
              <a:rPr lang="en" dirty="0" smtClean="0"/>
              <a:t>·</a:t>
            </a:r>
            <a:endParaRPr dirty="0"/>
          </a:p>
        </p:txBody>
      </p:sp>
      <p:pic>
        <p:nvPicPr>
          <p:cNvPr id="2553" name="Google Shape;2553;p58"/>
          <p:cNvPicPr preferRelativeResize="0"/>
          <p:nvPr/>
        </p:nvPicPr>
        <p:blipFill>
          <a:blip r:embed="rId3">
            <a:alphaModFix/>
          </a:blip>
          <a:stretch>
            <a:fillRect/>
          </a:stretch>
        </p:blipFill>
        <p:spPr>
          <a:xfrm>
            <a:off x="624325" y="2623352"/>
            <a:ext cx="2500489" cy="2199874"/>
          </a:xfrm>
          <a:prstGeom prst="rect">
            <a:avLst/>
          </a:prstGeom>
          <a:noFill/>
          <a:ln>
            <a:noFill/>
          </a:ln>
        </p:spPr>
      </p:pic>
      <p:pic>
        <p:nvPicPr>
          <p:cNvPr id="2557" name="Google Shape;2557;p58"/>
          <p:cNvPicPr preferRelativeResize="0"/>
          <p:nvPr/>
        </p:nvPicPr>
        <p:blipFill>
          <a:blip r:embed="rId4">
            <a:alphaModFix/>
          </a:blip>
          <a:stretch>
            <a:fillRect/>
          </a:stretch>
        </p:blipFill>
        <p:spPr>
          <a:xfrm>
            <a:off x="8573525" y="2530325"/>
            <a:ext cx="757675" cy="885702"/>
          </a:xfrm>
          <a:prstGeom prst="rect">
            <a:avLst/>
          </a:prstGeom>
          <a:noFill/>
          <a:ln>
            <a:noFill/>
          </a:ln>
        </p:spPr>
      </p:pic>
      <p:pic>
        <p:nvPicPr>
          <p:cNvPr id="2559" name="Google Shape;2559;p58"/>
          <p:cNvPicPr preferRelativeResize="0"/>
          <p:nvPr/>
        </p:nvPicPr>
        <p:blipFill>
          <a:blip r:embed="rId5">
            <a:alphaModFix/>
          </a:blip>
          <a:stretch>
            <a:fillRect/>
          </a:stretch>
        </p:blipFill>
        <p:spPr>
          <a:xfrm>
            <a:off x="19292" y="-65138"/>
            <a:ext cx="932263" cy="885699"/>
          </a:xfrm>
          <a:prstGeom prst="rect">
            <a:avLst/>
          </a:prstGeom>
          <a:noFill/>
          <a:ln>
            <a:noFill/>
          </a:ln>
        </p:spPr>
      </p:pic>
      <p:pic>
        <p:nvPicPr>
          <p:cNvPr id="2" name="Εικόνα 1"/>
          <p:cNvPicPr>
            <a:picLocks noChangeAspect="1"/>
          </p:cNvPicPr>
          <p:nvPr/>
        </p:nvPicPr>
        <p:blipFill>
          <a:blip r:embed="rId6"/>
          <a:stretch>
            <a:fillRect/>
          </a:stretch>
        </p:blipFill>
        <p:spPr>
          <a:xfrm>
            <a:off x="1485840" y="606678"/>
            <a:ext cx="1371719" cy="883997"/>
          </a:xfrm>
          <a:prstGeom prst="rect">
            <a:avLst/>
          </a:prstGeom>
        </p:spPr>
      </p:pic>
      <p:pic>
        <p:nvPicPr>
          <p:cNvPr id="3" name="Εικόνα 2"/>
          <p:cNvPicPr>
            <a:picLocks noChangeAspect="1"/>
          </p:cNvPicPr>
          <p:nvPr/>
        </p:nvPicPr>
        <p:blipFill>
          <a:blip r:embed="rId7"/>
          <a:stretch>
            <a:fillRect/>
          </a:stretch>
        </p:blipFill>
        <p:spPr>
          <a:xfrm>
            <a:off x="7836387" y="539616"/>
            <a:ext cx="481626" cy="1018120"/>
          </a:xfrm>
          <a:prstGeom prst="rect">
            <a:avLst/>
          </a:prstGeom>
        </p:spPr>
      </p:pic>
      <p:pic>
        <p:nvPicPr>
          <p:cNvPr id="4" name="Εικόνα 3"/>
          <p:cNvPicPr>
            <a:picLocks noChangeAspect="1"/>
          </p:cNvPicPr>
          <p:nvPr/>
        </p:nvPicPr>
        <p:blipFill>
          <a:blip r:embed="rId8"/>
          <a:stretch>
            <a:fillRect/>
          </a:stretch>
        </p:blipFill>
        <p:spPr>
          <a:xfrm>
            <a:off x="7310579" y="3674678"/>
            <a:ext cx="408467" cy="414564"/>
          </a:xfrm>
          <a:prstGeom prst="rect">
            <a:avLst/>
          </a:prstGeom>
        </p:spPr>
      </p:pic>
      <p:pic>
        <p:nvPicPr>
          <p:cNvPr id="5" name="Εικόνα 4"/>
          <p:cNvPicPr>
            <a:picLocks noChangeAspect="1"/>
          </p:cNvPicPr>
          <p:nvPr/>
        </p:nvPicPr>
        <p:blipFill>
          <a:blip r:embed="rId8"/>
          <a:stretch>
            <a:fillRect/>
          </a:stretch>
        </p:blipFill>
        <p:spPr>
          <a:xfrm>
            <a:off x="7719046" y="3930571"/>
            <a:ext cx="649280" cy="65897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body" idx="1"/>
          </p:nvPr>
        </p:nvSpPr>
        <p:spPr>
          <a:xfrm>
            <a:off x="725627" y="1507186"/>
            <a:ext cx="4751465" cy="3192182"/>
          </a:xfrm>
          <a:prstGeom prst="rect">
            <a:avLst/>
          </a:prstGeom>
        </p:spPr>
        <p:txBody>
          <a:bodyPr spcFirstLastPara="1" wrap="square" lIns="91425" tIns="91425" rIns="91425" bIns="91425" anchor="t" anchorCtr="0">
            <a:noAutofit/>
          </a:bodyPr>
          <a:lstStyle/>
          <a:p>
            <a:pPr marL="0" lvl="0" indent="0">
              <a:buClr>
                <a:schemeClr val="accent6"/>
              </a:buClr>
              <a:buSzPts val="1100"/>
              <a:buNone/>
            </a:pPr>
            <a:r>
              <a:rPr lang="el-GR" dirty="0">
                <a:ea typeface="Alice" panose="020B0604020202020204" charset="0"/>
              </a:rPr>
              <a:t> </a:t>
            </a:r>
            <a:r>
              <a:rPr lang="el-GR" sz="1700" dirty="0">
                <a:ea typeface="Alice" panose="020B0604020202020204" charset="0"/>
              </a:rPr>
              <a:t>Στο πλαίσιο της κοινής γνώμης, ως θρησκεία του ιαπωνικού λαού θεωρείται κατά κανόνα ο </a:t>
            </a:r>
            <a:r>
              <a:rPr lang="el-GR" sz="1700" dirty="0" smtClean="0">
                <a:ea typeface="Alice" panose="020B0604020202020204" charset="0"/>
              </a:rPr>
              <a:t>βουδισμός, ωστόσο η </a:t>
            </a:r>
            <a:r>
              <a:rPr lang="el-GR" sz="1700" dirty="0">
                <a:ea typeface="Alice" panose="020B0604020202020204" charset="0"/>
              </a:rPr>
              <a:t>πλειονότητα </a:t>
            </a:r>
            <a:r>
              <a:rPr lang="el-GR" sz="1700" dirty="0" smtClean="0">
                <a:ea typeface="Alice" panose="020B0604020202020204" charset="0"/>
              </a:rPr>
              <a:t>του θρησκευόμενου ιαπωνικού </a:t>
            </a:r>
            <a:r>
              <a:rPr lang="el-GR" sz="1700" dirty="0">
                <a:ea typeface="Alice" panose="020B0604020202020204" charset="0"/>
              </a:rPr>
              <a:t>λαού δεν περιορίζεται στον </a:t>
            </a:r>
            <a:r>
              <a:rPr lang="el-GR" sz="1700" dirty="0" smtClean="0">
                <a:ea typeface="Alice" panose="020B0604020202020204" charset="0"/>
              </a:rPr>
              <a:t>βουδισμό. </a:t>
            </a:r>
          </a:p>
          <a:p>
            <a:pPr marL="0" lvl="0" indent="0">
              <a:buClr>
                <a:schemeClr val="accent6"/>
              </a:buClr>
              <a:buSzPts val="1100"/>
              <a:buNone/>
            </a:pPr>
            <a:r>
              <a:rPr lang="el-GR" sz="1700" dirty="0">
                <a:ea typeface="Alice" panose="020B0604020202020204" charset="0"/>
              </a:rPr>
              <a:t>Η</a:t>
            </a:r>
            <a:r>
              <a:rPr lang="el-GR" sz="1700" dirty="0" smtClean="0">
                <a:ea typeface="Alice" panose="020B0604020202020204" charset="0"/>
              </a:rPr>
              <a:t> </a:t>
            </a:r>
            <a:r>
              <a:rPr lang="el-GR" sz="1700" dirty="0">
                <a:ea typeface="Alice" panose="020B0604020202020204" charset="0"/>
              </a:rPr>
              <a:t>θρησκεία του μέσου </a:t>
            </a:r>
            <a:r>
              <a:rPr lang="el-GR" sz="1700" dirty="0" smtClean="0">
                <a:ea typeface="Alice" panose="020B0604020202020204" charset="0"/>
              </a:rPr>
              <a:t>θρησκευόμενου Ιάπωνα </a:t>
            </a:r>
            <a:r>
              <a:rPr lang="el-GR" sz="1700" dirty="0">
                <a:ea typeface="Alice" panose="020B0604020202020204" charset="0"/>
              </a:rPr>
              <a:t>είναι μία σύνθετη θρησκεία με την έννοια ότι αποτελείται από τη σύνθεση περισσότερο από μίας θρησκείες </a:t>
            </a:r>
            <a:r>
              <a:rPr lang="el-GR" sz="1700" dirty="0" smtClean="0">
                <a:ea typeface="Alice" panose="020B0604020202020204" charset="0"/>
              </a:rPr>
              <a:t>κυρίως </a:t>
            </a:r>
            <a:r>
              <a:rPr lang="el-GR" sz="1700" dirty="0">
                <a:ea typeface="Alice" panose="020B0604020202020204" charset="0"/>
              </a:rPr>
              <a:t>του </a:t>
            </a:r>
            <a:r>
              <a:rPr lang="el-GR" sz="1700" dirty="0" smtClean="0">
                <a:ea typeface="Alice" panose="020B0604020202020204" charset="0"/>
              </a:rPr>
              <a:t>Σίντο και </a:t>
            </a:r>
            <a:r>
              <a:rPr lang="el-GR" sz="1700" dirty="0">
                <a:ea typeface="Alice" panose="020B0604020202020204" charset="0"/>
              </a:rPr>
              <a:t>του βουδισμού αλλά και της </a:t>
            </a:r>
            <a:r>
              <a:rPr lang="el-GR" sz="1700" dirty="0" smtClean="0">
                <a:ea typeface="Alice" panose="020B0604020202020204" charset="0"/>
              </a:rPr>
              <a:t>προγονολατρείας, των </a:t>
            </a:r>
            <a:r>
              <a:rPr lang="el-GR" sz="1700" dirty="0">
                <a:ea typeface="Alice" panose="020B0604020202020204" charset="0"/>
              </a:rPr>
              <a:t>διαφόρων </a:t>
            </a:r>
            <a:r>
              <a:rPr lang="el-GR" sz="1700" dirty="0" smtClean="0">
                <a:ea typeface="Alice" panose="020B0604020202020204" charset="0"/>
              </a:rPr>
              <a:t>μαγικών </a:t>
            </a:r>
            <a:r>
              <a:rPr lang="el-GR" sz="1700" dirty="0" err="1" smtClean="0">
                <a:ea typeface="Alice" panose="020B0604020202020204" charset="0"/>
              </a:rPr>
              <a:t>κλπ</a:t>
            </a:r>
            <a:endParaRPr sz="1700" dirty="0">
              <a:latin typeface="Alice" panose="020B0604020202020204" charset="0"/>
              <a:ea typeface="Alice" panose="020B0604020202020204" charset="0"/>
            </a:endParaRPr>
          </a:p>
        </p:txBody>
      </p:sp>
      <p:pic>
        <p:nvPicPr>
          <p:cNvPr id="216" name="Google Shape;216;p31"/>
          <p:cNvPicPr preferRelativeResize="0"/>
          <p:nvPr/>
        </p:nvPicPr>
        <p:blipFill>
          <a:blip r:embed="rId3">
            <a:alphaModFix/>
          </a:blip>
          <a:stretch>
            <a:fillRect/>
          </a:stretch>
        </p:blipFill>
        <p:spPr>
          <a:xfrm>
            <a:off x="355343" y="534406"/>
            <a:ext cx="474625" cy="542551"/>
          </a:xfrm>
          <a:prstGeom prst="rect">
            <a:avLst/>
          </a:prstGeom>
          <a:noFill/>
          <a:ln>
            <a:noFill/>
          </a:ln>
        </p:spPr>
      </p:pic>
      <p:pic>
        <p:nvPicPr>
          <p:cNvPr id="217" name="Google Shape;217;p31"/>
          <p:cNvPicPr preferRelativeResize="0"/>
          <p:nvPr/>
        </p:nvPicPr>
        <p:blipFill>
          <a:blip r:embed="rId4">
            <a:alphaModFix/>
          </a:blip>
          <a:stretch>
            <a:fillRect/>
          </a:stretch>
        </p:blipFill>
        <p:spPr>
          <a:xfrm>
            <a:off x="8102403" y="4645421"/>
            <a:ext cx="419972" cy="431099"/>
          </a:xfrm>
          <a:prstGeom prst="rect">
            <a:avLst/>
          </a:prstGeom>
          <a:noFill/>
          <a:ln>
            <a:noFill/>
          </a:ln>
        </p:spPr>
      </p:pic>
      <p:pic>
        <p:nvPicPr>
          <p:cNvPr id="218" name="Google Shape;218;p31"/>
          <p:cNvPicPr preferRelativeResize="0"/>
          <p:nvPr/>
        </p:nvPicPr>
        <p:blipFill>
          <a:blip r:embed="rId4">
            <a:alphaModFix/>
          </a:blip>
          <a:stretch>
            <a:fillRect/>
          </a:stretch>
        </p:blipFill>
        <p:spPr>
          <a:xfrm>
            <a:off x="8522375" y="4442772"/>
            <a:ext cx="315401" cy="323754"/>
          </a:xfrm>
          <a:prstGeom prst="rect">
            <a:avLst/>
          </a:prstGeom>
          <a:noFill/>
          <a:ln>
            <a:noFill/>
          </a:ln>
        </p:spPr>
      </p:pic>
      <p:pic>
        <p:nvPicPr>
          <p:cNvPr id="219" name="Google Shape;219;p31"/>
          <p:cNvPicPr preferRelativeResize="0"/>
          <p:nvPr/>
        </p:nvPicPr>
        <p:blipFill>
          <a:blip r:embed="rId5">
            <a:alphaModFix/>
          </a:blip>
          <a:stretch>
            <a:fillRect/>
          </a:stretch>
        </p:blipFill>
        <p:spPr>
          <a:xfrm>
            <a:off x="1192814" y="163429"/>
            <a:ext cx="474626" cy="502478"/>
          </a:xfrm>
          <a:prstGeom prst="rect">
            <a:avLst/>
          </a:prstGeom>
          <a:noFill/>
          <a:ln>
            <a:noFill/>
          </a:ln>
        </p:spPr>
      </p:pic>
      <p:pic>
        <p:nvPicPr>
          <p:cNvPr id="220" name="Google Shape;220;p31"/>
          <p:cNvPicPr preferRelativeResize="0"/>
          <p:nvPr/>
        </p:nvPicPr>
        <p:blipFill>
          <a:blip r:embed="rId4">
            <a:alphaModFix/>
          </a:blip>
          <a:stretch>
            <a:fillRect/>
          </a:stretch>
        </p:blipFill>
        <p:spPr>
          <a:xfrm>
            <a:off x="560290" y="183411"/>
            <a:ext cx="315401" cy="323754"/>
          </a:xfrm>
          <a:prstGeom prst="rect">
            <a:avLst/>
          </a:prstGeom>
          <a:noFill/>
          <a:ln>
            <a:noFill/>
          </a:ln>
        </p:spPr>
      </p:pic>
      <p:sp>
        <p:nvSpPr>
          <p:cNvPr id="9" name="Google Shape;225;p32"/>
          <p:cNvSpPr txBox="1">
            <a:spLocks/>
          </p:cNvSpPr>
          <p:nvPr/>
        </p:nvSpPr>
        <p:spPr>
          <a:xfrm>
            <a:off x="1145987" y="491890"/>
            <a:ext cx="68517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1pPr>
            <a:lvl2pPr marR="0" lvl="1"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2pPr>
            <a:lvl3pPr marR="0" lvl="2"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3pPr>
            <a:lvl4pPr marR="0" lvl="3"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4pPr>
            <a:lvl5pPr marR="0" lvl="4"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5pPr>
            <a:lvl6pPr marR="0" lvl="5"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6pPr>
            <a:lvl7pPr marR="0" lvl="6"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7pPr>
            <a:lvl8pPr marR="0" lvl="7"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8pPr>
            <a:lvl9pPr marR="0" lvl="8"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9pPr>
          </a:lstStyle>
          <a:p>
            <a:r>
              <a:rPr lang="en-US" dirty="0" smtClean="0">
                <a:solidFill>
                  <a:schemeClr val="tx1"/>
                </a:solidFill>
              </a:rPr>
              <a:t>· </a:t>
            </a:r>
            <a:r>
              <a:rPr lang="el-GR" dirty="0" smtClean="0">
                <a:solidFill>
                  <a:schemeClr val="tx1"/>
                </a:solidFill>
              </a:rPr>
              <a:t>Η ΘΡΗΣΚΕΙΑ ΤΟΥ ΛΑΟΥ</a:t>
            </a:r>
            <a:r>
              <a:rPr lang="en-US" dirty="0" smtClean="0">
                <a:solidFill>
                  <a:schemeClr val="tx1"/>
                </a:solidFill>
              </a:rPr>
              <a:t>·</a:t>
            </a:r>
            <a:endParaRPr lang="en-US" dirty="0">
              <a:solidFill>
                <a:schemeClr val="tx1"/>
              </a:solidFill>
            </a:endParaRPr>
          </a:p>
        </p:txBody>
      </p:sp>
      <p:pic>
        <p:nvPicPr>
          <p:cNvPr id="3" name="Εικόνα 2"/>
          <p:cNvPicPr>
            <a:picLocks noChangeAspect="1"/>
          </p:cNvPicPr>
          <p:nvPr/>
        </p:nvPicPr>
        <p:blipFill>
          <a:blip r:embed="rId6"/>
          <a:stretch>
            <a:fillRect/>
          </a:stretch>
        </p:blipFill>
        <p:spPr>
          <a:xfrm>
            <a:off x="5552766" y="1758824"/>
            <a:ext cx="3127310" cy="234756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2"/>
          <p:cNvSpPr txBox="1">
            <a:spLocks noGrp="1"/>
          </p:cNvSpPr>
          <p:nvPr>
            <p:ph type="title"/>
          </p:nvPr>
        </p:nvSpPr>
        <p:spPr>
          <a:xfrm>
            <a:off x="1008994" y="641445"/>
            <a:ext cx="68517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 </a:t>
            </a:r>
            <a:r>
              <a:rPr lang="el-GR" dirty="0" smtClean="0">
                <a:solidFill>
                  <a:schemeClr val="tx1"/>
                </a:solidFill>
              </a:rPr>
              <a:t>ΠΡΟΕΛΕΥΣΗ ΣΥΝΘΕΣΗΣ</a:t>
            </a:r>
            <a:r>
              <a:rPr lang="en" dirty="0" smtClean="0">
                <a:solidFill>
                  <a:schemeClr val="tx1"/>
                </a:solidFill>
              </a:rPr>
              <a:t>·</a:t>
            </a:r>
            <a:endParaRPr dirty="0">
              <a:solidFill>
                <a:schemeClr val="tx1"/>
              </a:solidFill>
            </a:endParaRPr>
          </a:p>
        </p:txBody>
      </p:sp>
      <p:sp>
        <p:nvSpPr>
          <p:cNvPr id="226" name="Google Shape;226;p32"/>
          <p:cNvSpPr txBox="1">
            <a:spLocks noGrp="1"/>
          </p:cNvSpPr>
          <p:nvPr>
            <p:ph type="subTitle" idx="1"/>
          </p:nvPr>
        </p:nvSpPr>
        <p:spPr>
          <a:xfrm>
            <a:off x="585483" y="2010505"/>
            <a:ext cx="5466274" cy="2370279"/>
          </a:xfrm>
          <a:prstGeom prst="rect">
            <a:avLst/>
          </a:prstGeom>
        </p:spPr>
        <p:txBody>
          <a:bodyPr spcFirstLastPara="1" wrap="square" lIns="91425" tIns="91425" rIns="91425" bIns="91425" anchor="t" anchorCtr="0">
            <a:noAutofit/>
          </a:bodyPr>
          <a:lstStyle/>
          <a:p>
            <a:pPr marL="0" lvl="0" indent="0">
              <a:buNone/>
            </a:pPr>
            <a:r>
              <a:rPr lang="el-GR" sz="1700" dirty="0">
                <a:ea typeface="Alice" panose="020B0604020202020204" charset="0"/>
              </a:rPr>
              <a:t>Η σύνθεση συνίσταται στο γεγονός ότι </a:t>
            </a:r>
            <a:r>
              <a:rPr lang="el-GR" sz="1700" dirty="0" smtClean="0">
                <a:ea typeface="Alice" panose="020B0604020202020204" charset="0"/>
              </a:rPr>
              <a:t>οι Ιάπωνες </a:t>
            </a:r>
            <a:r>
              <a:rPr lang="el-GR" sz="1700" dirty="0">
                <a:ea typeface="Alice" panose="020B0604020202020204" charset="0"/>
              </a:rPr>
              <a:t>χρησιμοποιούν διάφορα στοιχεία από αυτές και σε μικρότερο βαθμό κι από άλλες όπως ο </a:t>
            </a:r>
            <a:r>
              <a:rPr lang="el-GR" sz="1700" dirty="0" smtClean="0">
                <a:ea typeface="Alice" panose="020B0604020202020204" charset="0"/>
              </a:rPr>
              <a:t>Ταοϊσμός ή τα </a:t>
            </a:r>
            <a:r>
              <a:rPr lang="el-GR" sz="1700" dirty="0">
                <a:ea typeface="Alice" panose="020B0604020202020204" charset="0"/>
              </a:rPr>
              <a:t>τελευταία χρόνια ο χριστιανισμός </a:t>
            </a:r>
            <a:r>
              <a:rPr lang="el-GR" sz="1700" dirty="0" smtClean="0">
                <a:ea typeface="Alice" panose="020B0604020202020204" charset="0"/>
              </a:rPr>
              <a:t>(παρών </a:t>
            </a:r>
            <a:r>
              <a:rPr lang="el-GR" sz="1700" dirty="0">
                <a:ea typeface="Alice" panose="020B0604020202020204" charset="0"/>
              </a:rPr>
              <a:t>στην σύνθεση κυρίως με την τελετή του </a:t>
            </a:r>
            <a:r>
              <a:rPr lang="el-GR" sz="1700" dirty="0" smtClean="0">
                <a:ea typeface="Alice" panose="020B0604020202020204" charset="0"/>
              </a:rPr>
              <a:t>γάμου) ανάλογα </a:t>
            </a:r>
            <a:r>
              <a:rPr lang="el-GR" sz="1700" dirty="0">
                <a:ea typeface="Alice" panose="020B0604020202020204" charset="0"/>
              </a:rPr>
              <a:t>με το σκοπό στον οποίο αποβλέπει αυτή η </a:t>
            </a:r>
            <a:r>
              <a:rPr lang="el-GR" sz="1700" dirty="0" smtClean="0">
                <a:ea typeface="Alice" panose="020B0604020202020204" charset="0"/>
              </a:rPr>
              <a:t>χρήση. </a:t>
            </a:r>
            <a:endParaRPr lang="el-GR" sz="1700" dirty="0">
              <a:ea typeface="Alice" panose="020B0604020202020204" charset="0"/>
            </a:endParaRPr>
          </a:p>
          <a:p>
            <a:pPr marL="0" lvl="0" indent="0" rtl="0">
              <a:spcBef>
                <a:spcPts val="0"/>
              </a:spcBef>
              <a:spcAft>
                <a:spcPts val="0"/>
              </a:spcAft>
              <a:buNone/>
            </a:pPr>
            <a:endParaRPr dirty="0">
              <a:latin typeface="Alice" panose="020B0604020202020204" charset="0"/>
              <a:ea typeface="Alice" panose="020B0604020202020204" charset="0"/>
            </a:endParaRPr>
          </a:p>
        </p:txBody>
      </p:sp>
      <p:pic>
        <p:nvPicPr>
          <p:cNvPr id="228" name="Google Shape;228;p32"/>
          <p:cNvPicPr preferRelativeResize="0"/>
          <p:nvPr/>
        </p:nvPicPr>
        <p:blipFill>
          <a:blip r:embed="rId3">
            <a:alphaModFix/>
          </a:blip>
          <a:stretch>
            <a:fillRect/>
          </a:stretch>
        </p:blipFill>
        <p:spPr>
          <a:xfrm>
            <a:off x="8262760" y="4380976"/>
            <a:ext cx="474626" cy="502478"/>
          </a:xfrm>
          <a:prstGeom prst="rect">
            <a:avLst/>
          </a:prstGeom>
          <a:noFill/>
          <a:ln>
            <a:noFill/>
          </a:ln>
        </p:spPr>
      </p:pic>
      <p:pic>
        <p:nvPicPr>
          <p:cNvPr id="232" name="Google Shape;232;p32"/>
          <p:cNvPicPr preferRelativeResize="0"/>
          <p:nvPr/>
        </p:nvPicPr>
        <p:blipFill>
          <a:blip r:embed="rId4">
            <a:alphaModFix/>
          </a:blip>
          <a:stretch>
            <a:fillRect/>
          </a:stretch>
        </p:blipFill>
        <p:spPr>
          <a:xfrm>
            <a:off x="8517001" y="4105348"/>
            <a:ext cx="315401" cy="323754"/>
          </a:xfrm>
          <a:prstGeom prst="rect">
            <a:avLst/>
          </a:prstGeom>
          <a:noFill/>
          <a:ln>
            <a:noFill/>
          </a:ln>
        </p:spPr>
      </p:pic>
      <p:pic>
        <p:nvPicPr>
          <p:cNvPr id="233" name="Google Shape;233;p32"/>
          <p:cNvPicPr preferRelativeResize="0"/>
          <p:nvPr/>
        </p:nvPicPr>
        <p:blipFill>
          <a:blip r:embed="rId5">
            <a:alphaModFix/>
          </a:blip>
          <a:stretch>
            <a:fillRect/>
          </a:stretch>
        </p:blipFill>
        <p:spPr>
          <a:xfrm>
            <a:off x="8279689" y="501137"/>
            <a:ext cx="474625" cy="542551"/>
          </a:xfrm>
          <a:prstGeom prst="rect">
            <a:avLst/>
          </a:prstGeom>
          <a:noFill/>
          <a:ln>
            <a:noFill/>
          </a:ln>
        </p:spPr>
      </p:pic>
      <p:pic>
        <p:nvPicPr>
          <p:cNvPr id="234" name="Google Shape;234;p32"/>
          <p:cNvPicPr preferRelativeResize="0"/>
          <p:nvPr/>
        </p:nvPicPr>
        <p:blipFill>
          <a:blip r:embed="rId5">
            <a:alphaModFix/>
          </a:blip>
          <a:stretch>
            <a:fillRect/>
          </a:stretch>
        </p:blipFill>
        <p:spPr>
          <a:xfrm>
            <a:off x="437153" y="4461560"/>
            <a:ext cx="474625" cy="542551"/>
          </a:xfrm>
          <a:prstGeom prst="rect">
            <a:avLst/>
          </a:prstGeom>
          <a:noFill/>
          <a:ln>
            <a:noFill/>
          </a:ln>
        </p:spPr>
      </p:pic>
      <p:pic>
        <p:nvPicPr>
          <p:cNvPr id="235" name="Google Shape;235;p32"/>
          <p:cNvPicPr preferRelativeResize="0"/>
          <p:nvPr/>
        </p:nvPicPr>
        <p:blipFill>
          <a:blip r:embed="rId4">
            <a:alphaModFix/>
          </a:blip>
          <a:stretch>
            <a:fillRect/>
          </a:stretch>
        </p:blipFill>
        <p:spPr>
          <a:xfrm>
            <a:off x="828413" y="625972"/>
            <a:ext cx="419972" cy="431099"/>
          </a:xfrm>
          <a:prstGeom prst="rect">
            <a:avLst/>
          </a:prstGeom>
          <a:noFill/>
          <a:ln>
            <a:noFill/>
          </a:ln>
        </p:spPr>
      </p:pic>
      <p:pic>
        <p:nvPicPr>
          <p:cNvPr id="237" name="Google Shape;237;p32"/>
          <p:cNvPicPr preferRelativeResize="0"/>
          <p:nvPr/>
        </p:nvPicPr>
        <p:blipFill>
          <a:blip r:embed="rId6">
            <a:alphaModFix/>
          </a:blip>
          <a:stretch>
            <a:fillRect/>
          </a:stretch>
        </p:blipFill>
        <p:spPr>
          <a:xfrm>
            <a:off x="1162941" y="46314"/>
            <a:ext cx="669056" cy="645323"/>
          </a:xfrm>
          <a:prstGeom prst="rect">
            <a:avLst/>
          </a:prstGeom>
          <a:noFill/>
          <a:ln>
            <a:noFill/>
          </a:ln>
        </p:spPr>
      </p:pic>
      <p:pic>
        <p:nvPicPr>
          <p:cNvPr id="238" name="Google Shape;238;p32"/>
          <p:cNvPicPr preferRelativeResize="0"/>
          <p:nvPr/>
        </p:nvPicPr>
        <p:blipFill>
          <a:blip r:embed="rId4">
            <a:alphaModFix/>
          </a:blip>
          <a:stretch>
            <a:fillRect/>
          </a:stretch>
        </p:blipFill>
        <p:spPr>
          <a:xfrm>
            <a:off x="7912491" y="448658"/>
            <a:ext cx="315401" cy="323754"/>
          </a:xfrm>
          <a:prstGeom prst="rect">
            <a:avLst/>
          </a:prstGeom>
          <a:noFill/>
          <a:ln>
            <a:noFill/>
          </a:ln>
        </p:spPr>
      </p:pic>
      <p:pic>
        <p:nvPicPr>
          <p:cNvPr id="240" name="Google Shape;240;p32"/>
          <p:cNvPicPr preferRelativeResize="0"/>
          <p:nvPr/>
        </p:nvPicPr>
        <p:blipFill>
          <a:blip r:embed="rId3">
            <a:alphaModFix/>
          </a:blip>
          <a:stretch>
            <a:fillRect/>
          </a:stretch>
        </p:blipFill>
        <p:spPr>
          <a:xfrm>
            <a:off x="199840" y="269936"/>
            <a:ext cx="474626" cy="502477"/>
          </a:xfrm>
          <a:prstGeom prst="rect">
            <a:avLst/>
          </a:prstGeom>
          <a:noFill/>
          <a:ln>
            <a:noFill/>
          </a:ln>
        </p:spPr>
      </p:pic>
      <p:pic>
        <p:nvPicPr>
          <p:cNvPr id="2" name="Εικόνα 1"/>
          <p:cNvPicPr>
            <a:picLocks noChangeAspect="1"/>
          </p:cNvPicPr>
          <p:nvPr/>
        </p:nvPicPr>
        <p:blipFill>
          <a:blip r:embed="rId7"/>
          <a:stretch>
            <a:fillRect/>
          </a:stretch>
        </p:blipFill>
        <p:spPr>
          <a:xfrm>
            <a:off x="5975248" y="1992595"/>
            <a:ext cx="2810456" cy="187023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3" name="Google Shape;273;p34"/>
          <p:cNvPicPr preferRelativeResize="0"/>
          <p:nvPr/>
        </p:nvPicPr>
        <p:blipFill>
          <a:blip r:embed="rId3">
            <a:alphaModFix/>
          </a:blip>
          <a:stretch>
            <a:fillRect/>
          </a:stretch>
        </p:blipFill>
        <p:spPr>
          <a:xfrm>
            <a:off x="7729819" y="2687959"/>
            <a:ext cx="474625" cy="542551"/>
          </a:xfrm>
          <a:prstGeom prst="rect">
            <a:avLst/>
          </a:prstGeom>
          <a:noFill/>
          <a:ln>
            <a:noFill/>
          </a:ln>
        </p:spPr>
      </p:pic>
      <p:pic>
        <p:nvPicPr>
          <p:cNvPr id="274" name="Google Shape;274;p34"/>
          <p:cNvPicPr preferRelativeResize="0"/>
          <p:nvPr/>
        </p:nvPicPr>
        <p:blipFill>
          <a:blip r:embed="rId4">
            <a:alphaModFix/>
          </a:blip>
          <a:stretch>
            <a:fillRect/>
          </a:stretch>
        </p:blipFill>
        <p:spPr>
          <a:xfrm>
            <a:off x="7923856" y="3267460"/>
            <a:ext cx="598501" cy="632675"/>
          </a:xfrm>
          <a:prstGeom prst="rect">
            <a:avLst/>
          </a:prstGeom>
          <a:noFill/>
          <a:ln>
            <a:noFill/>
          </a:ln>
        </p:spPr>
      </p:pic>
      <p:sp>
        <p:nvSpPr>
          <p:cNvPr id="277" name="Google Shape;277;p34"/>
          <p:cNvSpPr txBox="1">
            <a:spLocks noGrp="1"/>
          </p:cNvSpPr>
          <p:nvPr>
            <p:ph type="title"/>
          </p:nvPr>
        </p:nvSpPr>
        <p:spPr>
          <a:xfrm>
            <a:off x="1951417" y="139173"/>
            <a:ext cx="4847400" cy="8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 </a:t>
            </a:r>
            <a:r>
              <a:rPr lang="el-GR" dirty="0" smtClean="0">
                <a:solidFill>
                  <a:schemeClr val="tx1"/>
                </a:solidFill>
              </a:rPr>
              <a:t>ΤΟ ΣΙΝΤΟ </a:t>
            </a:r>
            <a:r>
              <a:rPr lang="en" dirty="0" smtClean="0">
                <a:solidFill>
                  <a:schemeClr val="tx1"/>
                </a:solidFill>
              </a:rPr>
              <a:t>·</a:t>
            </a:r>
            <a:endParaRPr dirty="0">
              <a:solidFill>
                <a:schemeClr val="tx1"/>
              </a:solidFill>
            </a:endParaRPr>
          </a:p>
        </p:txBody>
      </p:sp>
      <p:sp>
        <p:nvSpPr>
          <p:cNvPr id="278" name="Google Shape;278;p34"/>
          <p:cNvSpPr txBox="1">
            <a:spLocks noGrp="1"/>
          </p:cNvSpPr>
          <p:nvPr>
            <p:ph type="subTitle" idx="1"/>
          </p:nvPr>
        </p:nvSpPr>
        <p:spPr>
          <a:xfrm>
            <a:off x="1564577" y="1554160"/>
            <a:ext cx="5938922" cy="3426599"/>
          </a:xfrm>
          <a:prstGeom prst="rect">
            <a:avLst/>
          </a:prstGeom>
        </p:spPr>
        <p:txBody>
          <a:bodyPr spcFirstLastPara="1" wrap="square" lIns="91425" tIns="91425" rIns="91425" bIns="91425" anchor="t" anchorCtr="0">
            <a:noAutofit/>
          </a:bodyPr>
          <a:lstStyle/>
          <a:p>
            <a:pPr marL="0" lvl="0" indent="0"/>
            <a:r>
              <a:rPr lang="el-GR" sz="1700" dirty="0" smtClean="0"/>
              <a:t>Το Σίντο είναι η μόνη από τις πολλές θρησκείες του ιαπωνικού λαού η οποία σύμφωνα με την παράδοση δεν προήλθε από κάπου αλλού και είναι, συνεπώς, εγχώρια. Δεν υπάρχει κεντρική εξουσία ελέγχου του Σιντοϊσμού και υπάρχει μεγάλη </a:t>
            </a:r>
            <a:r>
              <a:rPr lang="el-GR" sz="1700" dirty="0"/>
              <a:t>ποικιλομορφία μεταξύ των πιστών. </a:t>
            </a:r>
            <a:r>
              <a:rPr lang="el-GR" sz="1700" dirty="0" smtClean="0"/>
              <a:t>Το </a:t>
            </a:r>
            <a:r>
              <a:rPr lang="el-GR" sz="1700" dirty="0"/>
              <a:t>Σίντο κάθε εποχής είναι αποτέλεσμα ένα συνεχώς μεταβαλλόμενο συνδυασμό διαφόρων στοιχείων σε ποικίλους βαθμούς, με ποικίλους τρόπους κλπ. </a:t>
            </a:r>
            <a:endParaRPr sz="1700" dirty="0"/>
          </a:p>
        </p:txBody>
      </p:sp>
      <p:pic>
        <p:nvPicPr>
          <p:cNvPr id="280" name="Google Shape;280;p34"/>
          <p:cNvPicPr preferRelativeResize="0"/>
          <p:nvPr/>
        </p:nvPicPr>
        <p:blipFill>
          <a:blip r:embed="rId5">
            <a:alphaModFix/>
          </a:blip>
          <a:stretch>
            <a:fillRect/>
          </a:stretch>
        </p:blipFill>
        <p:spPr>
          <a:xfrm>
            <a:off x="363582" y="480843"/>
            <a:ext cx="1370128" cy="886499"/>
          </a:xfrm>
          <a:prstGeom prst="rect">
            <a:avLst/>
          </a:prstGeom>
          <a:noFill/>
          <a:ln>
            <a:noFill/>
          </a:ln>
        </p:spPr>
      </p:pic>
      <p:pic>
        <p:nvPicPr>
          <p:cNvPr id="281" name="Google Shape;281;p34"/>
          <p:cNvPicPr preferRelativeResize="0"/>
          <p:nvPr/>
        </p:nvPicPr>
        <p:blipFill>
          <a:blip r:embed="rId6">
            <a:alphaModFix/>
          </a:blip>
          <a:stretch>
            <a:fillRect/>
          </a:stretch>
        </p:blipFill>
        <p:spPr>
          <a:xfrm>
            <a:off x="8115363" y="2526082"/>
            <a:ext cx="315401" cy="323754"/>
          </a:xfrm>
          <a:prstGeom prst="rect">
            <a:avLst/>
          </a:prstGeom>
          <a:noFill/>
          <a:ln>
            <a:noFill/>
          </a:ln>
        </p:spPr>
      </p:pic>
      <p:pic>
        <p:nvPicPr>
          <p:cNvPr id="282" name="Google Shape;282;p34"/>
          <p:cNvPicPr preferRelativeResize="0"/>
          <p:nvPr/>
        </p:nvPicPr>
        <p:blipFill>
          <a:blip r:embed="rId6">
            <a:alphaModFix/>
          </a:blip>
          <a:stretch>
            <a:fillRect/>
          </a:stretch>
        </p:blipFill>
        <p:spPr>
          <a:xfrm>
            <a:off x="7349236" y="4075494"/>
            <a:ext cx="315401" cy="323754"/>
          </a:xfrm>
          <a:prstGeom prst="rect">
            <a:avLst/>
          </a:prstGeom>
          <a:noFill/>
          <a:ln>
            <a:noFill/>
          </a:ln>
        </p:spPr>
      </p:pic>
      <p:pic>
        <p:nvPicPr>
          <p:cNvPr id="283" name="Google Shape;283;p34"/>
          <p:cNvPicPr preferRelativeResize="0"/>
          <p:nvPr/>
        </p:nvPicPr>
        <p:blipFill>
          <a:blip r:embed="rId4">
            <a:alphaModFix/>
          </a:blip>
          <a:stretch>
            <a:fillRect/>
          </a:stretch>
        </p:blipFill>
        <p:spPr>
          <a:xfrm>
            <a:off x="413975" y="3851375"/>
            <a:ext cx="413093" cy="415826"/>
          </a:xfrm>
          <a:prstGeom prst="rect">
            <a:avLst/>
          </a:prstGeom>
          <a:noFill/>
          <a:ln>
            <a:noFill/>
          </a:ln>
        </p:spPr>
      </p:pic>
      <p:pic>
        <p:nvPicPr>
          <p:cNvPr id="284" name="Google Shape;284;p34"/>
          <p:cNvPicPr preferRelativeResize="0"/>
          <p:nvPr/>
        </p:nvPicPr>
        <p:blipFill>
          <a:blip r:embed="rId3">
            <a:alphaModFix/>
          </a:blip>
          <a:stretch>
            <a:fillRect/>
          </a:stretch>
        </p:blipFill>
        <p:spPr>
          <a:xfrm>
            <a:off x="691877" y="3269085"/>
            <a:ext cx="474625" cy="542551"/>
          </a:xfrm>
          <a:prstGeom prst="rect">
            <a:avLst/>
          </a:prstGeom>
          <a:noFill/>
          <a:ln>
            <a:noFill/>
          </a:ln>
        </p:spPr>
      </p:pic>
      <p:pic>
        <p:nvPicPr>
          <p:cNvPr id="285" name="Google Shape;285;p34"/>
          <p:cNvPicPr preferRelativeResize="0"/>
          <p:nvPr/>
        </p:nvPicPr>
        <p:blipFill>
          <a:blip r:embed="rId6">
            <a:alphaModFix/>
          </a:blip>
          <a:stretch>
            <a:fillRect/>
          </a:stretch>
        </p:blipFill>
        <p:spPr>
          <a:xfrm>
            <a:off x="986292" y="4105324"/>
            <a:ext cx="315401" cy="323754"/>
          </a:xfrm>
          <a:prstGeom prst="rect">
            <a:avLst/>
          </a:prstGeom>
          <a:noFill/>
          <a:ln>
            <a:noFill/>
          </a:ln>
        </p:spPr>
      </p:pic>
      <p:sp>
        <p:nvSpPr>
          <p:cNvPr id="286" name="Google Shape;286;p34"/>
          <p:cNvSpPr/>
          <p:nvPr/>
        </p:nvSpPr>
        <p:spPr>
          <a:xfrm>
            <a:off x="7748482" y="536910"/>
            <a:ext cx="474625" cy="1015384"/>
          </a:xfrm>
          <a:prstGeom prst="rect">
            <a:avLst/>
          </a:prstGeom>
        </p:spPr>
        <p:txBody>
          <a:bodyPr>
            <a:prstTxWarp prst="textPlain">
              <a:avLst/>
            </a:prstTxWarp>
          </a:bodyPr>
          <a:lstStyle/>
          <a:p>
            <a:pPr lvl="0" algn="ctr"/>
            <a:r>
              <a:rPr b="0" i="0" dirty="0">
                <a:ln>
                  <a:noFill/>
                </a:ln>
                <a:solidFill>
                  <a:schemeClr val="accent6"/>
                </a:solidFill>
                <a:latin typeface="Alice"/>
              </a:rPr>
              <a:t>日</a:t>
            </a:r>
            <a:br>
              <a:rPr b="0" i="0" dirty="0">
                <a:ln>
                  <a:noFill/>
                </a:ln>
                <a:solidFill>
                  <a:schemeClr val="accent6"/>
                </a:solidFill>
                <a:latin typeface="Alice"/>
              </a:rPr>
            </a:br>
            <a:r>
              <a:rPr b="0" i="0" dirty="0">
                <a:ln>
                  <a:noFill/>
                </a:ln>
                <a:solidFill>
                  <a:schemeClr val="accent6"/>
                </a:solidFill>
                <a:latin typeface="Alice"/>
              </a:rPr>
              <a:t>本</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7" name="Google Shape;277;p34"/>
          <p:cNvSpPr txBox="1">
            <a:spLocks noGrp="1"/>
          </p:cNvSpPr>
          <p:nvPr>
            <p:ph type="title"/>
          </p:nvPr>
        </p:nvSpPr>
        <p:spPr>
          <a:xfrm>
            <a:off x="1998310" y="147799"/>
            <a:ext cx="4847400" cy="8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 </a:t>
            </a:r>
            <a:r>
              <a:rPr lang="el-GR" dirty="0" smtClean="0">
                <a:solidFill>
                  <a:schemeClr val="tx1"/>
                </a:solidFill>
              </a:rPr>
              <a:t>ΤΟ ΣΙΝΤΟ </a:t>
            </a:r>
            <a:r>
              <a:rPr lang="en" dirty="0" smtClean="0">
                <a:solidFill>
                  <a:schemeClr val="tx1"/>
                </a:solidFill>
              </a:rPr>
              <a:t>·</a:t>
            </a:r>
            <a:endParaRPr dirty="0">
              <a:solidFill>
                <a:schemeClr val="tx1"/>
              </a:solidFill>
            </a:endParaRPr>
          </a:p>
        </p:txBody>
      </p:sp>
      <p:sp>
        <p:nvSpPr>
          <p:cNvPr id="278" name="Google Shape;278;p34"/>
          <p:cNvSpPr txBox="1">
            <a:spLocks noGrp="1"/>
          </p:cNvSpPr>
          <p:nvPr>
            <p:ph type="subTitle" idx="1"/>
          </p:nvPr>
        </p:nvSpPr>
        <p:spPr>
          <a:xfrm>
            <a:off x="3456289" y="1716902"/>
            <a:ext cx="5046194" cy="2317040"/>
          </a:xfrm>
          <a:prstGeom prst="rect">
            <a:avLst/>
          </a:prstGeom>
        </p:spPr>
        <p:txBody>
          <a:bodyPr spcFirstLastPara="1" wrap="square" lIns="91425" tIns="91425" rIns="91425" bIns="91425" anchor="t" anchorCtr="0">
            <a:noAutofit/>
          </a:bodyPr>
          <a:lstStyle/>
          <a:p>
            <a:pPr marL="0" lvl="0" indent="0" algn="r"/>
            <a:r>
              <a:rPr lang="el-GR" sz="1700" dirty="0" smtClean="0">
                <a:ea typeface="Alice" panose="020B0604020202020204" charset="0"/>
              </a:rPr>
              <a:t>Το </a:t>
            </a:r>
            <a:r>
              <a:rPr lang="el-GR" sz="1700" dirty="0">
                <a:ea typeface="Alice" panose="020B0604020202020204" charset="0"/>
              </a:rPr>
              <a:t>ίδιο το όνομά του (</a:t>
            </a:r>
            <a:r>
              <a:rPr lang="el-GR" sz="1700" dirty="0" err="1">
                <a:ea typeface="Alice" panose="020B0604020202020204" charset="0"/>
              </a:rPr>
              <a:t>shin</a:t>
            </a:r>
            <a:r>
              <a:rPr lang="el-GR" sz="1700" dirty="0">
                <a:ea typeface="Alice" panose="020B0604020202020204" charset="0"/>
              </a:rPr>
              <a:t>= </a:t>
            </a:r>
            <a:r>
              <a:rPr lang="el-GR" sz="1700" dirty="0" err="1">
                <a:ea typeface="Alice" panose="020B0604020202020204" charset="0"/>
              </a:rPr>
              <a:t>κάμι</a:t>
            </a:r>
            <a:r>
              <a:rPr lang="el-GR" sz="1700" dirty="0">
                <a:ea typeface="Alice" panose="020B0604020202020204" charset="0"/>
              </a:rPr>
              <a:t>, </a:t>
            </a:r>
            <a:r>
              <a:rPr lang="el-GR" sz="1700" dirty="0" err="1">
                <a:ea typeface="Alice" panose="020B0604020202020204" charset="0"/>
              </a:rPr>
              <a:t>to</a:t>
            </a:r>
            <a:r>
              <a:rPr lang="el-GR" sz="1700" dirty="0">
                <a:ea typeface="Alice" panose="020B0604020202020204" charset="0"/>
              </a:rPr>
              <a:t>=</a:t>
            </a:r>
            <a:r>
              <a:rPr lang="el-GR" sz="1700" dirty="0" err="1">
                <a:ea typeface="Alice" panose="020B0604020202020204" charset="0"/>
              </a:rPr>
              <a:t>τάο</a:t>
            </a:r>
            <a:r>
              <a:rPr lang="el-GR" sz="1700" dirty="0">
                <a:ea typeface="Alice" panose="020B0604020202020204" charset="0"/>
              </a:rPr>
              <a:t>=οδός, συνεπώς « η οδός= η θρησκεία των θεών») προϋπήρχε επί αιώνες στην Κίνα αναφερόμενο στα πνεύματα της </a:t>
            </a:r>
            <a:r>
              <a:rPr lang="el-GR" sz="1700" dirty="0" err="1">
                <a:ea typeface="Alice" panose="020B0604020202020204" charset="0"/>
              </a:rPr>
              <a:t>ταοϊστικής</a:t>
            </a:r>
            <a:r>
              <a:rPr lang="el-GR" sz="1700" dirty="0">
                <a:ea typeface="Alice" panose="020B0604020202020204" charset="0"/>
              </a:rPr>
              <a:t> λατρείας. Το σημερινό Σίντο περιέχει όχι μόνο πολλά από τα </a:t>
            </a:r>
            <a:r>
              <a:rPr lang="el-GR" sz="1700" dirty="0" err="1">
                <a:ea typeface="Alice" panose="020B0604020202020204" charset="0"/>
              </a:rPr>
              <a:t>κάμι</a:t>
            </a:r>
            <a:r>
              <a:rPr lang="el-GR" sz="1700" dirty="0">
                <a:ea typeface="Alice" panose="020B0604020202020204" charset="0"/>
              </a:rPr>
              <a:t> που συσσωρεύτηκαν στη διάρκεια της ιστορίας του αλλά και κάποιες από τις μορφές που το ίδιο </a:t>
            </a:r>
            <a:r>
              <a:rPr lang="el-GR" sz="1700" dirty="0" smtClean="0">
                <a:ea typeface="Alice" panose="020B0604020202020204" charset="0"/>
              </a:rPr>
              <a:t>πήρε</a:t>
            </a:r>
            <a:endParaRPr lang="en-US" sz="1700" dirty="0" smtClean="0">
              <a:latin typeface="Alice" panose="020B0604020202020204" charset="0"/>
              <a:ea typeface="Alice" panose="020B0604020202020204" charset="0"/>
            </a:endParaRPr>
          </a:p>
          <a:p>
            <a:pPr marL="0" lvl="0" indent="0" algn="r"/>
            <a:r>
              <a:rPr lang="el-GR" sz="1700" dirty="0" smtClean="0">
                <a:ea typeface="Alice" panose="020B0604020202020204" charset="0"/>
              </a:rPr>
              <a:t> </a:t>
            </a:r>
            <a:r>
              <a:rPr lang="el-GR" sz="1700" dirty="0">
                <a:ea typeface="Alice" panose="020B0604020202020204" charset="0"/>
              </a:rPr>
              <a:t>σε αυτήν. </a:t>
            </a:r>
            <a:endParaRPr sz="1700" dirty="0">
              <a:latin typeface="Alice" panose="020B0604020202020204" charset="0"/>
              <a:ea typeface="Alice" panose="020B0604020202020204" charset="0"/>
            </a:endParaRPr>
          </a:p>
        </p:txBody>
      </p:sp>
      <p:pic>
        <p:nvPicPr>
          <p:cNvPr id="280" name="Google Shape;280;p34"/>
          <p:cNvPicPr preferRelativeResize="0"/>
          <p:nvPr/>
        </p:nvPicPr>
        <p:blipFill>
          <a:blip r:embed="rId3">
            <a:alphaModFix/>
          </a:blip>
          <a:stretch>
            <a:fillRect/>
          </a:stretch>
        </p:blipFill>
        <p:spPr>
          <a:xfrm>
            <a:off x="363582" y="480843"/>
            <a:ext cx="1370128" cy="886499"/>
          </a:xfrm>
          <a:prstGeom prst="rect">
            <a:avLst/>
          </a:prstGeom>
          <a:noFill/>
          <a:ln>
            <a:noFill/>
          </a:ln>
        </p:spPr>
      </p:pic>
      <p:pic>
        <p:nvPicPr>
          <p:cNvPr id="282" name="Google Shape;282;p34"/>
          <p:cNvPicPr preferRelativeResize="0"/>
          <p:nvPr/>
        </p:nvPicPr>
        <p:blipFill>
          <a:blip r:embed="rId4">
            <a:alphaModFix/>
          </a:blip>
          <a:stretch>
            <a:fillRect/>
          </a:stretch>
        </p:blipFill>
        <p:spPr>
          <a:xfrm>
            <a:off x="8523674" y="4478248"/>
            <a:ext cx="315401" cy="323754"/>
          </a:xfrm>
          <a:prstGeom prst="rect">
            <a:avLst/>
          </a:prstGeom>
          <a:noFill/>
          <a:ln>
            <a:noFill/>
          </a:ln>
        </p:spPr>
      </p:pic>
      <p:pic>
        <p:nvPicPr>
          <p:cNvPr id="283" name="Google Shape;283;p34"/>
          <p:cNvPicPr preferRelativeResize="0"/>
          <p:nvPr/>
        </p:nvPicPr>
        <p:blipFill>
          <a:blip r:embed="rId5">
            <a:alphaModFix/>
          </a:blip>
          <a:stretch>
            <a:fillRect/>
          </a:stretch>
        </p:blipFill>
        <p:spPr>
          <a:xfrm>
            <a:off x="320572" y="4432212"/>
            <a:ext cx="413093" cy="415826"/>
          </a:xfrm>
          <a:prstGeom prst="rect">
            <a:avLst/>
          </a:prstGeom>
          <a:noFill/>
          <a:ln>
            <a:noFill/>
          </a:ln>
        </p:spPr>
      </p:pic>
      <p:pic>
        <p:nvPicPr>
          <p:cNvPr id="284" name="Google Shape;284;p34"/>
          <p:cNvPicPr preferRelativeResize="0"/>
          <p:nvPr/>
        </p:nvPicPr>
        <p:blipFill>
          <a:blip r:embed="rId6">
            <a:alphaModFix/>
          </a:blip>
          <a:stretch>
            <a:fillRect/>
          </a:stretch>
        </p:blipFill>
        <p:spPr>
          <a:xfrm>
            <a:off x="1015760" y="4033941"/>
            <a:ext cx="474625" cy="542551"/>
          </a:xfrm>
          <a:prstGeom prst="rect">
            <a:avLst/>
          </a:prstGeom>
          <a:noFill/>
          <a:ln>
            <a:noFill/>
          </a:ln>
        </p:spPr>
      </p:pic>
      <p:pic>
        <p:nvPicPr>
          <p:cNvPr id="285" name="Google Shape;285;p34"/>
          <p:cNvPicPr preferRelativeResize="0"/>
          <p:nvPr/>
        </p:nvPicPr>
        <p:blipFill>
          <a:blip r:embed="rId4">
            <a:alphaModFix/>
          </a:blip>
          <a:stretch>
            <a:fillRect/>
          </a:stretch>
        </p:blipFill>
        <p:spPr>
          <a:xfrm>
            <a:off x="1576009" y="4478248"/>
            <a:ext cx="315401" cy="323754"/>
          </a:xfrm>
          <a:prstGeom prst="rect">
            <a:avLst/>
          </a:prstGeom>
          <a:noFill/>
          <a:ln>
            <a:noFill/>
          </a:ln>
        </p:spPr>
      </p:pic>
      <p:sp>
        <p:nvSpPr>
          <p:cNvPr id="286" name="Google Shape;286;p34"/>
          <p:cNvSpPr/>
          <p:nvPr/>
        </p:nvSpPr>
        <p:spPr>
          <a:xfrm>
            <a:off x="8041559" y="351958"/>
            <a:ext cx="474625" cy="1015384"/>
          </a:xfrm>
          <a:prstGeom prst="rect">
            <a:avLst/>
          </a:prstGeom>
        </p:spPr>
        <p:txBody>
          <a:bodyPr>
            <a:prstTxWarp prst="textPlain">
              <a:avLst/>
            </a:prstTxWarp>
          </a:bodyPr>
          <a:lstStyle/>
          <a:p>
            <a:pPr lvl="0" algn="ctr"/>
            <a:r>
              <a:rPr b="0" i="0" dirty="0">
                <a:ln>
                  <a:noFill/>
                </a:ln>
                <a:solidFill>
                  <a:schemeClr val="accent6"/>
                </a:solidFill>
                <a:latin typeface="Alice"/>
              </a:rPr>
              <a:t>日</a:t>
            </a:r>
            <a:br>
              <a:rPr b="0" i="0" dirty="0">
                <a:ln>
                  <a:noFill/>
                </a:ln>
                <a:solidFill>
                  <a:schemeClr val="accent6"/>
                </a:solidFill>
                <a:latin typeface="Alice"/>
              </a:rPr>
            </a:br>
            <a:r>
              <a:rPr b="0" i="0" dirty="0">
                <a:ln>
                  <a:noFill/>
                </a:ln>
                <a:solidFill>
                  <a:schemeClr val="accent6"/>
                </a:solidFill>
                <a:latin typeface="Alice"/>
              </a:rPr>
              <a:t>本</a:t>
            </a:r>
          </a:p>
        </p:txBody>
      </p:sp>
      <p:pic>
        <p:nvPicPr>
          <p:cNvPr id="2" name="Εικόνα 1"/>
          <p:cNvPicPr>
            <a:picLocks noChangeAspect="1"/>
          </p:cNvPicPr>
          <p:nvPr/>
        </p:nvPicPr>
        <p:blipFill>
          <a:blip r:embed="rId7"/>
          <a:stretch>
            <a:fillRect/>
          </a:stretch>
        </p:blipFill>
        <p:spPr>
          <a:xfrm>
            <a:off x="625955" y="1961570"/>
            <a:ext cx="2744710" cy="1830378"/>
          </a:xfrm>
          <a:prstGeom prst="rect">
            <a:avLst/>
          </a:prstGeom>
          <a:ln>
            <a:noFill/>
          </a:ln>
          <a:effectLst>
            <a:softEdge rad="112500"/>
          </a:effectLst>
        </p:spPr>
      </p:pic>
    </p:spTree>
    <p:extLst>
      <p:ext uri="{BB962C8B-B14F-4D97-AF65-F5344CB8AC3E}">
        <p14:creationId xmlns:p14="http://schemas.microsoft.com/office/powerpoint/2010/main" val="2218956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35"/>
          <p:cNvPicPr preferRelativeResize="0"/>
          <p:nvPr/>
        </p:nvPicPr>
        <p:blipFill>
          <a:blip r:embed="rId3">
            <a:alphaModFix/>
          </a:blip>
          <a:stretch>
            <a:fillRect/>
          </a:stretch>
        </p:blipFill>
        <p:spPr>
          <a:xfrm>
            <a:off x="7005899" y="3531104"/>
            <a:ext cx="1321041" cy="1080935"/>
          </a:xfrm>
          <a:prstGeom prst="rect">
            <a:avLst/>
          </a:prstGeom>
          <a:noFill/>
          <a:ln>
            <a:noFill/>
          </a:ln>
        </p:spPr>
      </p:pic>
      <p:pic>
        <p:nvPicPr>
          <p:cNvPr id="295" name="Google Shape;295;p35"/>
          <p:cNvPicPr preferRelativeResize="0"/>
          <p:nvPr/>
        </p:nvPicPr>
        <p:blipFill>
          <a:blip r:embed="rId4">
            <a:alphaModFix/>
          </a:blip>
          <a:stretch>
            <a:fillRect/>
          </a:stretch>
        </p:blipFill>
        <p:spPr>
          <a:xfrm>
            <a:off x="6361092" y="3571258"/>
            <a:ext cx="1605015" cy="1162685"/>
          </a:xfrm>
          <a:prstGeom prst="rect">
            <a:avLst/>
          </a:prstGeom>
          <a:noFill/>
          <a:ln>
            <a:noFill/>
          </a:ln>
        </p:spPr>
      </p:pic>
      <p:pic>
        <p:nvPicPr>
          <p:cNvPr id="296" name="Google Shape;296;p35"/>
          <p:cNvPicPr preferRelativeResize="0"/>
          <p:nvPr/>
        </p:nvPicPr>
        <p:blipFill>
          <a:blip r:embed="rId5">
            <a:alphaModFix/>
          </a:blip>
          <a:stretch>
            <a:fillRect/>
          </a:stretch>
        </p:blipFill>
        <p:spPr>
          <a:xfrm rot="10800000">
            <a:off x="8326940" y="4314477"/>
            <a:ext cx="247210" cy="280896"/>
          </a:xfrm>
          <a:prstGeom prst="rect">
            <a:avLst/>
          </a:prstGeom>
          <a:noFill/>
          <a:ln>
            <a:noFill/>
          </a:ln>
        </p:spPr>
      </p:pic>
      <p:pic>
        <p:nvPicPr>
          <p:cNvPr id="297" name="Google Shape;297;p35"/>
          <p:cNvPicPr preferRelativeResize="0"/>
          <p:nvPr/>
        </p:nvPicPr>
        <p:blipFill>
          <a:blip r:embed="rId6">
            <a:alphaModFix/>
          </a:blip>
          <a:stretch>
            <a:fillRect/>
          </a:stretch>
        </p:blipFill>
        <p:spPr>
          <a:xfrm>
            <a:off x="7815746" y="3531104"/>
            <a:ext cx="474626" cy="502477"/>
          </a:xfrm>
          <a:prstGeom prst="rect">
            <a:avLst/>
          </a:prstGeom>
          <a:noFill/>
          <a:ln>
            <a:noFill/>
          </a:ln>
        </p:spPr>
      </p:pic>
      <p:pic>
        <p:nvPicPr>
          <p:cNvPr id="301" name="Google Shape;301;p35"/>
          <p:cNvPicPr preferRelativeResize="0"/>
          <p:nvPr/>
        </p:nvPicPr>
        <p:blipFill>
          <a:blip r:embed="rId5">
            <a:alphaModFix/>
          </a:blip>
          <a:stretch>
            <a:fillRect/>
          </a:stretch>
        </p:blipFill>
        <p:spPr>
          <a:xfrm rot="10800000">
            <a:off x="408471" y="860791"/>
            <a:ext cx="315401" cy="323754"/>
          </a:xfrm>
          <a:prstGeom prst="rect">
            <a:avLst/>
          </a:prstGeom>
          <a:noFill/>
          <a:ln>
            <a:noFill/>
          </a:ln>
        </p:spPr>
      </p:pic>
      <p:pic>
        <p:nvPicPr>
          <p:cNvPr id="302" name="Google Shape;302;p35"/>
          <p:cNvPicPr preferRelativeResize="0"/>
          <p:nvPr/>
        </p:nvPicPr>
        <p:blipFill>
          <a:blip r:embed="rId5">
            <a:alphaModFix/>
          </a:blip>
          <a:stretch>
            <a:fillRect/>
          </a:stretch>
        </p:blipFill>
        <p:spPr>
          <a:xfrm rot="10800000">
            <a:off x="8326940" y="3990723"/>
            <a:ext cx="315401" cy="323754"/>
          </a:xfrm>
          <a:prstGeom prst="rect">
            <a:avLst/>
          </a:prstGeom>
          <a:noFill/>
          <a:ln>
            <a:noFill/>
          </a:ln>
        </p:spPr>
      </p:pic>
      <p:sp>
        <p:nvSpPr>
          <p:cNvPr id="2" name="Υπότιτλος 1"/>
          <p:cNvSpPr>
            <a:spLocks noGrp="1"/>
          </p:cNvSpPr>
          <p:nvPr>
            <p:ph type="subTitle" idx="1"/>
          </p:nvPr>
        </p:nvSpPr>
        <p:spPr>
          <a:xfrm>
            <a:off x="-968271" y="2284046"/>
            <a:ext cx="7329363" cy="1022744"/>
          </a:xfrm>
        </p:spPr>
        <p:txBody>
          <a:bodyPr/>
          <a:lstStyle/>
          <a:p>
            <a:r>
              <a:rPr lang="el-GR" sz="1600" dirty="0"/>
              <a:t>Τα </a:t>
            </a:r>
            <a:r>
              <a:rPr lang="el-GR" sz="1600" dirty="0" err="1" smtClean="0"/>
              <a:t>κάμι</a:t>
            </a:r>
            <a:r>
              <a:rPr lang="el-GR" sz="1600" dirty="0" smtClean="0"/>
              <a:t> είναι </a:t>
            </a:r>
            <a:r>
              <a:rPr lang="el-GR" sz="1600" dirty="0"/>
              <a:t>τα πνεύματα, φαινόμενα ή "ιερές </a:t>
            </a:r>
            <a:r>
              <a:rPr lang="el-GR" sz="1600" dirty="0" smtClean="0"/>
              <a:t>δυνάμεις“</a:t>
            </a:r>
            <a:endParaRPr lang="en-US" sz="1600" dirty="0" smtClean="0"/>
          </a:p>
          <a:p>
            <a:r>
              <a:rPr lang="el-GR" sz="1600" dirty="0" smtClean="0"/>
              <a:t>που</a:t>
            </a:r>
            <a:r>
              <a:rPr lang="en-US" sz="1600" dirty="0" smtClean="0"/>
              <a:t> </a:t>
            </a:r>
            <a:r>
              <a:rPr lang="el-GR" sz="1600" dirty="0" smtClean="0"/>
              <a:t>λατρεύονται </a:t>
            </a:r>
            <a:r>
              <a:rPr lang="el-GR" sz="1600" dirty="0"/>
              <a:t>στη θρησκεία του Σιντοϊσμού. </a:t>
            </a:r>
            <a:r>
              <a:rPr lang="el-GR" sz="1600" dirty="0" smtClean="0"/>
              <a:t>Μπορεί </a:t>
            </a:r>
            <a:r>
              <a:rPr lang="el-GR" sz="1600" dirty="0" smtClean="0"/>
              <a:t>να </a:t>
            </a:r>
          </a:p>
          <a:p>
            <a:r>
              <a:rPr lang="el-GR" sz="1600" dirty="0" smtClean="0"/>
              <a:t>είναι φυσικά στοιχεία</a:t>
            </a:r>
            <a:r>
              <a:rPr lang="el-GR" sz="1600" dirty="0"/>
              <a:t>, δυνάμεις της φύσης, καθώς και </a:t>
            </a:r>
            <a:r>
              <a:rPr lang="el-GR" sz="1600" dirty="0" smtClean="0"/>
              <a:t>όντα,</a:t>
            </a:r>
          </a:p>
          <a:p>
            <a:r>
              <a:rPr lang="el-GR" sz="1600" dirty="0" smtClean="0"/>
              <a:t>ή </a:t>
            </a:r>
            <a:r>
              <a:rPr lang="el-GR" sz="1600" dirty="0"/>
              <a:t>ιδιότητες </a:t>
            </a:r>
            <a:r>
              <a:rPr lang="el-GR" sz="1600" dirty="0" smtClean="0"/>
              <a:t>που χαρακτηρίζουν </a:t>
            </a:r>
            <a:r>
              <a:rPr lang="el-GR" sz="1600" dirty="0"/>
              <a:t>αυτά τα όντα. Μπορούν </a:t>
            </a:r>
            <a:endParaRPr lang="el-GR" sz="1600" dirty="0" smtClean="0"/>
          </a:p>
          <a:p>
            <a:r>
              <a:rPr lang="el-GR" sz="1600" dirty="0" smtClean="0"/>
              <a:t>Επίσης</a:t>
            </a:r>
            <a:r>
              <a:rPr lang="el-GR" sz="1600" dirty="0" smtClean="0"/>
              <a:t> </a:t>
            </a:r>
            <a:r>
              <a:rPr lang="el-GR" sz="1600" dirty="0" smtClean="0"/>
              <a:t>να </a:t>
            </a:r>
            <a:r>
              <a:rPr lang="el-GR" sz="1600" dirty="0"/>
              <a:t>είναι πνεύματα αξιοσέβαστων </a:t>
            </a:r>
            <a:r>
              <a:rPr lang="el-GR" sz="1600" dirty="0" smtClean="0"/>
              <a:t>νεκρών, όπως ο</a:t>
            </a:r>
          </a:p>
          <a:p>
            <a:r>
              <a:rPr lang="el-GR" sz="1600" dirty="0" smtClean="0"/>
              <a:t>αυτοκράτορας</a:t>
            </a:r>
            <a:r>
              <a:rPr lang="el-GR" sz="1600" dirty="0"/>
              <a:t>, θα μπορούσαν να γίνουν ή έγιναν </a:t>
            </a:r>
            <a:r>
              <a:rPr lang="el-GR" sz="1600" dirty="0" err="1"/>
              <a:t>κάμι</a:t>
            </a:r>
            <a:r>
              <a:rPr lang="el-GR" sz="1600" dirty="0" smtClean="0"/>
              <a:t>.</a:t>
            </a:r>
            <a:endParaRPr lang="el-GR" sz="1600" dirty="0"/>
          </a:p>
          <a:p>
            <a:r>
              <a:rPr lang="el-GR" sz="1600" dirty="0"/>
              <a:t>Στον Σιντοϊσμό, τα </a:t>
            </a:r>
            <a:r>
              <a:rPr lang="el-GR" sz="1600" dirty="0" err="1"/>
              <a:t>κάμι</a:t>
            </a:r>
            <a:r>
              <a:rPr lang="el-GR" sz="1600" dirty="0"/>
              <a:t> δεν είναι ξεχωριστά από τη </a:t>
            </a:r>
            <a:r>
              <a:rPr lang="el-GR" sz="1600" dirty="0" smtClean="0"/>
              <a:t>φύση,</a:t>
            </a:r>
          </a:p>
          <a:p>
            <a:r>
              <a:rPr lang="el-GR" sz="1600" dirty="0"/>
              <a:t>α</a:t>
            </a:r>
            <a:r>
              <a:rPr lang="el-GR" sz="1600" dirty="0" smtClean="0"/>
              <a:t>λλά</a:t>
            </a:r>
            <a:r>
              <a:rPr lang="el-GR" sz="1600" dirty="0" smtClean="0"/>
              <a:t> </a:t>
            </a:r>
            <a:r>
              <a:rPr lang="el-GR" sz="1600" dirty="0" smtClean="0"/>
              <a:t>είναι </a:t>
            </a:r>
            <a:r>
              <a:rPr lang="el-GR" sz="1600" dirty="0"/>
              <a:t>από τη φύση, φέροντας θετικά και </a:t>
            </a:r>
            <a:r>
              <a:rPr lang="el-GR" sz="1600" dirty="0" smtClean="0"/>
              <a:t>αρνητικά,</a:t>
            </a:r>
          </a:p>
          <a:p>
            <a:r>
              <a:rPr lang="el-GR" sz="1600" dirty="0" smtClean="0"/>
              <a:t>καλά </a:t>
            </a:r>
            <a:r>
              <a:rPr lang="el-GR" sz="1600" dirty="0"/>
              <a:t>και </a:t>
            </a:r>
            <a:r>
              <a:rPr lang="el-GR" sz="1600" dirty="0" smtClean="0"/>
              <a:t>κακά, χαρακτηριστικά</a:t>
            </a:r>
            <a:r>
              <a:rPr lang="el-GR" sz="1600" dirty="0"/>
              <a:t>. </a:t>
            </a:r>
          </a:p>
        </p:txBody>
      </p:sp>
      <p:sp>
        <p:nvSpPr>
          <p:cNvPr id="17" name="Google Shape;277;p34"/>
          <p:cNvSpPr txBox="1">
            <a:spLocks noGrp="1"/>
          </p:cNvSpPr>
          <p:nvPr>
            <p:ph type="title"/>
          </p:nvPr>
        </p:nvSpPr>
        <p:spPr>
          <a:xfrm>
            <a:off x="2000798" y="298045"/>
            <a:ext cx="4847400" cy="8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tx1"/>
                </a:solidFill>
              </a:rPr>
              <a:t>· </a:t>
            </a:r>
            <a:r>
              <a:rPr lang="el-GR" sz="4000" dirty="0" smtClean="0">
                <a:solidFill>
                  <a:schemeClr val="tx1"/>
                </a:solidFill>
              </a:rPr>
              <a:t>ΤΑ ΚΑΜΙ </a:t>
            </a:r>
            <a:r>
              <a:rPr lang="en" sz="4000" dirty="0" smtClean="0">
                <a:solidFill>
                  <a:schemeClr val="tx1"/>
                </a:solidFill>
              </a:rPr>
              <a:t>·</a:t>
            </a:r>
            <a:endParaRPr sz="4000" dirty="0">
              <a:solidFill>
                <a:schemeClr val="tx1"/>
              </a:solidFill>
            </a:endParaRPr>
          </a:p>
        </p:txBody>
      </p:sp>
      <p:pic>
        <p:nvPicPr>
          <p:cNvPr id="3" name="Εικόνα 2"/>
          <p:cNvPicPr>
            <a:picLocks noChangeAspect="1"/>
          </p:cNvPicPr>
          <p:nvPr/>
        </p:nvPicPr>
        <p:blipFill>
          <a:blip r:embed="rId7"/>
          <a:stretch>
            <a:fillRect/>
          </a:stretch>
        </p:blipFill>
        <p:spPr>
          <a:xfrm>
            <a:off x="5438161" y="1684229"/>
            <a:ext cx="3450876" cy="168499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body" idx="1"/>
          </p:nvPr>
        </p:nvSpPr>
        <p:spPr>
          <a:xfrm>
            <a:off x="592655" y="1738695"/>
            <a:ext cx="5124188" cy="3638686"/>
          </a:xfrm>
          <a:prstGeom prst="rect">
            <a:avLst/>
          </a:prstGeom>
        </p:spPr>
        <p:txBody>
          <a:bodyPr spcFirstLastPara="1" wrap="square" lIns="91425" tIns="91425" rIns="91425" bIns="91425" anchor="t" anchorCtr="0">
            <a:noAutofit/>
          </a:bodyPr>
          <a:lstStyle/>
          <a:p>
            <a:pPr marL="0" lvl="0" indent="0">
              <a:buClr>
                <a:schemeClr val="accent6"/>
              </a:buClr>
              <a:buSzPts val="1100"/>
              <a:buNone/>
            </a:pPr>
            <a:r>
              <a:rPr lang="el-GR" sz="1700" dirty="0">
                <a:latin typeface="Karla" panose="020B0604020202020204" charset="0"/>
                <a:ea typeface="Alice" panose="020B0604020202020204" charset="0"/>
              </a:rPr>
              <a:t>Τα </a:t>
            </a:r>
            <a:r>
              <a:rPr lang="el-GR" sz="1700" dirty="0" err="1">
                <a:latin typeface="Karla" panose="020B0604020202020204" charset="0"/>
                <a:ea typeface="Alice" panose="020B0604020202020204" charset="0"/>
              </a:rPr>
              <a:t>κάμι</a:t>
            </a:r>
            <a:r>
              <a:rPr lang="el-GR" sz="1700" dirty="0">
                <a:latin typeface="Karla" panose="020B0604020202020204" charset="0"/>
                <a:ea typeface="Alice" panose="020B0604020202020204" charset="0"/>
              </a:rPr>
              <a:t> πιστεύεται ότι είναι</a:t>
            </a:r>
          </a:p>
          <a:p>
            <a:pPr marL="0" lvl="0" indent="0">
              <a:buClr>
                <a:schemeClr val="accent6"/>
              </a:buClr>
              <a:buSzPts val="1100"/>
              <a:buNone/>
            </a:pPr>
            <a:r>
              <a:rPr lang="el-GR" sz="1700" dirty="0">
                <a:latin typeface="Karla" panose="020B0604020202020204" charset="0"/>
                <a:ea typeface="Alice" panose="020B0604020202020204" charset="0"/>
              </a:rPr>
              <a:t>"κρυμμένα" από αυτόν τον κόσμο και κατοικούν σε </a:t>
            </a:r>
            <a:r>
              <a:rPr lang="el-GR" sz="1700" dirty="0" smtClean="0">
                <a:latin typeface="Karla" panose="020B0604020202020204" charset="0"/>
                <a:ea typeface="Alice" panose="020B0604020202020204" charset="0"/>
              </a:rPr>
              <a:t>μια συμπληρωματική </a:t>
            </a:r>
            <a:r>
              <a:rPr lang="el-GR" sz="1700" dirty="0">
                <a:latin typeface="Karla" panose="020B0604020202020204" charset="0"/>
                <a:ea typeface="Alice" panose="020B0604020202020204" charset="0"/>
              </a:rPr>
              <a:t>ύπαρξη που αντικατοπτρίζει τη δική μας. Ως πνευματικά όντα που </a:t>
            </a:r>
            <a:r>
              <a:rPr lang="el-GR" sz="1700" dirty="0" smtClean="0">
                <a:latin typeface="Karla" panose="020B0604020202020204" charset="0"/>
                <a:ea typeface="Alice" panose="020B0604020202020204" charset="0"/>
              </a:rPr>
              <a:t>είναι, έχουν </a:t>
            </a:r>
            <a:r>
              <a:rPr lang="el-GR" sz="1700" dirty="0">
                <a:latin typeface="Karla" panose="020B0604020202020204" charset="0"/>
                <a:ea typeface="Alice" panose="020B0604020202020204" charset="0"/>
              </a:rPr>
              <a:t>τη δική τους </a:t>
            </a:r>
            <a:r>
              <a:rPr lang="el-GR" sz="1700" dirty="0" smtClean="0">
                <a:latin typeface="Karla" panose="020B0604020202020204" charset="0"/>
                <a:ea typeface="Alice" panose="020B0604020202020204" charset="0"/>
              </a:rPr>
              <a:t>μορφή, </a:t>
            </a:r>
            <a:r>
              <a:rPr lang="el-GR" sz="1700" dirty="0">
                <a:latin typeface="Karla" panose="020B0604020202020204" charset="0"/>
                <a:ea typeface="Alice" panose="020B0604020202020204" charset="0"/>
              </a:rPr>
              <a:t>την οποία μπορούν να δείξουν και προς τα έξω εμφανιζόμενα όπου θέλουν. Μπορούν όμως να πάρουν και όποια άλλη μορφή επιθυμούν, </a:t>
            </a:r>
            <a:r>
              <a:rPr lang="el-GR" sz="1700" dirty="0" smtClean="0">
                <a:latin typeface="Karla" panose="020B0604020202020204" charset="0"/>
                <a:ea typeface="Alice" panose="020B0604020202020204" charset="0"/>
              </a:rPr>
              <a:t>ζωική, </a:t>
            </a:r>
            <a:r>
              <a:rPr lang="el-GR" sz="1700" dirty="0">
                <a:latin typeface="Karla" panose="020B0604020202020204" charset="0"/>
                <a:ea typeface="Alice" panose="020B0604020202020204" charset="0"/>
              </a:rPr>
              <a:t>ανθρώπινη </a:t>
            </a:r>
            <a:r>
              <a:rPr lang="el-GR" sz="1700" dirty="0" err="1" smtClean="0">
                <a:latin typeface="Karla" panose="020B0604020202020204" charset="0"/>
                <a:ea typeface="Alice" panose="020B0604020202020204" charset="0"/>
              </a:rPr>
              <a:t>κλπ</a:t>
            </a:r>
            <a:endParaRPr sz="1700" dirty="0">
              <a:latin typeface="Karla" panose="020B0604020202020204" charset="0"/>
              <a:ea typeface="Alice" panose="020B0604020202020204" charset="0"/>
            </a:endParaRPr>
          </a:p>
        </p:txBody>
      </p:sp>
      <p:pic>
        <p:nvPicPr>
          <p:cNvPr id="216" name="Google Shape;216;p31"/>
          <p:cNvPicPr preferRelativeResize="0"/>
          <p:nvPr/>
        </p:nvPicPr>
        <p:blipFill>
          <a:blip r:embed="rId3">
            <a:alphaModFix/>
          </a:blip>
          <a:stretch>
            <a:fillRect/>
          </a:stretch>
        </p:blipFill>
        <p:spPr>
          <a:xfrm>
            <a:off x="355343" y="534406"/>
            <a:ext cx="474625" cy="542551"/>
          </a:xfrm>
          <a:prstGeom prst="rect">
            <a:avLst/>
          </a:prstGeom>
          <a:noFill/>
          <a:ln>
            <a:noFill/>
          </a:ln>
        </p:spPr>
      </p:pic>
      <p:pic>
        <p:nvPicPr>
          <p:cNvPr id="217" name="Google Shape;217;p31"/>
          <p:cNvPicPr preferRelativeResize="0"/>
          <p:nvPr/>
        </p:nvPicPr>
        <p:blipFill>
          <a:blip r:embed="rId4">
            <a:alphaModFix/>
          </a:blip>
          <a:stretch>
            <a:fillRect/>
          </a:stretch>
        </p:blipFill>
        <p:spPr>
          <a:xfrm>
            <a:off x="8102403" y="4645421"/>
            <a:ext cx="419972" cy="431099"/>
          </a:xfrm>
          <a:prstGeom prst="rect">
            <a:avLst/>
          </a:prstGeom>
          <a:noFill/>
          <a:ln>
            <a:noFill/>
          </a:ln>
        </p:spPr>
      </p:pic>
      <p:pic>
        <p:nvPicPr>
          <p:cNvPr id="218" name="Google Shape;218;p31"/>
          <p:cNvPicPr preferRelativeResize="0"/>
          <p:nvPr/>
        </p:nvPicPr>
        <p:blipFill>
          <a:blip r:embed="rId4">
            <a:alphaModFix/>
          </a:blip>
          <a:stretch>
            <a:fillRect/>
          </a:stretch>
        </p:blipFill>
        <p:spPr>
          <a:xfrm>
            <a:off x="8522375" y="4442772"/>
            <a:ext cx="315401" cy="323754"/>
          </a:xfrm>
          <a:prstGeom prst="rect">
            <a:avLst/>
          </a:prstGeom>
          <a:noFill/>
          <a:ln>
            <a:noFill/>
          </a:ln>
        </p:spPr>
      </p:pic>
      <p:pic>
        <p:nvPicPr>
          <p:cNvPr id="219" name="Google Shape;219;p31"/>
          <p:cNvPicPr preferRelativeResize="0"/>
          <p:nvPr/>
        </p:nvPicPr>
        <p:blipFill>
          <a:blip r:embed="rId5">
            <a:alphaModFix/>
          </a:blip>
          <a:stretch>
            <a:fillRect/>
          </a:stretch>
        </p:blipFill>
        <p:spPr>
          <a:xfrm>
            <a:off x="1192814" y="163429"/>
            <a:ext cx="474626" cy="502478"/>
          </a:xfrm>
          <a:prstGeom prst="rect">
            <a:avLst/>
          </a:prstGeom>
          <a:noFill/>
          <a:ln>
            <a:noFill/>
          </a:ln>
        </p:spPr>
      </p:pic>
      <p:pic>
        <p:nvPicPr>
          <p:cNvPr id="220" name="Google Shape;220;p31"/>
          <p:cNvPicPr preferRelativeResize="0"/>
          <p:nvPr/>
        </p:nvPicPr>
        <p:blipFill>
          <a:blip r:embed="rId4">
            <a:alphaModFix/>
          </a:blip>
          <a:stretch>
            <a:fillRect/>
          </a:stretch>
        </p:blipFill>
        <p:spPr>
          <a:xfrm>
            <a:off x="560290" y="183411"/>
            <a:ext cx="315401" cy="323754"/>
          </a:xfrm>
          <a:prstGeom prst="rect">
            <a:avLst/>
          </a:prstGeom>
          <a:noFill/>
          <a:ln>
            <a:noFill/>
          </a:ln>
        </p:spPr>
      </p:pic>
      <p:sp>
        <p:nvSpPr>
          <p:cNvPr id="9" name="Google Shape;225;p32"/>
          <p:cNvSpPr txBox="1">
            <a:spLocks/>
          </p:cNvSpPr>
          <p:nvPr/>
        </p:nvSpPr>
        <p:spPr>
          <a:xfrm>
            <a:off x="1192814" y="504257"/>
            <a:ext cx="68517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1pPr>
            <a:lvl2pPr marR="0" lvl="1"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2pPr>
            <a:lvl3pPr marR="0" lvl="2"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3pPr>
            <a:lvl4pPr marR="0" lvl="3"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4pPr>
            <a:lvl5pPr marR="0" lvl="4"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5pPr>
            <a:lvl6pPr marR="0" lvl="5"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6pPr>
            <a:lvl7pPr marR="0" lvl="6"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7pPr>
            <a:lvl8pPr marR="0" lvl="7"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8pPr>
            <a:lvl9pPr marR="0" lvl="8"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9pPr>
          </a:lstStyle>
          <a:p>
            <a:r>
              <a:rPr lang="en-US" sz="4000" dirty="0" smtClean="0">
                <a:solidFill>
                  <a:schemeClr val="tx1"/>
                </a:solidFill>
              </a:rPr>
              <a:t>·</a:t>
            </a:r>
            <a:r>
              <a:rPr lang="el-GR" sz="4000" dirty="0" smtClean="0">
                <a:solidFill>
                  <a:schemeClr val="tx1"/>
                </a:solidFill>
              </a:rPr>
              <a:t> ΤΑ ΚΑΜΙ</a:t>
            </a:r>
            <a:r>
              <a:rPr lang="en-US" sz="4000" dirty="0" smtClean="0">
                <a:solidFill>
                  <a:schemeClr val="tx1"/>
                </a:solidFill>
              </a:rPr>
              <a:t> ·</a:t>
            </a:r>
            <a:endParaRPr lang="en-US" sz="4000" dirty="0">
              <a:solidFill>
                <a:schemeClr val="tx1"/>
              </a:solidFill>
            </a:endParaRPr>
          </a:p>
        </p:txBody>
      </p:sp>
      <p:pic>
        <p:nvPicPr>
          <p:cNvPr id="2" name="Εικόνα 1"/>
          <p:cNvPicPr>
            <a:picLocks noChangeAspect="1"/>
          </p:cNvPicPr>
          <p:nvPr/>
        </p:nvPicPr>
        <p:blipFill>
          <a:blip r:embed="rId6"/>
          <a:stretch>
            <a:fillRect/>
          </a:stretch>
        </p:blipFill>
        <p:spPr>
          <a:xfrm>
            <a:off x="5913234" y="1417785"/>
            <a:ext cx="2286600" cy="2697015"/>
          </a:xfrm>
          <a:prstGeom prst="rect">
            <a:avLst/>
          </a:prstGeom>
          <a:ln>
            <a:noFill/>
          </a:ln>
          <a:effectLst>
            <a:softEdge rad="112500"/>
          </a:effectLst>
        </p:spPr>
      </p:pic>
    </p:spTree>
    <p:extLst>
      <p:ext uri="{BB962C8B-B14F-4D97-AF65-F5344CB8AC3E}">
        <p14:creationId xmlns:p14="http://schemas.microsoft.com/office/powerpoint/2010/main" val="1305230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3" name="Google Shape;273;p34"/>
          <p:cNvPicPr preferRelativeResize="0"/>
          <p:nvPr/>
        </p:nvPicPr>
        <p:blipFill>
          <a:blip r:embed="rId3">
            <a:alphaModFix/>
          </a:blip>
          <a:stretch>
            <a:fillRect/>
          </a:stretch>
        </p:blipFill>
        <p:spPr>
          <a:xfrm>
            <a:off x="7729819" y="2687959"/>
            <a:ext cx="474625" cy="542551"/>
          </a:xfrm>
          <a:prstGeom prst="rect">
            <a:avLst/>
          </a:prstGeom>
          <a:noFill/>
          <a:ln>
            <a:noFill/>
          </a:ln>
        </p:spPr>
      </p:pic>
      <p:pic>
        <p:nvPicPr>
          <p:cNvPr id="274" name="Google Shape;274;p34"/>
          <p:cNvPicPr preferRelativeResize="0"/>
          <p:nvPr/>
        </p:nvPicPr>
        <p:blipFill>
          <a:blip r:embed="rId4">
            <a:alphaModFix/>
          </a:blip>
          <a:stretch>
            <a:fillRect/>
          </a:stretch>
        </p:blipFill>
        <p:spPr>
          <a:xfrm>
            <a:off x="8335208" y="4398586"/>
            <a:ext cx="598501" cy="632675"/>
          </a:xfrm>
          <a:prstGeom prst="rect">
            <a:avLst/>
          </a:prstGeom>
          <a:noFill/>
          <a:ln>
            <a:noFill/>
          </a:ln>
        </p:spPr>
      </p:pic>
      <p:sp>
        <p:nvSpPr>
          <p:cNvPr id="277" name="Google Shape;277;p34"/>
          <p:cNvSpPr txBox="1">
            <a:spLocks noGrp="1"/>
          </p:cNvSpPr>
          <p:nvPr>
            <p:ph type="title"/>
          </p:nvPr>
        </p:nvSpPr>
        <p:spPr>
          <a:xfrm>
            <a:off x="1580830" y="364747"/>
            <a:ext cx="6148989" cy="8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 </a:t>
            </a:r>
            <a:r>
              <a:rPr lang="el-GR" dirty="0" smtClean="0">
                <a:solidFill>
                  <a:schemeClr val="tx1"/>
                </a:solidFill>
              </a:rPr>
              <a:t>ΙΕΡΑΡΧΗΣΗ ΤΩΝ ΚΑΜΙ</a:t>
            </a:r>
            <a:r>
              <a:rPr lang="en" dirty="0" smtClean="0">
                <a:solidFill>
                  <a:schemeClr val="tx1"/>
                </a:solidFill>
              </a:rPr>
              <a:t>·</a:t>
            </a:r>
            <a:endParaRPr dirty="0">
              <a:solidFill>
                <a:schemeClr val="tx1"/>
              </a:solidFill>
            </a:endParaRPr>
          </a:p>
        </p:txBody>
      </p:sp>
      <p:sp>
        <p:nvSpPr>
          <p:cNvPr id="278" name="Google Shape;278;p34"/>
          <p:cNvSpPr txBox="1">
            <a:spLocks noGrp="1"/>
          </p:cNvSpPr>
          <p:nvPr>
            <p:ph type="subTitle" idx="1"/>
          </p:nvPr>
        </p:nvSpPr>
        <p:spPr>
          <a:xfrm>
            <a:off x="637381" y="1357288"/>
            <a:ext cx="4331086" cy="3227054"/>
          </a:xfrm>
          <a:prstGeom prst="rect">
            <a:avLst/>
          </a:prstGeom>
        </p:spPr>
        <p:txBody>
          <a:bodyPr spcFirstLastPara="1" wrap="square" lIns="91425" tIns="91425" rIns="91425" bIns="91425" anchor="t" anchorCtr="0">
            <a:noAutofit/>
          </a:bodyPr>
          <a:lstStyle/>
          <a:p>
            <a:pPr marL="0" lvl="0" indent="0" algn="l"/>
            <a:r>
              <a:rPr lang="el-GR" sz="1700" dirty="0" smtClean="0"/>
              <a:t>Από </a:t>
            </a:r>
            <a:r>
              <a:rPr lang="el-GR" sz="1700" dirty="0"/>
              <a:t>διάφορα στοιχεία φαίνεται ότι κάποια από αυτές τις μορφές είναι βασική ή πρωτεύουσα, ενώ οι άλλες δευτερεύουσες, τριτεύουσες κλπ. </a:t>
            </a:r>
            <a:r>
              <a:rPr lang="el-GR" sz="1700" dirty="0" smtClean="0"/>
              <a:t>Τα </a:t>
            </a:r>
            <a:r>
              <a:rPr lang="el-GR" sz="1700" dirty="0" err="1" smtClean="0"/>
              <a:t>κάμι</a:t>
            </a:r>
            <a:r>
              <a:rPr lang="el-GR" sz="1700" dirty="0" smtClean="0"/>
              <a:t> </a:t>
            </a:r>
            <a:r>
              <a:rPr lang="el-GR" sz="1700" dirty="0"/>
              <a:t>δεν υπήρξαν ποτέ και δεν είναι ισάξια μεταξύ τους</a:t>
            </a:r>
            <a:r>
              <a:rPr lang="el-GR" sz="1700" dirty="0" smtClean="0"/>
              <a:t>. Η </a:t>
            </a:r>
            <a:r>
              <a:rPr lang="el-GR" sz="1700" dirty="0"/>
              <a:t>Ιστορία του </a:t>
            </a:r>
            <a:r>
              <a:rPr lang="el-GR" sz="1700" dirty="0" smtClean="0"/>
              <a:t>Σίντο </a:t>
            </a:r>
            <a:r>
              <a:rPr lang="el-GR" sz="1700" dirty="0"/>
              <a:t>δείχνει ότι, όπως σε όλες τις πολυθεϊστικές θρησκείες, τις διάφορες φάσεις της ιστορίας του κάποιο </a:t>
            </a:r>
            <a:r>
              <a:rPr lang="el-GR" sz="1700" dirty="0" err="1" smtClean="0"/>
              <a:t>κάμι</a:t>
            </a:r>
            <a:r>
              <a:rPr lang="el-GR" sz="1700" dirty="0" smtClean="0"/>
              <a:t>, </a:t>
            </a:r>
            <a:r>
              <a:rPr lang="el-GR" sz="1700" dirty="0"/>
              <a:t>σε τοπικό ή</a:t>
            </a:r>
            <a:r>
              <a:rPr lang="el-GR" sz="1700" dirty="0" smtClean="0"/>
              <a:t> </a:t>
            </a:r>
            <a:r>
              <a:rPr lang="el-GR" sz="1700" dirty="0"/>
              <a:t>υπέρ τοπικό επίπεδο, θεωρείται ανώτερο από όλα τα άλλα. Τα άλλα υπάγονται σε αυτό, δημιουργώντας έτσι ένα πυραμιδοειδές σχήμα ή ένα είδος συστηματοποίησης.</a:t>
            </a:r>
          </a:p>
          <a:p>
            <a:pPr marL="0" lvl="0" indent="0" algn="l"/>
            <a:endParaRPr lang="el-GR" sz="1700" dirty="0"/>
          </a:p>
          <a:p>
            <a:pPr marL="0" lvl="0" indent="0" algn="l"/>
            <a:endParaRPr sz="1700" dirty="0"/>
          </a:p>
        </p:txBody>
      </p:sp>
      <p:pic>
        <p:nvPicPr>
          <p:cNvPr id="280" name="Google Shape;280;p34"/>
          <p:cNvPicPr preferRelativeResize="0"/>
          <p:nvPr/>
        </p:nvPicPr>
        <p:blipFill>
          <a:blip r:embed="rId5">
            <a:alphaModFix/>
          </a:blip>
          <a:stretch>
            <a:fillRect/>
          </a:stretch>
        </p:blipFill>
        <p:spPr>
          <a:xfrm>
            <a:off x="542456" y="0"/>
            <a:ext cx="1370128" cy="886499"/>
          </a:xfrm>
          <a:prstGeom prst="rect">
            <a:avLst/>
          </a:prstGeom>
          <a:noFill/>
          <a:ln>
            <a:noFill/>
          </a:ln>
        </p:spPr>
      </p:pic>
      <p:pic>
        <p:nvPicPr>
          <p:cNvPr id="281" name="Google Shape;281;p34"/>
          <p:cNvPicPr preferRelativeResize="0"/>
          <p:nvPr/>
        </p:nvPicPr>
        <p:blipFill>
          <a:blip r:embed="rId6">
            <a:alphaModFix/>
          </a:blip>
          <a:stretch>
            <a:fillRect/>
          </a:stretch>
        </p:blipFill>
        <p:spPr>
          <a:xfrm>
            <a:off x="321980" y="222538"/>
            <a:ext cx="315401" cy="323754"/>
          </a:xfrm>
          <a:prstGeom prst="rect">
            <a:avLst/>
          </a:prstGeom>
          <a:noFill/>
          <a:ln>
            <a:noFill/>
          </a:ln>
        </p:spPr>
      </p:pic>
      <p:pic>
        <p:nvPicPr>
          <p:cNvPr id="282" name="Google Shape;282;p34"/>
          <p:cNvPicPr preferRelativeResize="0"/>
          <p:nvPr/>
        </p:nvPicPr>
        <p:blipFill>
          <a:blip r:embed="rId6">
            <a:alphaModFix/>
          </a:blip>
          <a:stretch>
            <a:fillRect/>
          </a:stretch>
        </p:blipFill>
        <p:spPr>
          <a:xfrm>
            <a:off x="8046743" y="4415649"/>
            <a:ext cx="315401" cy="323754"/>
          </a:xfrm>
          <a:prstGeom prst="rect">
            <a:avLst/>
          </a:prstGeom>
          <a:noFill/>
          <a:ln>
            <a:noFill/>
          </a:ln>
        </p:spPr>
      </p:pic>
      <p:pic>
        <p:nvPicPr>
          <p:cNvPr id="285" name="Google Shape;285;p34"/>
          <p:cNvPicPr preferRelativeResize="0"/>
          <p:nvPr/>
        </p:nvPicPr>
        <p:blipFill>
          <a:blip r:embed="rId6">
            <a:alphaModFix/>
          </a:blip>
          <a:stretch>
            <a:fillRect/>
          </a:stretch>
        </p:blipFill>
        <p:spPr>
          <a:xfrm>
            <a:off x="205881" y="4714924"/>
            <a:ext cx="315401" cy="323754"/>
          </a:xfrm>
          <a:prstGeom prst="rect">
            <a:avLst/>
          </a:prstGeom>
          <a:noFill/>
          <a:ln>
            <a:noFill/>
          </a:ln>
        </p:spPr>
      </p:pic>
      <p:sp>
        <p:nvSpPr>
          <p:cNvPr id="286" name="Google Shape;286;p34"/>
          <p:cNvSpPr/>
          <p:nvPr/>
        </p:nvSpPr>
        <p:spPr>
          <a:xfrm>
            <a:off x="8115287" y="341904"/>
            <a:ext cx="474625" cy="1015384"/>
          </a:xfrm>
          <a:prstGeom prst="rect">
            <a:avLst/>
          </a:prstGeom>
        </p:spPr>
        <p:txBody>
          <a:bodyPr>
            <a:prstTxWarp prst="textPlain">
              <a:avLst/>
            </a:prstTxWarp>
          </a:bodyPr>
          <a:lstStyle/>
          <a:p>
            <a:pPr lvl="0" algn="ctr"/>
            <a:r>
              <a:rPr b="0" i="0" dirty="0">
                <a:ln>
                  <a:noFill/>
                </a:ln>
                <a:solidFill>
                  <a:schemeClr val="accent6"/>
                </a:solidFill>
                <a:latin typeface="Alice"/>
              </a:rPr>
              <a:t>日</a:t>
            </a:r>
            <a:br>
              <a:rPr b="0" i="0" dirty="0">
                <a:ln>
                  <a:noFill/>
                </a:ln>
                <a:solidFill>
                  <a:schemeClr val="accent6"/>
                </a:solidFill>
                <a:latin typeface="Alice"/>
              </a:rPr>
            </a:br>
            <a:r>
              <a:rPr b="0" i="0" dirty="0">
                <a:ln>
                  <a:noFill/>
                </a:ln>
                <a:solidFill>
                  <a:schemeClr val="accent6"/>
                </a:solidFill>
                <a:latin typeface="Alice"/>
              </a:rPr>
              <a:t>本</a:t>
            </a:r>
          </a:p>
        </p:txBody>
      </p:sp>
      <p:pic>
        <p:nvPicPr>
          <p:cNvPr id="2" name="Εικόνα 1"/>
          <p:cNvPicPr>
            <a:picLocks noChangeAspect="1"/>
          </p:cNvPicPr>
          <p:nvPr/>
        </p:nvPicPr>
        <p:blipFill>
          <a:blip r:embed="rId7"/>
          <a:stretch>
            <a:fillRect/>
          </a:stretch>
        </p:blipFill>
        <p:spPr>
          <a:xfrm>
            <a:off x="4968467" y="1886393"/>
            <a:ext cx="3940536" cy="2001542"/>
          </a:xfrm>
          <a:prstGeom prst="rect">
            <a:avLst/>
          </a:prstGeom>
          <a:ln>
            <a:noFill/>
          </a:ln>
          <a:effectLst>
            <a:softEdge rad="112500"/>
          </a:effectLst>
        </p:spPr>
      </p:pic>
    </p:spTree>
    <p:extLst>
      <p:ext uri="{BB962C8B-B14F-4D97-AF65-F5344CB8AC3E}">
        <p14:creationId xmlns:p14="http://schemas.microsoft.com/office/powerpoint/2010/main" val="1919919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body" idx="1"/>
          </p:nvPr>
        </p:nvSpPr>
        <p:spPr>
          <a:xfrm>
            <a:off x="403173" y="1971935"/>
            <a:ext cx="5124188" cy="3638686"/>
          </a:xfrm>
          <a:prstGeom prst="rect">
            <a:avLst/>
          </a:prstGeom>
        </p:spPr>
        <p:txBody>
          <a:bodyPr spcFirstLastPara="1" wrap="square" lIns="91425" tIns="91425" rIns="91425" bIns="91425" anchor="t" anchorCtr="0">
            <a:noAutofit/>
          </a:bodyPr>
          <a:lstStyle/>
          <a:p>
            <a:pPr marL="0" lvl="0" indent="0">
              <a:buClr>
                <a:schemeClr val="accent6"/>
              </a:buClr>
              <a:buSzPts val="1100"/>
              <a:buNone/>
            </a:pPr>
            <a:r>
              <a:rPr lang="el-GR" sz="1700" dirty="0">
                <a:latin typeface="Karla" panose="020B0604020202020204" charset="0"/>
                <a:ea typeface="Alice" panose="020B0604020202020204" charset="0"/>
              </a:rPr>
              <a:t>Στα μέσα του </a:t>
            </a:r>
            <a:r>
              <a:rPr lang="el-GR" sz="1700" dirty="0" smtClean="0">
                <a:latin typeface="Karla" panose="020B0604020202020204" charset="0"/>
                <a:ea typeface="Alice" panose="020B0604020202020204" charset="0"/>
              </a:rPr>
              <a:t>6</a:t>
            </a:r>
            <a:r>
              <a:rPr lang="el-GR" sz="1700" baseline="30000" dirty="0" smtClean="0">
                <a:latin typeface="Karla" panose="020B0604020202020204" charset="0"/>
                <a:ea typeface="Alice" panose="020B0604020202020204" charset="0"/>
              </a:rPr>
              <a:t>ου</a:t>
            </a:r>
            <a:r>
              <a:rPr lang="el-GR" sz="1700" dirty="0" smtClean="0">
                <a:latin typeface="Karla" panose="020B0604020202020204" charset="0"/>
                <a:ea typeface="Alice" panose="020B0604020202020204" charset="0"/>
              </a:rPr>
              <a:t> αιώνα μ.Χ. έγινε </a:t>
            </a:r>
            <a:r>
              <a:rPr lang="el-GR" sz="1700" dirty="0">
                <a:latin typeface="Karla" panose="020B0604020202020204" charset="0"/>
                <a:ea typeface="Alice" panose="020B0604020202020204" charset="0"/>
              </a:rPr>
              <a:t>η επίσημη είσοδος του βουδισμού στην Ιαπωνία. Η σύγκρουση </a:t>
            </a:r>
            <a:r>
              <a:rPr lang="el-GR" sz="1700" dirty="0" smtClean="0">
                <a:latin typeface="Karla" panose="020B0604020202020204" charset="0"/>
                <a:ea typeface="Alice" panose="020B0604020202020204" charset="0"/>
              </a:rPr>
              <a:t>Σίντο </a:t>
            </a:r>
            <a:r>
              <a:rPr lang="el-GR" sz="1700" dirty="0">
                <a:latin typeface="Karla" panose="020B0604020202020204" charset="0"/>
                <a:ea typeface="Alice" panose="020B0604020202020204" charset="0"/>
              </a:rPr>
              <a:t>και </a:t>
            </a:r>
            <a:r>
              <a:rPr lang="el-GR" sz="1700" dirty="0" smtClean="0">
                <a:latin typeface="Karla" panose="020B0604020202020204" charset="0"/>
                <a:ea typeface="Alice" panose="020B0604020202020204" charset="0"/>
              </a:rPr>
              <a:t>Βουδισμού </a:t>
            </a:r>
            <a:r>
              <a:rPr lang="el-GR" sz="1700" dirty="0">
                <a:latin typeface="Karla" panose="020B0604020202020204" charset="0"/>
                <a:ea typeface="Alice" panose="020B0604020202020204" charset="0"/>
              </a:rPr>
              <a:t>σε θρησκευτικό και σε πολιτικό επίπεδο κατέληξε, μετά από ένοπλη σύρραξη των υποστηρικτών τους στην επίσημη αποδοχή του </a:t>
            </a:r>
            <a:r>
              <a:rPr lang="el-GR" sz="1700" dirty="0" smtClean="0">
                <a:latin typeface="Karla" panose="020B0604020202020204" charset="0"/>
                <a:ea typeface="Alice" panose="020B0604020202020204" charset="0"/>
              </a:rPr>
              <a:t>Βουδισμού</a:t>
            </a:r>
            <a:r>
              <a:rPr lang="el-GR" sz="1700" dirty="0">
                <a:latin typeface="Karla" panose="020B0604020202020204" charset="0"/>
                <a:ea typeface="Alice" panose="020B0604020202020204" charset="0"/>
              </a:rPr>
              <a:t>. Από τη στιγμή εκείνη ακολούθησε μία συμβίωση μεταξύ των δύο θρησκειών. </a:t>
            </a:r>
            <a:endParaRPr sz="1700" dirty="0">
              <a:latin typeface="Karla" panose="020B0604020202020204" charset="0"/>
              <a:ea typeface="Alice" panose="020B0604020202020204" charset="0"/>
            </a:endParaRPr>
          </a:p>
        </p:txBody>
      </p:sp>
      <p:pic>
        <p:nvPicPr>
          <p:cNvPr id="216" name="Google Shape;216;p31"/>
          <p:cNvPicPr preferRelativeResize="0"/>
          <p:nvPr/>
        </p:nvPicPr>
        <p:blipFill>
          <a:blip r:embed="rId3">
            <a:alphaModFix/>
          </a:blip>
          <a:stretch>
            <a:fillRect/>
          </a:stretch>
        </p:blipFill>
        <p:spPr>
          <a:xfrm>
            <a:off x="355343" y="534406"/>
            <a:ext cx="474625" cy="542551"/>
          </a:xfrm>
          <a:prstGeom prst="rect">
            <a:avLst/>
          </a:prstGeom>
          <a:noFill/>
          <a:ln>
            <a:noFill/>
          </a:ln>
        </p:spPr>
      </p:pic>
      <p:pic>
        <p:nvPicPr>
          <p:cNvPr id="217" name="Google Shape;217;p31"/>
          <p:cNvPicPr preferRelativeResize="0"/>
          <p:nvPr/>
        </p:nvPicPr>
        <p:blipFill>
          <a:blip r:embed="rId4">
            <a:alphaModFix/>
          </a:blip>
          <a:stretch>
            <a:fillRect/>
          </a:stretch>
        </p:blipFill>
        <p:spPr>
          <a:xfrm>
            <a:off x="8102403" y="4645421"/>
            <a:ext cx="419972" cy="431099"/>
          </a:xfrm>
          <a:prstGeom prst="rect">
            <a:avLst/>
          </a:prstGeom>
          <a:noFill/>
          <a:ln>
            <a:noFill/>
          </a:ln>
        </p:spPr>
      </p:pic>
      <p:pic>
        <p:nvPicPr>
          <p:cNvPr id="218" name="Google Shape;218;p31"/>
          <p:cNvPicPr preferRelativeResize="0"/>
          <p:nvPr/>
        </p:nvPicPr>
        <p:blipFill>
          <a:blip r:embed="rId4">
            <a:alphaModFix/>
          </a:blip>
          <a:stretch>
            <a:fillRect/>
          </a:stretch>
        </p:blipFill>
        <p:spPr>
          <a:xfrm>
            <a:off x="8522375" y="4442772"/>
            <a:ext cx="315401" cy="323754"/>
          </a:xfrm>
          <a:prstGeom prst="rect">
            <a:avLst/>
          </a:prstGeom>
          <a:noFill/>
          <a:ln>
            <a:noFill/>
          </a:ln>
        </p:spPr>
      </p:pic>
      <p:pic>
        <p:nvPicPr>
          <p:cNvPr id="219" name="Google Shape;219;p31"/>
          <p:cNvPicPr preferRelativeResize="0"/>
          <p:nvPr/>
        </p:nvPicPr>
        <p:blipFill>
          <a:blip r:embed="rId5">
            <a:alphaModFix/>
          </a:blip>
          <a:stretch>
            <a:fillRect/>
          </a:stretch>
        </p:blipFill>
        <p:spPr>
          <a:xfrm>
            <a:off x="1192814" y="163429"/>
            <a:ext cx="474626" cy="502478"/>
          </a:xfrm>
          <a:prstGeom prst="rect">
            <a:avLst/>
          </a:prstGeom>
          <a:noFill/>
          <a:ln>
            <a:noFill/>
          </a:ln>
        </p:spPr>
      </p:pic>
      <p:pic>
        <p:nvPicPr>
          <p:cNvPr id="220" name="Google Shape;220;p31"/>
          <p:cNvPicPr preferRelativeResize="0"/>
          <p:nvPr/>
        </p:nvPicPr>
        <p:blipFill>
          <a:blip r:embed="rId4">
            <a:alphaModFix/>
          </a:blip>
          <a:stretch>
            <a:fillRect/>
          </a:stretch>
        </p:blipFill>
        <p:spPr>
          <a:xfrm>
            <a:off x="560290" y="183411"/>
            <a:ext cx="315401" cy="323754"/>
          </a:xfrm>
          <a:prstGeom prst="rect">
            <a:avLst/>
          </a:prstGeom>
          <a:noFill/>
          <a:ln>
            <a:noFill/>
          </a:ln>
        </p:spPr>
      </p:pic>
      <p:sp>
        <p:nvSpPr>
          <p:cNvPr id="9" name="Google Shape;225;p32"/>
          <p:cNvSpPr txBox="1">
            <a:spLocks/>
          </p:cNvSpPr>
          <p:nvPr/>
        </p:nvSpPr>
        <p:spPr>
          <a:xfrm>
            <a:off x="1192814" y="504257"/>
            <a:ext cx="68517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1pPr>
            <a:lvl2pPr marR="0" lvl="1"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2pPr>
            <a:lvl3pPr marR="0" lvl="2"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3pPr>
            <a:lvl4pPr marR="0" lvl="3"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4pPr>
            <a:lvl5pPr marR="0" lvl="4"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5pPr>
            <a:lvl6pPr marR="0" lvl="5"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6pPr>
            <a:lvl7pPr marR="0" lvl="6"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7pPr>
            <a:lvl8pPr marR="0" lvl="7"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8pPr>
            <a:lvl9pPr marR="0" lvl="8" algn="ctr" rtl="0">
              <a:lnSpc>
                <a:spcPct val="100000"/>
              </a:lnSpc>
              <a:spcBef>
                <a:spcPts val="0"/>
              </a:spcBef>
              <a:spcAft>
                <a:spcPts val="0"/>
              </a:spcAft>
              <a:buClr>
                <a:schemeClr val="accent6"/>
              </a:buClr>
              <a:buSzPts val="3500"/>
              <a:buFont typeface="Alice"/>
              <a:buNone/>
              <a:defRPr sz="3500" b="0" i="0" u="none" strike="noStrike" cap="none">
                <a:solidFill>
                  <a:schemeClr val="accent6"/>
                </a:solidFill>
                <a:latin typeface="Alice"/>
                <a:ea typeface="Alice"/>
                <a:cs typeface="Alice"/>
                <a:sym typeface="Alice"/>
              </a:defRPr>
            </a:lvl9pPr>
          </a:lstStyle>
          <a:p>
            <a:r>
              <a:rPr lang="en-US" sz="4000" dirty="0" smtClean="0">
                <a:solidFill>
                  <a:schemeClr val="tx1"/>
                </a:solidFill>
              </a:rPr>
              <a:t>·</a:t>
            </a:r>
            <a:r>
              <a:rPr lang="el-GR" sz="4000" dirty="0" smtClean="0">
                <a:solidFill>
                  <a:schemeClr val="tx1"/>
                </a:solidFill>
              </a:rPr>
              <a:t> </a:t>
            </a:r>
            <a:r>
              <a:rPr lang="en-US" sz="4000" dirty="0" smtClean="0">
                <a:solidFill>
                  <a:schemeClr val="tx1"/>
                </a:solidFill>
              </a:rPr>
              <a:t>TO </a:t>
            </a:r>
            <a:r>
              <a:rPr lang="el-GR" sz="4000" dirty="0" smtClean="0">
                <a:solidFill>
                  <a:schemeClr val="tx1"/>
                </a:solidFill>
              </a:rPr>
              <a:t>ΣΙΝΤΟ ΜΕΤΑ ΤΗΝ ΕΙΣΟΔΟ ΤΟΥ ΒΟΥΔΙΣΜΟΥ</a:t>
            </a:r>
            <a:r>
              <a:rPr lang="en-US" sz="4000" dirty="0" smtClean="0">
                <a:solidFill>
                  <a:schemeClr val="tx1"/>
                </a:solidFill>
              </a:rPr>
              <a:t>·</a:t>
            </a:r>
            <a:endParaRPr lang="en-US" sz="4000" dirty="0">
              <a:solidFill>
                <a:schemeClr val="tx1"/>
              </a:solidFill>
            </a:endParaRPr>
          </a:p>
        </p:txBody>
      </p:sp>
      <p:pic>
        <p:nvPicPr>
          <p:cNvPr id="3" name="Εικόνα 2"/>
          <p:cNvPicPr>
            <a:picLocks noChangeAspect="1"/>
          </p:cNvPicPr>
          <p:nvPr/>
        </p:nvPicPr>
        <p:blipFill>
          <a:blip r:embed="rId6"/>
          <a:stretch>
            <a:fillRect/>
          </a:stretch>
        </p:blipFill>
        <p:spPr>
          <a:xfrm>
            <a:off x="5527361" y="1791560"/>
            <a:ext cx="3310415" cy="2200847"/>
          </a:xfrm>
          <a:prstGeom prst="rect">
            <a:avLst/>
          </a:prstGeom>
        </p:spPr>
      </p:pic>
    </p:spTree>
    <p:extLst>
      <p:ext uri="{BB962C8B-B14F-4D97-AF65-F5344CB8AC3E}">
        <p14:creationId xmlns:p14="http://schemas.microsoft.com/office/powerpoint/2010/main" val="254123239"/>
      </p:ext>
    </p:extLst>
  </p:cSld>
  <p:clrMapOvr>
    <a:masterClrMapping/>
  </p:clrMapOvr>
  <p:timing>
    <p:tnLst>
      <p:par>
        <p:cTn id="1" dur="indefinite" restart="never" nodeType="tmRoot"/>
      </p:par>
    </p:tnLst>
  </p:timing>
</p:sld>
</file>

<file path=ppt/theme/theme1.xml><?xml version="1.0" encoding="utf-8"?>
<a:theme xmlns:a="http://schemas.openxmlformats.org/drawingml/2006/main" name="Japanese Language School Center by Slidesgo">
  <a:themeElements>
    <a:clrScheme name="Simple Light">
      <a:dk1>
        <a:srgbClr val="FFFFFF"/>
      </a:dk1>
      <a:lt1>
        <a:srgbClr val="CF9D3A"/>
      </a:lt1>
      <a:dk2>
        <a:srgbClr val="B3800B"/>
      </a:dk2>
      <a:lt2>
        <a:srgbClr val="F5CD69"/>
      </a:lt2>
      <a:accent1>
        <a:srgbClr val="004796"/>
      </a:accent1>
      <a:accent2>
        <a:srgbClr val="052D59"/>
      </a:accent2>
      <a:accent3>
        <a:srgbClr val="DE3E16"/>
      </a:accent3>
      <a:accent4>
        <a:srgbClr val="BD000C"/>
      </a:accent4>
      <a:accent5>
        <a:srgbClr val="313033"/>
      </a:accent5>
      <a:accent6>
        <a:srgbClr val="0000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834</Words>
  <Application>Microsoft Office PowerPoint</Application>
  <PresentationFormat>Προβολή στην οθόνη (16:9)</PresentationFormat>
  <Paragraphs>38</Paragraphs>
  <Slides>12</Slides>
  <Notes>12</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12</vt:i4>
      </vt:variant>
    </vt:vector>
  </HeadingPairs>
  <TitlesOfParts>
    <vt:vector size="19" baseType="lpstr">
      <vt:lpstr>Roboto Condensed Light</vt:lpstr>
      <vt:lpstr>Nunito Light</vt:lpstr>
      <vt:lpstr>Karla</vt:lpstr>
      <vt:lpstr>Arial</vt:lpstr>
      <vt:lpstr>Amatic SC</vt:lpstr>
      <vt:lpstr>Alice</vt:lpstr>
      <vt:lpstr>Japanese Language School Center by Slidesgo</vt:lpstr>
      <vt:lpstr>Η ΙΑΠΩΝΙΚΗ ΘΡΗΣΚΕΙΑ</vt:lpstr>
      <vt:lpstr>Παρουσίαση του PowerPoint</vt:lpstr>
      <vt:lpstr>· ΠΡΟΕΛΕΥΣΗ ΣΥΝΘΕΣΗΣ·</vt:lpstr>
      <vt:lpstr>· ΤΟ ΣΙΝΤΟ ·</vt:lpstr>
      <vt:lpstr>· ΤΟ ΣΙΝΤΟ ·</vt:lpstr>
      <vt:lpstr>· ΤΑ ΚΑΜΙ ·</vt:lpstr>
      <vt:lpstr>Παρουσίαση του PowerPoint</vt:lpstr>
      <vt:lpstr>· ΙΕΡΑΡΧΗΣΗ ΤΩΝ ΚΑΜΙ·</vt:lpstr>
      <vt:lpstr>Παρουσίαση του PowerPoint</vt:lpstr>
      <vt:lpstr>Παρουσίαση του PowerPoint</vt:lpstr>
      <vt:lpstr>· OI NAOI ·</vt:lpstr>
      <vt:lpstr>· ΣΑΣ ΕΥΧΑΡΙΣΤΩ·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ΙΑΠΩΝΙΚΗ ΘΡΗΣΚΕΙΑ</dc:title>
  <dc:creator>Agapi - Konna</dc:creator>
  <cp:lastModifiedBy>Agapi - Konna</cp:lastModifiedBy>
  <cp:revision>28</cp:revision>
  <dcterms:modified xsi:type="dcterms:W3CDTF">2025-01-16T22:40:27Z</dcterms:modified>
</cp:coreProperties>
</file>