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4572000"/>
            <a:ext cx="9144000" cy="914400"/>
          </a:xfrm>
          <a:prstGeom prst="doubleWave">
            <a:avLst/>
          </a:prstGeom>
          <a:solidFill>
            <a:srgbClr val="1A9850"/>
          </a:solidFill>
          <a:ln/>
        </p:spPr>
      </p:sp>
      <p:sp>
        <p:nvSpPr>
          <p:cNvPr id="5" name="Text 2"/>
          <p:cNvSpPr/>
          <p:nvPr/>
        </p:nvSpPr>
        <p:spPr>
          <a:xfrm>
            <a:off x="0" y="1828800"/>
            <a:ext cx="9144000" cy="91440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50800" dir="16200000">
              <a:srgbClr val="000000">
                <a:alpha val="75000"/>
              </a:srgbClr>
            </a:outerShdw>
          </a:effectLst>
        </p:spPr>
        <p:txBody>
          <a:bodyPr wrap="square" lIns="635000" tIns="0" rIns="63500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Talking about Environmental Issues and Concerns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0" y="2743200"/>
            <a:ext cx="9144000" cy="91440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50800" dir="16200000">
              <a:srgbClr val="000000">
                <a:alpha val="75000"/>
              </a:srgbClr>
            </a:outerShdw>
          </a:effectLst>
        </p:spPr>
        <p:txBody>
          <a:bodyPr wrap="square" lIns="635000" tIns="0" rIns="63500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An engaging lesson for Year 7 students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73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Would you rather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Would you rather: Use a plastic bag or bring your own reusable bag?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3 - Peer feedback on personal habits and strategies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Provide constructive feedback to your peers based on their personal habits and strategies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Offer suggestions for improvement and commend effective approaches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Engage in discussions to enhance understanding and collaboration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AE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3 - Group discussion on effectiveness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the effectiveness of the strategies developed by your group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Analyze the potential impact of these strategies on the environment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Consider challenges and improvements for future implementation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EE0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Multiple Choice Question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Which of the following is a benefit of recycling?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A) Reducing pollution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B) Increasing waste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C) Depleting natural resources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D) Contributing to climate change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AE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4 - Create a final product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Create a final product to showcase your learning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Choose a medium such as a poster, video, or presentation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Include information about environmental issues and strategies to save the environment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D9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4 - Class presentation of final products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Present your final products to the class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Share your knowledge and insights about environmental issues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Inspire others to take action and make positive changes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98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Discussion question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Why is it important to share ideas and collaborate to save the environment?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6D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Scaffolds - Graphic organizers and modeling effective language use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Provide students with graphic organizers to plan their ideas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Model effective language use for discussing environmental issues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Offer support and guidance in developing clear and persuasive arguments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AE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Public Presentation of Learning - Presenting to an authentic audience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Present your final products to an authentic audience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Invite parents, community members, or environmental experts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Receive feedback and recognition for your efforts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68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Reflection - Strengths and areas for improvement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Reflect on the strengths of your project and presentation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Identify areas for improvement in your understanding and communication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Set goals for future learning and engagement with environmental issues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EE0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Project Summary - How can we save the environment?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the importance of saving the environment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Explore different ways to contribute towards protecting the environment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Develop strategies to reduce environmental damage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D9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Project Launch - Impact of human activities on natural resources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Understand how human activities affect the environment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Identify the impact of deforestation, pollution, and waste on natural resources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the consequences of these activities on wildlife and ecosystems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6D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True or False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True or False: Human activities have no impact on the environment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AE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1 - Identify environmental issues in the local community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Research and identify environmental problems in your local community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Understand the causes and effects of these issues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potential solutions to address the identified problems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6D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1 - Research and discuss global environmental issues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Explore global environmental issues such as climate change, deforestation, and pollution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the causes and consequences of these problems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Investigate initiatives and organizations working towards solving these issues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EE0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Fun Facts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Fun Fact: Recycling one aluminum can save enough energy to power a TV for three hours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6D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2 - Brainstorm and develop strategies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Brainstorm ideas to reduce environmental damage in your community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Develop strategies for conserving energy, reducing waste, and promoting sustainable living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Discuss the feasibility and potential impact of these strategies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Bangers" pitchFamily="34" charset="0"/>
                <a:ea typeface="Bangers" pitchFamily="34" charset="-122"/>
                <a:cs typeface="Bangers" pitchFamily="34" charset="-120"/>
              </a:rPr>
              <a:t>Milestone 2 - Individual reflection on personal environmental habits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Reflect on your personal environmental habits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Identify areas for improvement and set goals for sustainable living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Share your reflections with your classmates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2023-10-10T15:34:19Z</dcterms:created>
  <dcterms:modified xsi:type="dcterms:W3CDTF">2023-10-10T15:34:19Z</dcterms:modified>
</cp:coreProperties>
</file>