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HIP HOP QUIZ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OF THE CENTURY!!!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364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– A DREAM</a:t>
            </a:r>
            <a:endParaRPr lang="el-GR" dirty="0"/>
          </a:p>
        </p:txBody>
      </p:sp>
      <p:pic>
        <p:nvPicPr>
          <p:cNvPr id="4" name="Common_ _A Dream_ Music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4613" y="2557463"/>
            <a:ext cx="4424362" cy="3317875"/>
          </a:xfrm>
        </p:spPr>
      </p:pic>
    </p:spTree>
    <p:extLst>
      <p:ext uri="{BB962C8B-B14F-4D97-AF65-F5344CB8AC3E}">
        <p14:creationId xmlns:p14="http://schemas.microsoft.com/office/powerpoint/2010/main" val="311854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69264" y="2651760"/>
            <a:ext cx="10570463" cy="3401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Gold chains reflect a stereotypical view of hip-hop because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n-US" dirty="0"/>
              <a:t>A.  hip-hop artists never wear gold chains.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B.  country singers actually wear gold chains more often than rappers do.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C.  they reflect the accurate idea that rappers can explore deep and urgent issues.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D.  they reflect the over-generalized idea that hip-hop is all about wealth and status.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185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95401" y="2556932"/>
            <a:ext cx="9439655" cy="35146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Which of these best describes Clive Campbell’s role in the development of hip-hop?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 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A. Clive Campbell saw what DJ Kool </a:t>
            </a:r>
            <a:r>
              <a:rPr lang="en-US" dirty="0" err="1"/>
              <a:t>Herc</a:t>
            </a:r>
            <a:r>
              <a:rPr lang="en-US" dirty="0"/>
              <a:t> was doing and copied him in the Bronx.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B. Clive Campbell created hip-hop, a genre unrelated to any existing styles of music, all on his own.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C. Clive Campbell took elements from existing musical styles and experimented and collaborated </a:t>
            </a:r>
            <a:r>
              <a:rPr lang="en-US" dirty="0" smtClean="0"/>
              <a:t>to create </a:t>
            </a:r>
            <a:r>
              <a:rPr lang="en-US" dirty="0"/>
              <a:t>a new genre.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D. Clive Campbell brought an existing musical style from Jamaica to American audiences and just renamed it “hip-hop.”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605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Jay does an acrobatic form of dance to rap music. He spins on his head does b</a:t>
            </a:r>
            <a:r>
              <a:rPr lang="en-US" dirty="0" smtClean="0"/>
              <a:t>ackflips</a:t>
            </a:r>
            <a:r>
              <a:rPr lang="en-US" dirty="0"/>
              <a:t>. Jay is most likely a(n)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n-US" dirty="0" smtClean="0"/>
              <a:t>A.  </a:t>
            </a:r>
            <a:r>
              <a:rPr lang="en-US" dirty="0" err="1"/>
              <a:t>breakdancer</a:t>
            </a:r>
            <a:r>
              <a:rPr lang="en-US" dirty="0"/>
              <a:t>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B.  graffiti artist.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C.  MC.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D.  DJ.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9497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95402" y="2630084"/>
            <a:ext cx="9601196" cy="3318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author of this passage would most likely agree with which of these statements?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 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A.  Rap artists today should explore more sensitive and emotional themes.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B.  Rappers can explore personal and universal themes in their music.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C.  Rap artists today are not very similar to the early rappers.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D.  The best hip-hop sticks to personal topics.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337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Based on this passage, how has hip-hop culture changed since the 1970s?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 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A. It has lost its attention to music and is now mostly known as a dance and visual style.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B. It has become increasingly accepted by mainstream media outlets but remains true to its roots.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C. It has become part of mainstream media and is completely unrecognizable as what it used to be.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D. It is still popular in </a:t>
            </a:r>
            <a:r>
              <a:rPr lang="en-US" dirty="0" smtClean="0"/>
              <a:t>some communities </a:t>
            </a:r>
            <a:r>
              <a:rPr lang="en-US" dirty="0"/>
              <a:t>but has no real presence or influence on mainstream media.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53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This passage is mostly about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 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A.  all the different ways you can do research.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B.  the importance of rhyme and rhythm to rap.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C.  the importance of understanding the topic you’re rapping about.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D.  choosing between history, biography and current events when you write a rap.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3551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question should you ask yourself to help you find your voice?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 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A . What artists can I copy?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B.  What will make people like me?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C.  What makes me the right person to tell this story?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D.  What makes hip-hop so popular with young people?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164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ON HOW TO WRITE A RAP</a:t>
            </a:r>
            <a:endParaRPr lang="el-GR" dirty="0"/>
          </a:p>
        </p:txBody>
      </p:sp>
      <p:pic>
        <p:nvPicPr>
          <p:cNvPr id="4" name="SOC-funda-hip-hop-media_noquo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</p:spTree>
    <p:extLst>
      <p:ext uri="{BB962C8B-B14F-4D97-AF65-F5344CB8AC3E}">
        <p14:creationId xmlns:p14="http://schemas.microsoft.com/office/powerpoint/2010/main" val="310537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ργανικό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</TotalTime>
  <Words>199</Words>
  <Application>Microsoft Office PowerPoint</Application>
  <PresentationFormat>Ευρεία οθόνη</PresentationFormat>
  <Paragraphs>53</Paragraphs>
  <Slides>10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3" baseType="lpstr">
      <vt:lpstr>Arial</vt:lpstr>
      <vt:lpstr>Garamond</vt:lpstr>
      <vt:lpstr>Οργανικό</vt:lpstr>
      <vt:lpstr>HIP HOP QUIZ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TIPS ON HOW TO WRITE A RAP</vt:lpstr>
      <vt:lpstr>COMMON – A DREAM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 HOP QUIZ</dc:title>
  <dc:creator>Aggeliki Arsenikou</dc:creator>
  <cp:lastModifiedBy>Aggeliki Arsenikou</cp:lastModifiedBy>
  <cp:revision>5</cp:revision>
  <dcterms:created xsi:type="dcterms:W3CDTF">2024-03-17T17:08:52Z</dcterms:created>
  <dcterms:modified xsi:type="dcterms:W3CDTF">2024-03-17T17:24:03Z</dcterms:modified>
</cp:coreProperties>
</file>