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1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3885-EF79-4C8A-BA03-285168449371}" type="datetimeFigureOut">
              <a:rPr lang="el-GR" smtClean="0"/>
              <a:pPr/>
              <a:t>16/3/2016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2A77B-82D0-4C2B-9997-9B833A939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7E742E3-C7E6-41A2-96CA-EAA8D0A84B49}" type="datetimeFigureOut">
              <a:rPr lang="el-GR" smtClean="0"/>
              <a:pPr/>
              <a:t>16/3/2016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16/3/2016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16/3/2016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16/3/2016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16/3/2016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16/3/2016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E742E3-C7E6-41A2-96CA-EAA8D0A84B49}" type="datetimeFigureOut">
              <a:rPr lang="el-GR" smtClean="0"/>
              <a:pPr/>
              <a:t>16/3/2016</a:t>
            </a:fld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7E742E3-C7E6-41A2-96CA-EAA8D0A84B49}" type="datetimeFigureOut">
              <a:rPr lang="el-GR" smtClean="0"/>
              <a:pPr/>
              <a:t>16/3/2016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16/3/2016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16/3/2016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16/3/2016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7E742E3-C7E6-41A2-96CA-EAA8D0A84B49}" type="datetimeFigureOut">
              <a:rPr lang="el-GR" smtClean="0"/>
              <a:pPr/>
              <a:t>16/3/2016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6000" dirty="0" smtClean="0"/>
              <a:t>Η2. ΟΙ ΤΕΧΝΕΣ</a:t>
            </a:r>
            <a:endParaRPr lang="el-GR" sz="6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Αρχαία Ιστορία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rc_mi" descr="Untitled+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764704"/>
            <a:ext cx="871296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r"/>
            <a:r>
              <a:rPr lang="el-GR" dirty="0" smtClean="0"/>
              <a:t>Κλασική τέχνη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μέτρο – αρμονία – κάλλος </a:t>
            </a:r>
          </a:p>
          <a:p>
            <a:r>
              <a:rPr lang="el-GR" dirty="0" smtClean="0"/>
              <a:t>καμία υπερβολή στις στάσεις, τις κινήσεις, τις χειρονομίες, την έκφραση του πρόσωπου</a:t>
            </a:r>
          </a:p>
          <a:p>
            <a:r>
              <a:rPr lang="el-GR" dirty="0" smtClean="0"/>
              <a:t>συγκρατημένες χειρονομίες</a:t>
            </a:r>
          </a:p>
          <a:p>
            <a:r>
              <a:rPr lang="el-GR" dirty="0" smtClean="0"/>
              <a:t>βαθύ και στοχαστικό βλέμμα</a:t>
            </a:r>
          </a:p>
          <a:p>
            <a:r>
              <a:rPr lang="el-GR" dirty="0" smtClean="0"/>
              <a:t>μορφές αρμονικές και συμμετρικές</a:t>
            </a:r>
          </a:p>
          <a:p>
            <a:r>
              <a:rPr lang="el-GR" dirty="0" smtClean="0"/>
              <a:t>Θεοί, ήρωες και άνθρωποι παριστάνονται σαν τέλεια όντα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		</a:t>
            </a:r>
            <a:r>
              <a:rPr lang="el-GR" b="1" dirty="0" smtClean="0"/>
              <a:t>εξιδανίκευση</a:t>
            </a:r>
            <a:r>
              <a:rPr lang="el-GR" dirty="0" smtClean="0"/>
              <a:t>	</a:t>
            </a:r>
            <a:endParaRPr lang="el-GR" dirty="0"/>
          </a:p>
        </p:txBody>
      </p:sp>
      <p:sp>
        <p:nvSpPr>
          <p:cNvPr id="5" name="4 - Ραβδωτό δεξιό βέλος"/>
          <p:cNvSpPr/>
          <p:nvPr/>
        </p:nvSpPr>
        <p:spPr>
          <a:xfrm>
            <a:off x="4860032" y="5805264"/>
            <a:ext cx="1224136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2" name="Picture 2" descr="http://www.lectores.gr/wp-content/uploads/2012/05/%CE%B4%CE%BF%CF%81%CF%85%CF%86%CF%8C%CF%81%CE%BF%CF%8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312368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Πρώιμη κλασική τέχνη ή τέχνη του αυστηρού ρυθμού, 480 – 450 π. Χ.</a:t>
            </a:r>
            <a:endParaRPr lang="el-GR" dirty="0"/>
          </a:p>
        </p:txBody>
      </p:sp>
      <p:sp>
        <p:nvSpPr>
          <p:cNvPr id="5" name="4 - Θέση εικόνας"/>
          <p:cNvSpPr>
            <a:spLocks noGrp="1"/>
          </p:cNvSpPr>
          <p:nvPr>
            <p:ph type="pic" idx="1"/>
          </p:nvPr>
        </p:nvSpPr>
        <p:spPr/>
      </p:sp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800" dirty="0" smtClean="0"/>
              <a:t>Ποσειδώνας ή Δίας</a:t>
            </a:r>
            <a:endParaRPr lang="el-GR" sz="2800" dirty="0"/>
          </a:p>
        </p:txBody>
      </p:sp>
      <p:pic>
        <p:nvPicPr>
          <p:cNvPr id="4098" name="Picture 2" descr="http://koinotopia.gr/photos/albums/userpics/10001/normal_Khalkino_agalma_tou_Poseidona_apo_to_Artemisio_tes__Eboias2C_460-450_p_kh__28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96855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Ώριμη κλασική περίοδος, </a:t>
            </a:r>
            <a:br>
              <a:rPr lang="el-GR" dirty="0" smtClean="0"/>
            </a:br>
            <a:r>
              <a:rPr lang="el-GR" dirty="0" smtClean="0"/>
              <a:t>450 – 390 π. Χ.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</p:txBody>
      </p:sp>
      <p:pic>
        <p:nvPicPr>
          <p:cNvPr id="3074" name="Picture 2" descr="http://koinotopia.gr/photos/albums/userpics/10001/normal_www_koinotopia_gr-Acropolis-Museum10%7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5"/>
            <a:ext cx="8208912" cy="2232248"/>
          </a:xfrm>
          <a:prstGeom prst="rect">
            <a:avLst/>
          </a:prstGeom>
          <a:noFill/>
        </p:spPr>
      </p:pic>
      <p:pic>
        <p:nvPicPr>
          <p:cNvPr id="3076" name="Picture 4" descr="http://blogs.sch.gr/14nipathin/files/2012/05/anatoliki-zofo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828092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Ύστερη κλασική εποχή, 390 – 323 π. Χ.</a:t>
            </a:r>
            <a:endParaRPr lang="el-GR" dirty="0"/>
          </a:p>
        </p:txBody>
      </p:sp>
      <p:sp>
        <p:nvSpPr>
          <p:cNvPr id="5" name="4 - Θέση εικόνας"/>
          <p:cNvSpPr>
            <a:spLocks noGrp="1"/>
          </p:cNvSpPr>
          <p:nvPr>
            <p:ph type="pic" idx="1"/>
          </p:nvPr>
        </p:nvSpPr>
        <p:spPr/>
      </p:sp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dirty="0" smtClean="0"/>
              <a:t>Ερμής του Πραξιτέλη</a:t>
            </a:r>
            <a:endParaRPr lang="el-GR" sz="3200" dirty="0"/>
          </a:p>
        </p:txBody>
      </p:sp>
      <p:pic>
        <p:nvPicPr>
          <p:cNvPr id="2050" name="Picture 2" descr="http://odysseus.culture.gr/java/image?foto_id=3002&amp;size=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824536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l-GR" dirty="0" smtClean="0"/>
              <a:t>Κλασικισμός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2249488"/>
            <a:ext cx="7992887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e7645c569731a7869ef9ffb19abc959b387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643</TotalTime>
  <Words>86</Words>
  <Application>Microsoft Office PowerPoint</Application>
  <PresentationFormat>Προβολή στην οθόνη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Αστικό</vt:lpstr>
      <vt:lpstr>Η2. ΟΙ ΤΕΧΝΕΣ</vt:lpstr>
      <vt:lpstr>Διαφάνεια 2</vt:lpstr>
      <vt:lpstr>Κλασική τέχνη</vt:lpstr>
      <vt:lpstr>Πρώιμη κλασική τέχνη ή τέχνη του αυστηρού ρυθμού, 480 – 450 π. Χ.</vt:lpstr>
      <vt:lpstr>Ώριμη κλασική περίοδος,  450 – 390 π. Χ.</vt:lpstr>
      <vt:lpstr>Ύστερη κλασική εποχή, 390 – 323 π. Χ.</vt:lpstr>
      <vt:lpstr>Κλασικισμός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Ο ΚΥΚΛΑΔΙΚΟΣ ΠΟΛΙΤΙΣΜΟΣ</dc:title>
  <dc:creator>user</dc:creator>
  <cp:lastModifiedBy>user</cp:lastModifiedBy>
  <cp:revision>202</cp:revision>
  <dcterms:created xsi:type="dcterms:W3CDTF">2015-07-06T16:39:43Z</dcterms:created>
  <dcterms:modified xsi:type="dcterms:W3CDTF">2016-03-16T18:20:13Z</dcterms:modified>
</cp:coreProperties>
</file>