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9" r:id="rId6"/>
    <p:sldId id="262" r:id="rId7"/>
    <p:sldId id="268" r:id="rId8"/>
    <p:sldId id="261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custDataLst>
    <p:tags r:id="rId1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7E742E3-C7E6-41A2-96CA-EAA8D0A84B49}" type="datetimeFigureOut">
              <a:rPr lang="el-GR" smtClean="0"/>
              <a:pPr/>
              <a:t>8/11/2022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8/11/2022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8/11/2022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8/11/2022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8/11/2022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8/11/2022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E742E3-C7E6-41A2-96CA-EAA8D0A84B49}" type="datetimeFigureOut">
              <a:rPr lang="el-GR" smtClean="0"/>
              <a:pPr/>
              <a:t>8/11/2022</a:t>
            </a:fld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7E742E3-C7E6-41A2-96CA-EAA8D0A84B49}" type="datetimeFigureOut">
              <a:rPr lang="el-GR" smtClean="0"/>
              <a:pPr/>
              <a:t>8/11/2022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8/11/2022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8/11/2022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8/11/2022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7E742E3-C7E6-41A2-96CA-EAA8D0A84B49}" type="datetimeFigureOut">
              <a:rPr lang="el-GR" smtClean="0"/>
              <a:pPr/>
              <a:t>8/11/2022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Γ2. Η ΠΟΛΙΤΙΣΜΙΚΗ ΑΝΑΓΕΝΝΗΣΗ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Αρχαία Ιστορία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l-GR" dirty="0" smtClean="0"/>
              <a:t>Λατρεία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Μεγάλοι ναοί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Ιερά με πανελλήνιο χαρακτήρα – Δελφοί, Δωδώνη, Ολυμπία</a:t>
            </a:r>
          </a:p>
          <a:p>
            <a:endParaRPr lang="el-GR" dirty="0" smtClean="0"/>
          </a:p>
          <a:p>
            <a:endParaRPr lang="el-GR" dirty="0" smtClean="0"/>
          </a:p>
          <a:p>
            <a:pPr>
              <a:lnSpc>
                <a:spcPct val="150000"/>
              </a:lnSpc>
              <a:buFont typeface="Wingdings"/>
              <a:buChar char="J"/>
            </a:pPr>
            <a:r>
              <a:rPr lang="el-GR" dirty="0" smtClean="0"/>
              <a:t>Να περιγράψετε  το σχέδιο ναού που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    βλέπετε. Από ποια υλικά είναι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    χτισμένος; Πώς είναι η στέγη του; 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(Πρόκειται για αναπαράσταση του εσωτερικού του ναού του  Διόνυσου στα Ύρια της Νάξου.)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11501"/>
            <a:ext cx="5102225" cy="338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l-GR" dirty="0" smtClean="0"/>
              <a:t>Το Ηραίο της Σάμου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29047"/>
            <a:ext cx="8229600" cy="31652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l-GR" dirty="0" smtClean="0"/>
              <a:t>Τα σπίτια της γεωμετρικής περίοδου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pPr>
              <a:lnSpc>
                <a:spcPct val="300000"/>
              </a:lnSpc>
            </a:pPr>
            <a:r>
              <a:rPr lang="el-GR" dirty="0" smtClean="0"/>
              <a:t>Τι συμπεραίνετε για το σχήμα και το μέγεθος  των οικιών της περίοδου; 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44824"/>
            <a:ext cx="510222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l-GR" dirty="0" smtClean="0"/>
              <a:t>Τα σπίτια της γεωμετρικής περίοδου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pPr>
              <a:lnSpc>
                <a:spcPct val="200000"/>
              </a:lnSpc>
            </a:pPr>
            <a:r>
              <a:rPr lang="el-GR" dirty="0" smtClean="0"/>
              <a:t>Τομή κατοικίας από τον οικισμό  της Ζαγοράς στην </a:t>
            </a:r>
            <a:r>
              <a:rPr lang="el-GR" dirty="0" err="1" smtClean="0"/>
              <a:t>Άνδρο</a:t>
            </a:r>
            <a:r>
              <a:rPr lang="el-GR" dirty="0" err="1" smtClean="0">
                <a:sym typeface="Wingdings"/>
              </a:rPr>
              <a:t></a:t>
            </a:r>
            <a:endParaRPr lang="el-GR" dirty="0" smtClean="0"/>
          </a:p>
          <a:p>
            <a:pPr>
              <a:lnSpc>
                <a:spcPct val="200000"/>
              </a:lnSpc>
            </a:pPr>
            <a:r>
              <a:rPr lang="el-GR" dirty="0" smtClean="0"/>
              <a:t>από ποια υλικά κατασκευάζονταν τα σπίτια της εποχής;</a:t>
            </a: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96752"/>
            <a:ext cx="510222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l-GR" dirty="0" smtClean="0"/>
              <a:t>Μία νέα γραφή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Λοιπόν εκείνο τον καιρό η ελληνική φυλή που, στις πιο πολλές περιοχές, γειτόνευε με τους Φοίνικες ήταν οι Ίωνες. Αυτοί πήραν ως μαθητές τα γράμματα από τους Φοίνικες, και αφού άλλαξαν ελαφρά τη μορφή τους , τα χρησιμοποιούσαν, και χρησιμοποιώντας τα, τους έδωσαν όνομα. Κι όπως το’ θελε και το δίκιο, μια και τα είχαν φέρει στην Ελλάδα οι Φοίνικες, τους έδωσαν την ονομασία «φοινικήια».</a:t>
            </a:r>
          </a:p>
          <a:p>
            <a:r>
              <a:rPr lang="el-GR" dirty="0" smtClean="0"/>
              <a:t> Ηρόδοτος, </a:t>
            </a:r>
            <a:r>
              <a:rPr lang="el-GR" i="1" dirty="0" smtClean="0"/>
              <a:t>Ιστορία, Ε, 58.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l-GR" dirty="0" smtClean="0"/>
              <a:t>Ποιες μορφές γραφής έχουμε συναντήσει και σε ποιους πολιτισμούς;</a:t>
            </a:r>
          </a:p>
          <a:p>
            <a:r>
              <a:rPr lang="el-GR" dirty="0" smtClean="0"/>
              <a:t>Σύμφωνα με τον Ηρόδοτο,</a:t>
            </a:r>
          </a:p>
          <a:p>
            <a:pPr lvl="1"/>
            <a:r>
              <a:rPr lang="el-GR" dirty="0" smtClean="0"/>
              <a:t>Α) ποια ελληνική φυλή </a:t>
            </a:r>
          </a:p>
          <a:p>
            <a:pPr lvl="1">
              <a:buNone/>
            </a:pPr>
            <a:r>
              <a:rPr lang="el-GR" dirty="0" smtClean="0"/>
              <a:t>         χρησιμοποίησε πρώτη τη </a:t>
            </a:r>
          </a:p>
          <a:p>
            <a:pPr lvl="1">
              <a:buNone/>
            </a:pPr>
            <a:r>
              <a:rPr lang="el-GR" dirty="0" smtClean="0"/>
              <a:t>         νέα γραφή;</a:t>
            </a:r>
          </a:p>
          <a:p>
            <a:pPr lvl="1">
              <a:buNone/>
            </a:pPr>
            <a:r>
              <a:rPr lang="el-GR" dirty="0" smtClean="0"/>
              <a:t>    Β) πώς ονομάστηκε και γιατί;</a:t>
            </a:r>
          </a:p>
          <a:p>
            <a:pPr lvl="1">
              <a:buNone/>
            </a:pPr>
            <a:r>
              <a:rPr lang="el-GR" dirty="0" smtClean="0"/>
              <a:t>    Γ) τι το «ελληνικό» έχει; </a:t>
            </a:r>
            <a:endParaRPr lang="el-GR" dirty="0"/>
          </a:p>
        </p:txBody>
      </p:sp>
      <p:sp>
        <p:nvSpPr>
          <p:cNvPr id="6" name="5 - Αριστερό-άνω βέλος"/>
          <p:cNvSpPr/>
          <p:nvPr/>
        </p:nvSpPr>
        <p:spPr>
          <a:xfrm>
            <a:off x="4139952" y="3573016"/>
            <a:ext cx="1080120" cy="28803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7" name="Picture 3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941168"/>
            <a:ext cx="1799991" cy="15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l-GR" dirty="0" smtClean="0"/>
              <a:t>Η γεωμετρική τέχνη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000" dirty="0" smtClean="0"/>
              <a:t>11</a:t>
            </a:r>
            <a:r>
              <a:rPr lang="el-GR" sz="2000" baseline="30000" dirty="0" smtClean="0"/>
              <a:t>ος</a:t>
            </a:r>
            <a:r>
              <a:rPr lang="el-GR" sz="2000" dirty="0" smtClean="0"/>
              <a:t> – 8</a:t>
            </a:r>
            <a:r>
              <a:rPr lang="el-GR" sz="2000" baseline="30000" dirty="0" smtClean="0"/>
              <a:t>ος</a:t>
            </a:r>
            <a:r>
              <a:rPr lang="el-GR" sz="2000" dirty="0" smtClean="0"/>
              <a:t> π.  Χ. αιώνας</a:t>
            </a:r>
          </a:p>
          <a:p>
            <a:endParaRPr lang="el-GR" sz="2000" dirty="0" smtClean="0"/>
          </a:p>
          <a:p>
            <a:r>
              <a:rPr lang="el-GR" sz="2000" dirty="0" smtClean="0"/>
              <a:t>Κοιτάζοντας το διπλανό αγγείο, μπορείτε να υποθέσετε γιατί η τέχνη της περιόδου ονομάστηκε «γεωμετρική»;</a:t>
            </a:r>
            <a:endParaRPr lang="el-GR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4704"/>
            <a:ext cx="510222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4704"/>
            <a:ext cx="5500252" cy="5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www.namuseum.gr/wp-content/uploads/2018/10/216_light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3600400" cy="5404758"/>
          </a:xfrm>
          <a:prstGeom prst="rect">
            <a:avLst/>
          </a:prstGeom>
          <a:noFill/>
        </p:spPr>
      </p:pic>
      <p:pic>
        <p:nvPicPr>
          <p:cNvPr id="25608" name="Picture 8" descr="https://www.namuseum.gr/wp-content/uploads/2018/10/17972_light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305618" cy="41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namuseum.gr/wp-content/uploads/2018/10/804_light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3368547" cy="554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amuseum.gr/wp-content/uploads/2018/10/990_carouse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691" y="908721"/>
            <a:ext cx="4833573" cy="542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3" y="1571625"/>
            <a:ext cx="6238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36712"/>
            <a:ext cx="3576035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b57e2330f69a36fae1112bc16a862055e2b42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229</TotalTime>
  <Words>266</Words>
  <Application>Microsoft Office PowerPoint</Application>
  <PresentationFormat>Προβολή στην οθόνη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Αστικό</vt:lpstr>
      <vt:lpstr>Γ2. Η ΠΟΛΙΤΙΣΜΙΚΗ ΑΝΑΓΕΝΝΗΣΗ</vt:lpstr>
      <vt:lpstr>Μία νέα γραφή</vt:lpstr>
      <vt:lpstr>Η γεωμετρική τέχνη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Λατρεία</vt:lpstr>
      <vt:lpstr>Το Ηραίο της Σάμου</vt:lpstr>
      <vt:lpstr>Τα σπίτια της γεωμετρικής περίοδου</vt:lpstr>
      <vt:lpstr>Τα σπίτια της γεωμετρικής περίοδου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Ο ΚΥΚΛΑΔΙΚΟΣ ΠΟΛΙΤΙΣΜΟΣ</dc:title>
  <dc:creator>user</dc:creator>
  <cp:lastModifiedBy>Hionidis</cp:lastModifiedBy>
  <cp:revision>75</cp:revision>
  <dcterms:created xsi:type="dcterms:W3CDTF">2015-07-06T16:39:43Z</dcterms:created>
  <dcterms:modified xsi:type="dcterms:W3CDTF">2022-11-08T12:43:40Z</dcterms:modified>
</cp:coreProperties>
</file>