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3" r:id="rId8"/>
    <p:sldId id="262" r:id="rId9"/>
    <p:sldId id="264" r:id="rId10"/>
    <p:sldId id="266" r:id="rId11"/>
    <p:sldId id="265" r:id="rId12"/>
  </p:sldIdLst>
  <p:sldSz cx="9144000" cy="6858000" type="screen4x3"/>
  <p:notesSz cx="6858000" cy="9144000"/>
  <p:custDataLst>
    <p:tags r:id="rId1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A8D9F-CAF9-4028-A0C3-6F2B7097495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9A52E977-10F0-47F1-BC2D-2BA853DACC4E}">
      <dgm:prSet phldrT="[Κείμενο]"/>
      <dgm:spPr/>
      <dgm:t>
        <a:bodyPr/>
        <a:lstStyle/>
        <a:p>
          <a:r>
            <a:rPr lang="el-GR" dirty="0" smtClean="0"/>
            <a:t>Λειτουργίες</a:t>
          </a:r>
          <a:endParaRPr lang="el-GR" dirty="0"/>
        </a:p>
      </dgm:t>
    </dgm:pt>
    <dgm:pt modelId="{C279E6AA-A4EC-46B7-8F9C-45CC8474824C}" type="parTrans" cxnId="{96917F7F-81F7-4909-8C2D-E7ED8D7D14AC}">
      <dgm:prSet/>
      <dgm:spPr/>
      <dgm:t>
        <a:bodyPr/>
        <a:lstStyle/>
        <a:p>
          <a:endParaRPr lang="el-GR"/>
        </a:p>
      </dgm:t>
    </dgm:pt>
    <dgm:pt modelId="{F2E7E64A-FADC-47C6-8BFF-6C8A2D80398C}" type="sibTrans" cxnId="{96917F7F-81F7-4909-8C2D-E7ED8D7D14AC}">
      <dgm:prSet/>
      <dgm:spPr/>
      <dgm:t>
        <a:bodyPr/>
        <a:lstStyle/>
        <a:p>
          <a:endParaRPr lang="el-GR"/>
        </a:p>
      </dgm:t>
    </dgm:pt>
    <dgm:pt modelId="{AB49A73E-7BA9-47DA-AB65-A7903AA8C9D8}">
      <dgm:prSet phldrT="[Κείμενο]"/>
      <dgm:spPr>
        <a:blipFill rotWithShape="0">
          <a:blip xmlns:r="http://schemas.openxmlformats.org/officeDocument/2006/relationships" r:embed="rId1"/>
          <a:stretch>
            <a:fillRect/>
          </a:stretch>
        </a:blipFill>
      </dgm:spPr>
      <dgm:t>
        <a:bodyPr/>
        <a:lstStyle/>
        <a:p>
          <a:r>
            <a:rPr lang="el-GR" dirty="0" smtClean="0"/>
            <a:t>.</a:t>
          </a:r>
          <a:endParaRPr lang="el-GR" dirty="0"/>
        </a:p>
      </dgm:t>
    </dgm:pt>
    <dgm:pt modelId="{B732704B-411B-48C6-B80A-4979F1CEE4F4}" type="parTrans" cxnId="{630879B5-84FE-4237-89BF-6B3E93B304D3}">
      <dgm:prSet/>
      <dgm:spPr/>
      <dgm:t>
        <a:bodyPr/>
        <a:lstStyle/>
        <a:p>
          <a:endParaRPr lang="el-GR"/>
        </a:p>
      </dgm:t>
    </dgm:pt>
    <dgm:pt modelId="{95D29254-0784-4701-8C2D-5F5CEF3E80F8}" type="sibTrans" cxnId="{630879B5-84FE-4237-89BF-6B3E93B304D3}">
      <dgm:prSet/>
      <dgm:spPr/>
      <dgm:t>
        <a:bodyPr/>
        <a:lstStyle/>
        <a:p>
          <a:endParaRPr lang="el-GR"/>
        </a:p>
      </dgm:t>
    </dgm:pt>
    <dgm:pt modelId="{4CF10D74-3822-42B7-A8F4-B5AB891077B6}">
      <dgm:prSet phldrT="[Κείμενο]"/>
      <dgm:spPr>
        <a:blipFill rotWithShape="0">
          <a:blip xmlns:r="http://schemas.openxmlformats.org/officeDocument/2006/relationships" r:embed="rId2"/>
          <a:stretch>
            <a:fillRect/>
          </a:stretch>
        </a:blipFill>
      </dgm:spPr>
      <dgm:t>
        <a:bodyPr/>
        <a:lstStyle/>
        <a:p>
          <a:r>
            <a:rPr lang="el-GR" dirty="0" smtClean="0"/>
            <a:t>.</a:t>
          </a:r>
          <a:endParaRPr lang="el-GR" dirty="0"/>
        </a:p>
      </dgm:t>
    </dgm:pt>
    <dgm:pt modelId="{3C4C7C41-8691-4072-AFF5-E51E6F397150}" type="parTrans" cxnId="{B1BB9C12-9875-421F-B31A-4F36E558811D}">
      <dgm:prSet/>
      <dgm:spPr/>
      <dgm:t>
        <a:bodyPr/>
        <a:lstStyle/>
        <a:p>
          <a:endParaRPr lang="el-GR"/>
        </a:p>
      </dgm:t>
    </dgm:pt>
    <dgm:pt modelId="{E87BF672-D47C-4C33-806C-00401C65256D}" type="sibTrans" cxnId="{B1BB9C12-9875-421F-B31A-4F36E558811D}">
      <dgm:prSet/>
      <dgm:spPr/>
      <dgm:t>
        <a:bodyPr/>
        <a:lstStyle/>
        <a:p>
          <a:endParaRPr lang="el-GR"/>
        </a:p>
      </dgm:t>
    </dgm:pt>
    <dgm:pt modelId="{6D282CBA-3BD0-4527-8EC4-26874D8EE4F9}">
      <dgm:prSet phldrT="[Κείμενο]"/>
      <dgm:spPr>
        <a:blipFill rotWithShape="0">
          <a:blip xmlns:r="http://schemas.openxmlformats.org/officeDocument/2006/relationships" r:embed="rId3"/>
          <a:stretch>
            <a:fillRect/>
          </a:stretch>
        </a:blipFill>
      </dgm:spPr>
      <dgm:t>
        <a:bodyPr/>
        <a:lstStyle/>
        <a:p>
          <a:r>
            <a:rPr lang="el-GR" dirty="0" smtClean="0"/>
            <a:t>.</a:t>
          </a:r>
          <a:endParaRPr lang="el-GR" dirty="0"/>
        </a:p>
      </dgm:t>
    </dgm:pt>
    <dgm:pt modelId="{78BDD440-7F79-4AB3-B5BF-6BF10CB6E074}" type="parTrans" cxnId="{E4ABB559-BBE4-4032-8647-8DB7A854CF0D}">
      <dgm:prSet/>
      <dgm:spPr/>
      <dgm:t>
        <a:bodyPr/>
        <a:lstStyle/>
        <a:p>
          <a:endParaRPr lang="el-GR"/>
        </a:p>
      </dgm:t>
    </dgm:pt>
    <dgm:pt modelId="{AB29784B-1A2D-4EC1-B301-5CA160F0BCF5}" type="sibTrans" cxnId="{E4ABB559-BBE4-4032-8647-8DB7A854CF0D}">
      <dgm:prSet/>
      <dgm:spPr/>
      <dgm:t>
        <a:bodyPr/>
        <a:lstStyle/>
        <a:p>
          <a:endParaRPr lang="el-GR"/>
        </a:p>
      </dgm:t>
    </dgm:pt>
    <dgm:pt modelId="{9719AAFE-21A5-4079-ADFE-774C489B8A06}">
      <dgm:prSet phldrT="[Κείμενο]"/>
      <dgm:spPr>
        <a:blipFill rotWithShape="0">
          <a:blip xmlns:r="http://schemas.openxmlformats.org/officeDocument/2006/relationships" r:embed="rId4"/>
          <a:stretch>
            <a:fillRect/>
          </a:stretch>
        </a:blipFill>
      </dgm:spPr>
      <dgm:t>
        <a:bodyPr/>
        <a:lstStyle/>
        <a:p>
          <a:r>
            <a:rPr lang="el-GR" dirty="0" smtClean="0">
              <a:solidFill>
                <a:srgbClr val="FF0000"/>
              </a:solidFill>
            </a:rPr>
            <a:t>.</a:t>
          </a:r>
          <a:endParaRPr lang="el-GR" dirty="0">
            <a:solidFill>
              <a:srgbClr val="FF0000"/>
            </a:solidFill>
          </a:endParaRPr>
        </a:p>
      </dgm:t>
    </dgm:pt>
    <dgm:pt modelId="{2B80C3A4-A385-419A-8738-1A29C3161549}" type="parTrans" cxnId="{4B309DE1-2A2D-42E0-93B1-32424FA722C0}">
      <dgm:prSet/>
      <dgm:spPr/>
      <dgm:t>
        <a:bodyPr/>
        <a:lstStyle/>
        <a:p>
          <a:endParaRPr lang="el-GR"/>
        </a:p>
      </dgm:t>
    </dgm:pt>
    <dgm:pt modelId="{D21F080F-1431-4686-9EFE-9581E545DFC8}" type="sibTrans" cxnId="{4B309DE1-2A2D-42E0-93B1-32424FA722C0}">
      <dgm:prSet/>
      <dgm:spPr/>
      <dgm:t>
        <a:bodyPr/>
        <a:lstStyle/>
        <a:p>
          <a:endParaRPr lang="el-GR"/>
        </a:p>
      </dgm:t>
    </dgm:pt>
    <dgm:pt modelId="{8BEA3F18-5979-44FE-BB82-1C9E60D5402C}" type="pres">
      <dgm:prSet presAssocID="{3ECA8D9F-CAF9-4028-A0C3-6F2B70974959}" presName="diagram" presStyleCnt="0">
        <dgm:presLayoutVars>
          <dgm:chMax val="1"/>
          <dgm:dir/>
          <dgm:animLvl val="ctr"/>
          <dgm:resizeHandles val="exact"/>
        </dgm:presLayoutVars>
      </dgm:prSet>
      <dgm:spPr/>
      <dgm:t>
        <a:bodyPr/>
        <a:lstStyle/>
        <a:p>
          <a:endParaRPr lang="el-GR"/>
        </a:p>
      </dgm:t>
    </dgm:pt>
    <dgm:pt modelId="{9BDCFBD6-0391-4E19-BF57-908E4ECF7D69}" type="pres">
      <dgm:prSet presAssocID="{3ECA8D9F-CAF9-4028-A0C3-6F2B70974959}" presName="matrix" presStyleCnt="0"/>
      <dgm:spPr/>
    </dgm:pt>
    <dgm:pt modelId="{73831D8A-43E7-4E2F-A22E-FE4D950119DB}" type="pres">
      <dgm:prSet presAssocID="{3ECA8D9F-CAF9-4028-A0C3-6F2B70974959}" presName="tile1" presStyleLbl="node1" presStyleIdx="0" presStyleCnt="4" custLinFactNeighborX="-11111" custLinFactNeighborY="-5394"/>
      <dgm:spPr/>
      <dgm:t>
        <a:bodyPr/>
        <a:lstStyle/>
        <a:p>
          <a:endParaRPr lang="el-GR"/>
        </a:p>
      </dgm:t>
    </dgm:pt>
    <dgm:pt modelId="{6C11BFC6-F81B-4C63-91E0-C6AD916B90C6}" type="pres">
      <dgm:prSet presAssocID="{3ECA8D9F-CAF9-4028-A0C3-6F2B70974959}" presName="tile1text" presStyleLbl="node1" presStyleIdx="0" presStyleCnt="4">
        <dgm:presLayoutVars>
          <dgm:chMax val="0"/>
          <dgm:chPref val="0"/>
          <dgm:bulletEnabled val="1"/>
        </dgm:presLayoutVars>
      </dgm:prSet>
      <dgm:spPr/>
      <dgm:t>
        <a:bodyPr/>
        <a:lstStyle/>
        <a:p>
          <a:endParaRPr lang="el-GR"/>
        </a:p>
      </dgm:t>
    </dgm:pt>
    <dgm:pt modelId="{02BA3D2F-B843-464A-8064-54C6C85662A0}" type="pres">
      <dgm:prSet presAssocID="{3ECA8D9F-CAF9-4028-A0C3-6F2B70974959}" presName="tile2" presStyleLbl="node1" presStyleIdx="1" presStyleCnt="4"/>
      <dgm:spPr/>
      <dgm:t>
        <a:bodyPr/>
        <a:lstStyle/>
        <a:p>
          <a:endParaRPr lang="el-GR"/>
        </a:p>
      </dgm:t>
    </dgm:pt>
    <dgm:pt modelId="{5657043F-FAE9-448A-93D6-2E90F8C56DC9}" type="pres">
      <dgm:prSet presAssocID="{3ECA8D9F-CAF9-4028-A0C3-6F2B70974959}" presName="tile2text" presStyleLbl="node1" presStyleIdx="1" presStyleCnt="4">
        <dgm:presLayoutVars>
          <dgm:chMax val="0"/>
          <dgm:chPref val="0"/>
          <dgm:bulletEnabled val="1"/>
        </dgm:presLayoutVars>
      </dgm:prSet>
      <dgm:spPr/>
      <dgm:t>
        <a:bodyPr/>
        <a:lstStyle/>
        <a:p>
          <a:endParaRPr lang="el-GR"/>
        </a:p>
      </dgm:t>
    </dgm:pt>
    <dgm:pt modelId="{6F835482-B4C3-41F4-AF78-34361FA8BCEE}" type="pres">
      <dgm:prSet presAssocID="{3ECA8D9F-CAF9-4028-A0C3-6F2B70974959}" presName="tile3" presStyleLbl="node1" presStyleIdx="2" presStyleCnt="4" custLinFactNeighborX="-6749" custLinFactNeighborY="1177"/>
      <dgm:spPr/>
      <dgm:t>
        <a:bodyPr/>
        <a:lstStyle/>
        <a:p>
          <a:endParaRPr lang="el-GR"/>
        </a:p>
      </dgm:t>
    </dgm:pt>
    <dgm:pt modelId="{8497F07A-15CD-4BC8-B50C-EA51A8DB34E4}" type="pres">
      <dgm:prSet presAssocID="{3ECA8D9F-CAF9-4028-A0C3-6F2B70974959}" presName="tile3text" presStyleLbl="node1" presStyleIdx="2" presStyleCnt="4">
        <dgm:presLayoutVars>
          <dgm:chMax val="0"/>
          <dgm:chPref val="0"/>
          <dgm:bulletEnabled val="1"/>
        </dgm:presLayoutVars>
      </dgm:prSet>
      <dgm:spPr/>
      <dgm:t>
        <a:bodyPr/>
        <a:lstStyle/>
        <a:p>
          <a:endParaRPr lang="el-GR"/>
        </a:p>
      </dgm:t>
    </dgm:pt>
    <dgm:pt modelId="{01B60C49-B137-4BA3-9F82-8535B6B73C4F}" type="pres">
      <dgm:prSet presAssocID="{3ECA8D9F-CAF9-4028-A0C3-6F2B70974959}" presName="tile4" presStyleLbl="node1" presStyleIdx="3" presStyleCnt="4"/>
      <dgm:spPr/>
      <dgm:t>
        <a:bodyPr/>
        <a:lstStyle/>
        <a:p>
          <a:endParaRPr lang="el-GR"/>
        </a:p>
      </dgm:t>
    </dgm:pt>
    <dgm:pt modelId="{D732A410-B7F4-4F7F-9C9F-33698D9E9117}" type="pres">
      <dgm:prSet presAssocID="{3ECA8D9F-CAF9-4028-A0C3-6F2B70974959}" presName="tile4text" presStyleLbl="node1" presStyleIdx="3" presStyleCnt="4">
        <dgm:presLayoutVars>
          <dgm:chMax val="0"/>
          <dgm:chPref val="0"/>
          <dgm:bulletEnabled val="1"/>
        </dgm:presLayoutVars>
      </dgm:prSet>
      <dgm:spPr/>
      <dgm:t>
        <a:bodyPr/>
        <a:lstStyle/>
        <a:p>
          <a:endParaRPr lang="el-GR"/>
        </a:p>
      </dgm:t>
    </dgm:pt>
    <dgm:pt modelId="{CE1EE505-4C92-4F88-9BC9-8C129944AE96}" type="pres">
      <dgm:prSet presAssocID="{3ECA8D9F-CAF9-4028-A0C3-6F2B70974959}" presName="centerTile" presStyleLbl="fgShp" presStyleIdx="0" presStyleCnt="1" custScaleX="75832" custScaleY="48577">
        <dgm:presLayoutVars>
          <dgm:chMax val="0"/>
          <dgm:chPref val="0"/>
        </dgm:presLayoutVars>
      </dgm:prSet>
      <dgm:spPr/>
      <dgm:t>
        <a:bodyPr/>
        <a:lstStyle/>
        <a:p>
          <a:endParaRPr lang="el-GR"/>
        </a:p>
      </dgm:t>
    </dgm:pt>
  </dgm:ptLst>
  <dgm:cxnLst>
    <dgm:cxn modelId="{630879B5-84FE-4237-89BF-6B3E93B304D3}" srcId="{9A52E977-10F0-47F1-BC2D-2BA853DACC4E}" destId="{AB49A73E-7BA9-47DA-AB65-A7903AA8C9D8}" srcOrd="0" destOrd="0" parTransId="{B732704B-411B-48C6-B80A-4979F1CEE4F4}" sibTransId="{95D29254-0784-4701-8C2D-5F5CEF3E80F8}"/>
    <dgm:cxn modelId="{E4ABB559-BBE4-4032-8647-8DB7A854CF0D}" srcId="{9A52E977-10F0-47F1-BC2D-2BA853DACC4E}" destId="{6D282CBA-3BD0-4527-8EC4-26874D8EE4F9}" srcOrd="2" destOrd="0" parTransId="{78BDD440-7F79-4AB3-B5BF-6BF10CB6E074}" sibTransId="{AB29784B-1A2D-4EC1-B301-5CA160F0BCF5}"/>
    <dgm:cxn modelId="{A58D8489-C74F-4C34-9A0A-D469D408824A}" type="presOf" srcId="{4CF10D74-3822-42B7-A8F4-B5AB891077B6}" destId="{02BA3D2F-B843-464A-8064-54C6C85662A0}" srcOrd="0" destOrd="0" presId="urn:microsoft.com/office/officeart/2005/8/layout/matrix1"/>
    <dgm:cxn modelId="{867AE1C8-9171-47E7-BBD1-47F5E2C151E2}" type="presOf" srcId="{AB49A73E-7BA9-47DA-AB65-A7903AA8C9D8}" destId="{73831D8A-43E7-4E2F-A22E-FE4D950119DB}" srcOrd="0" destOrd="0" presId="urn:microsoft.com/office/officeart/2005/8/layout/matrix1"/>
    <dgm:cxn modelId="{B1BB9C12-9875-421F-B31A-4F36E558811D}" srcId="{9A52E977-10F0-47F1-BC2D-2BA853DACC4E}" destId="{4CF10D74-3822-42B7-A8F4-B5AB891077B6}" srcOrd="1" destOrd="0" parTransId="{3C4C7C41-8691-4072-AFF5-E51E6F397150}" sibTransId="{E87BF672-D47C-4C33-806C-00401C65256D}"/>
    <dgm:cxn modelId="{4B309DE1-2A2D-42E0-93B1-32424FA722C0}" srcId="{9A52E977-10F0-47F1-BC2D-2BA853DACC4E}" destId="{9719AAFE-21A5-4079-ADFE-774C489B8A06}" srcOrd="3" destOrd="0" parTransId="{2B80C3A4-A385-419A-8738-1A29C3161549}" sibTransId="{D21F080F-1431-4686-9EFE-9581E545DFC8}"/>
    <dgm:cxn modelId="{83161B06-F649-477A-88D8-0F3FB92A3106}" type="presOf" srcId="{3ECA8D9F-CAF9-4028-A0C3-6F2B70974959}" destId="{8BEA3F18-5979-44FE-BB82-1C9E60D5402C}" srcOrd="0" destOrd="0" presId="urn:microsoft.com/office/officeart/2005/8/layout/matrix1"/>
    <dgm:cxn modelId="{0BD09048-4B2A-483E-A4B0-B6EFF697A9D9}" type="presOf" srcId="{6D282CBA-3BD0-4527-8EC4-26874D8EE4F9}" destId="{8497F07A-15CD-4BC8-B50C-EA51A8DB34E4}" srcOrd="1" destOrd="0" presId="urn:microsoft.com/office/officeart/2005/8/layout/matrix1"/>
    <dgm:cxn modelId="{43FC6587-07CE-4A66-9391-2E084A3B31C7}" type="presOf" srcId="{9719AAFE-21A5-4079-ADFE-774C489B8A06}" destId="{D732A410-B7F4-4F7F-9C9F-33698D9E9117}" srcOrd="1" destOrd="0" presId="urn:microsoft.com/office/officeart/2005/8/layout/matrix1"/>
    <dgm:cxn modelId="{1156C4EC-BD05-454F-9062-7AC8162BAD87}" type="presOf" srcId="{9719AAFE-21A5-4079-ADFE-774C489B8A06}" destId="{01B60C49-B137-4BA3-9F82-8535B6B73C4F}" srcOrd="0" destOrd="0" presId="urn:microsoft.com/office/officeart/2005/8/layout/matrix1"/>
    <dgm:cxn modelId="{DE922C30-737B-4A9F-88FB-086DF4236908}" type="presOf" srcId="{AB49A73E-7BA9-47DA-AB65-A7903AA8C9D8}" destId="{6C11BFC6-F81B-4C63-91E0-C6AD916B90C6}" srcOrd="1" destOrd="0" presId="urn:microsoft.com/office/officeart/2005/8/layout/matrix1"/>
    <dgm:cxn modelId="{74C9A927-6BEA-4F04-9D09-2B7C8453BFF8}" type="presOf" srcId="{6D282CBA-3BD0-4527-8EC4-26874D8EE4F9}" destId="{6F835482-B4C3-41F4-AF78-34361FA8BCEE}" srcOrd="0" destOrd="0" presId="urn:microsoft.com/office/officeart/2005/8/layout/matrix1"/>
    <dgm:cxn modelId="{22783B4A-2B67-4FBA-8B5F-8BEE6DDC1B14}" type="presOf" srcId="{9A52E977-10F0-47F1-BC2D-2BA853DACC4E}" destId="{CE1EE505-4C92-4F88-9BC9-8C129944AE96}" srcOrd="0" destOrd="0" presId="urn:microsoft.com/office/officeart/2005/8/layout/matrix1"/>
    <dgm:cxn modelId="{49B5FDA9-BF9D-4952-AB99-780A285C4381}" type="presOf" srcId="{4CF10D74-3822-42B7-A8F4-B5AB891077B6}" destId="{5657043F-FAE9-448A-93D6-2E90F8C56DC9}" srcOrd="1" destOrd="0" presId="urn:microsoft.com/office/officeart/2005/8/layout/matrix1"/>
    <dgm:cxn modelId="{96917F7F-81F7-4909-8C2D-E7ED8D7D14AC}" srcId="{3ECA8D9F-CAF9-4028-A0C3-6F2B70974959}" destId="{9A52E977-10F0-47F1-BC2D-2BA853DACC4E}" srcOrd="0" destOrd="0" parTransId="{C279E6AA-A4EC-46B7-8F9C-45CC8474824C}" sibTransId="{F2E7E64A-FADC-47C6-8BFF-6C8A2D80398C}"/>
    <dgm:cxn modelId="{2544E26F-AC4A-4CF4-A55C-98F8032E73FE}" type="presParOf" srcId="{8BEA3F18-5979-44FE-BB82-1C9E60D5402C}" destId="{9BDCFBD6-0391-4E19-BF57-908E4ECF7D69}" srcOrd="0" destOrd="0" presId="urn:microsoft.com/office/officeart/2005/8/layout/matrix1"/>
    <dgm:cxn modelId="{99BA0442-B025-4F1E-9A65-0C8700A92F96}" type="presParOf" srcId="{9BDCFBD6-0391-4E19-BF57-908E4ECF7D69}" destId="{73831D8A-43E7-4E2F-A22E-FE4D950119DB}" srcOrd="0" destOrd="0" presId="urn:microsoft.com/office/officeart/2005/8/layout/matrix1"/>
    <dgm:cxn modelId="{B29C5538-AE7D-4CCD-AC0B-36F4B7514865}" type="presParOf" srcId="{9BDCFBD6-0391-4E19-BF57-908E4ECF7D69}" destId="{6C11BFC6-F81B-4C63-91E0-C6AD916B90C6}" srcOrd="1" destOrd="0" presId="urn:microsoft.com/office/officeart/2005/8/layout/matrix1"/>
    <dgm:cxn modelId="{E1766675-76EF-44E4-83D6-B63FA6C564EA}" type="presParOf" srcId="{9BDCFBD6-0391-4E19-BF57-908E4ECF7D69}" destId="{02BA3D2F-B843-464A-8064-54C6C85662A0}" srcOrd="2" destOrd="0" presId="urn:microsoft.com/office/officeart/2005/8/layout/matrix1"/>
    <dgm:cxn modelId="{10EA9B8B-DE33-43A9-B151-9AC5F0A19F0B}" type="presParOf" srcId="{9BDCFBD6-0391-4E19-BF57-908E4ECF7D69}" destId="{5657043F-FAE9-448A-93D6-2E90F8C56DC9}" srcOrd="3" destOrd="0" presId="urn:microsoft.com/office/officeart/2005/8/layout/matrix1"/>
    <dgm:cxn modelId="{134A839B-4E74-4D01-8A56-492929F0874E}" type="presParOf" srcId="{9BDCFBD6-0391-4E19-BF57-908E4ECF7D69}" destId="{6F835482-B4C3-41F4-AF78-34361FA8BCEE}" srcOrd="4" destOrd="0" presId="urn:microsoft.com/office/officeart/2005/8/layout/matrix1"/>
    <dgm:cxn modelId="{516CFEE1-0873-4464-ACC8-74BFC7008B02}" type="presParOf" srcId="{9BDCFBD6-0391-4E19-BF57-908E4ECF7D69}" destId="{8497F07A-15CD-4BC8-B50C-EA51A8DB34E4}" srcOrd="5" destOrd="0" presId="urn:microsoft.com/office/officeart/2005/8/layout/matrix1"/>
    <dgm:cxn modelId="{B08AE0FA-68C4-4C83-BBAA-3CF55EB33530}" type="presParOf" srcId="{9BDCFBD6-0391-4E19-BF57-908E4ECF7D69}" destId="{01B60C49-B137-4BA3-9F82-8535B6B73C4F}" srcOrd="6" destOrd="0" presId="urn:microsoft.com/office/officeart/2005/8/layout/matrix1"/>
    <dgm:cxn modelId="{F4A99235-EFB6-4079-8FA3-EBFCA91CC141}" type="presParOf" srcId="{9BDCFBD6-0391-4E19-BF57-908E4ECF7D69}" destId="{D732A410-B7F4-4F7F-9C9F-33698D9E9117}" srcOrd="7" destOrd="0" presId="urn:microsoft.com/office/officeart/2005/8/layout/matrix1"/>
    <dgm:cxn modelId="{E3F9D70B-766C-4B4F-B81C-C38A7422C82D}" type="presParOf" srcId="{8BEA3F18-5979-44FE-BB82-1C9E60D5402C}" destId="{CE1EE505-4C92-4F88-9BC9-8C129944AE9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31D8A-43E7-4E2F-A22E-FE4D950119DB}">
      <dsp:nvSpPr>
        <dsp:cNvPr id="0" name=""/>
        <dsp:cNvSpPr/>
      </dsp:nvSpPr>
      <dsp:spPr>
        <a:xfrm rot="16200000">
          <a:off x="976312" y="-976312"/>
          <a:ext cx="2162175" cy="4114800"/>
        </a:xfrm>
        <a:prstGeom prst="round1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t>.</a:t>
          </a:r>
          <a:endParaRPr lang="el-GR" sz="2200" kern="1200" dirty="0"/>
        </a:p>
      </dsp:txBody>
      <dsp:txXfrm rot="16200000">
        <a:off x="1246584" y="-1246584"/>
        <a:ext cx="1621631" cy="4114800"/>
      </dsp:txXfrm>
    </dsp:sp>
    <dsp:sp modelId="{02BA3D2F-B843-464A-8064-54C6C85662A0}">
      <dsp:nvSpPr>
        <dsp:cNvPr id="0" name=""/>
        <dsp:cNvSpPr/>
      </dsp:nvSpPr>
      <dsp:spPr>
        <a:xfrm>
          <a:off x="4114800" y="0"/>
          <a:ext cx="4114800" cy="2162175"/>
        </a:xfrm>
        <a:prstGeom prst="round1Rect">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t>.</a:t>
          </a:r>
          <a:endParaRPr lang="el-GR" sz="2200" kern="1200" dirty="0"/>
        </a:p>
      </dsp:txBody>
      <dsp:txXfrm>
        <a:off x="4114800" y="0"/>
        <a:ext cx="4114800" cy="1621631"/>
      </dsp:txXfrm>
    </dsp:sp>
    <dsp:sp modelId="{6F835482-B4C3-41F4-AF78-34361FA8BCEE}">
      <dsp:nvSpPr>
        <dsp:cNvPr id="0" name=""/>
        <dsp:cNvSpPr/>
      </dsp:nvSpPr>
      <dsp:spPr>
        <a:xfrm rot="10800000">
          <a:off x="0" y="2162175"/>
          <a:ext cx="4114800" cy="2162175"/>
        </a:xfrm>
        <a:prstGeom prst="round1Rect">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t>.</a:t>
          </a:r>
          <a:endParaRPr lang="el-GR" sz="2200" kern="1200" dirty="0"/>
        </a:p>
      </dsp:txBody>
      <dsp:txXfrm rot="10800000">
        <a:off x="0" y="2702718"/>
        <a:ext cx="4114800" cy="1621631"/>
      </dsp:txXfrm>
    </dsp:sp>
    <dsp:sp modelId="{01B60C49-B137-4BA3-9F82-8535B6B73C4F}">
      <dsp:nvSpPr>
        <dsp:cNvPr id="0" name=""/>
        <dsp:cNvSpPr/>
      </dsp:nvSpPr>
      <dsp:spPr>
        <a:xfrm rot="5400000">
          <a:off x="5091112" y="1185862"/>
          <a:ext cx="2162175" cy="4114800"/>
        </a:xfrm>
        <a:prstGeom prst="round1Rect">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l-GR" sz="2200" kern="1200" dirty="0" smtClean="0">
              <a:solidFill>
                <a:srgbClr val="FF0000"/>
              </a:solidFill>
            </a:rPr>
            <a:t>.</a:t>
          </a:r>
          <a:endParaRPr lang="el-GR" sz="2200" kern="1200" dirty="0">
            <a:solidFill>
              <a:srgbClr val="FF0000"/>
            </a:solidFill>
          </a:endParaRPr>
        </a:p>
      </dsp:txBody>
      <dsp:txXfrm rot="5400000">
        <a:off x="5361384" y="1456134"/>
        <a:ext cx="1621631" cy="4114800"/>
      </dsp:txXfrm>
    </dsp:sp>
    <dsp:sp modelId="{CE1EE505-4C92-4F88-9BC9-8C129944AE96}">
      <dsp:nvSpPr>
        <dsp:cNvPr id="0" name=""/>
        <dsp:cNvSpPr/>
      </dsp:nvSpPr>
      <dsp:spPr>
        <a:xfrm>
          <a:off x="3178699" y="1899595"/>
          <a:ext cx="1872201" cy="525159"/>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Λειτουργίες</a:t>
          </a:r>
          <a:endParaRPr lang="el-GR" sz="2200" kern="1200" dirty="0"/>
        </a:p>
      </dsp:txBody>
      <dsp:txXfrm>
        <a:off x="3178699" y="1899595"/>
        <a:ext cx="1872201" cy="52515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93885-EF79-4C8A-BA03-285168449371}" type="datetimeFigureOut">
              <a:rPr lang="el-GR" smtClean="0"/>
              <a:pPr/>
              <a:t>18/7/2015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2A77B-82D0-4C2B-9997-9B833A939CA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CD2A77B-82D0-4C2B-9997-9B833A939CAE}" type="slidenum">
              <a:rPr lang="el-GR" smtClean="0"/>
              <a:pPr/>
              <a:t>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CD2A77B-82D0-4C2B-9997-9B833A939CAE}"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87E742E3-C7E6-41A2-96CA-EAA8D0A84B49}" type="datetimeFigureOut">
              <a:rPr lang="el-GR" smtClean="0"/>
              <a:pPr/>
              <a:t>18/7/2015</a:t>
            </a:fld>
            <a:endParaRPr lang="el-GR" dirty="0"/>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dirty="0"/>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87E742E3-C7E6-41A2-96CA-EAA8D0A84B49}" type="datetimeFigureOut">
              <a:rPr lang="el-GR" smtClean="0"/>
              <a:pPr/>
              <a:t>18/7/2015</a:t>
            </a:fld>
            <a:endParaRPr lang="el-GR" dirty="0"/>
          </a:p>
        </p:txBody>
      </p:sp>
      <p:sp>
        <p:nvSpPr>
          <p:cNvPr id="27" name="26 - Θέση αριθμού διαφάνειας"/>
          <p:cNvSpPr>
            <a:spLocks noGrp="1"/>
          </p:cNvSpPr>
          <p:nvPr>
            <p:ph type="sldNum" sz="quarter" idx="11"/>
          </p:nvPr>
        </p:nvSpPr>
        <p:spPr/>
        <p:txBody>
          <a:bodyPr rtlCol="0"/>
          <a:lstStyle/>
          <a:p>
            <a:fld id="{700CD5B0-7788-48D7-AC64-8904D15E5E28}" type="slidenum">
              <a:rPr lang="el-GR" smtClean="0"/>
              <a:pPr/>
              <a:t>‹#›</a:t>
            </a:fld>
            <a:endParaRPr lang="el-GR" dirty="0"/>
          </a:p>
        </p:txBody>
      </p:sp>
      <p:sp>
        <p:nvSpPr>
          <p:cNvPr id="28" name="27 - Θέση υποσέλιδου"/>
          <p:cNvSpPr>
            <a:spLocks noGrp="1"/>
          </p:cNvSpPr>
          <p:nvPr>
            <p:ph type="ftr" sz="quarter" idx="12"/>
          </p:nvPr>
        </p:nvSpPr>
        <p:spPr/>
        <p:txBody>
          <a:bodyPr rtlCol="0"/>
          <a:lstStyle/>
          <a:p>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87E742E3-C7E6-41A2-96CA-EAA8D0A84B49}" type="datetimeFigureOut">
              <a:rPr lang="el-GR" smtClean="0"/>
              <a:pPr/>
              <a:t>18/7/2015</a:t>
            </a:fld>
            <a:endParaRPr lang="el-GR" dirty="0"/>
          </a:p>
        </p:txBody>
      </p:sp>
      <p:sp>
        <p:nvSpPr>
          <p:cNvPr id="4" name="3 - Θέση υποσέλιδου"/>
          <p:cNvSpPr>
            <a:spLocks noGrp="1"/>
          </p:cNvSpPr>
          <p:nvPr>
            <p:ph type="ftr" sz="quarter" idx="11"/>
          </p:nvPr>
        </p:nvSpPr>
        <p:spPr>
          <a:xfrm>
            <a:off x="5257800" y="612648"/>
            <a:ext cx="1325880" cy="457200"/>
          </a:xfrm>
        </p:spPr>
        <p:txBody>
          <a:bodyPr/>
          <a:lstStyle/>
          <a:p>
            <a:endParaRPr lang="el-GR" dirty="0"/>
          </a:p>
        </p:txBody>
      </p:sp>
      <p:sp>
        <p:nvSpPr>
          <p:cNvPr id="5" name="4 - Θέση αριθμού διαφάνειας"/>
          <p:cNvSpPr>
            <a:spLocks noGrp="1"/>
          </p:cNvSpPr>
          <p:nvPr>
            <p:ph type="sldNum" sz="quarter" idx="12"/>
          </p:nvPr>
        </p:nvSpPr>
        <p:spPr>
          <a:xfrm>
            <a:off x="8174736" y="2272"/>
            <a:ext cx="762000" cy="365760"/>
          </a:xfrm>
        </p:spPr>
        <p:txBody>
          <a:bodyPr/>
          <a:lstStyle/>
          <a:p>
            <a:fld id="{700CD5B0-7788-48D7-AC64-8904D15E5E28}"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E742E3-C7E6-41A2-96CA-EAA8D0A84B49}" type="datetimeFigureOut">
              <a:rPr lang="el-GR" smtClean="0"/>
              <a:pPr/>
              <a:t>18/7/2015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0CD5B0-7788-48D7-AC64-8904D15E5E28}" type="slidenum">
              <a:rPr lang="el-GR" smtClean="0"/>
              <a:pPr/>
              <a:t>‹#›</a:t>
            </a:fld>
            <a:endParaRPr lang="el-G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7E742E3-C7E6-41A2-96CA-EAA8D0A84B49}" type="datetimeFigureOut">
              <a:rPr lang="el-GR" smtClean="0"/>
              <a:pPr/>
              <a:t>18/7/2015</a:t>
            </a:fld>
            <a:endParaRPr lang="el-GR" dirty="0"/>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dirty="0"/>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00CD5B0-7788-48D7-AC64-8904D15E5E28}"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dirty="0" smtClean="0"/>
              <a:t>Ε3. Η ΛΕΙΤΟΥΡΓΙΑ ΤΟΥ ΠΟΛΙΤΕΥΜΑΤΟΣ. ΟΙ ΛΕΙΤΟΥΡΓΙΕΣ</a:t>
            </a:r>
            <a:endParaRPr lang="el-GR" dirty="0"/>
          </a:p>
        </p:txBody>
      </p:sp>
      <p:sp>
        <p:nvSpPr>
          <p:cNvPr id="3" name="2 - Υπότιτλος"/>
          <p:cNvSpPr>
            <a:spLocks noGrp="1"/>
          </p:cNvSpPr>
          <p:nvPr>
            <p:ph type="subTitle" idx="1"/>
          </p:nvPr>
        </p:nvSpPr>
        <p:spPr/>
        <p:txBody>
          <a:bodyPr/>
          <a:lstStyle/>
          <a:p>
            <a:r>
              <a:rPr lang="el-GR" dirty="0" smtClean="0"/>
              <a:t>Αρχαία Ιστορία</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a:bodyPr>
          <a:lstStyle/>
          <a:p>
            <a:pPr algn="ctr"/>
            <a:r>
              <a:rPr lang="el-GR" sz="2200" dirty="0" smtClean="0"/>
              <a:t>Ένας πλούσιος Αθηναίος πολίτης που δικάζεται αναφέρει πόσα χρήματα ξόδεψε σε διάφορες σε διάφορες «λειτουργίες</a:t>
            </a:r>
            <a:r>
              <a:rPr lang="el-GR" sz="2000" dirty="0" smtClean="0"/>
              <a:t>»</a:t>
            </a:r>
            <a:endParaRPr lang="el-GR" sz="2000" dirty="0"/>
          </a:p>
        </p:txBody>
      </p:sp>
      <p:sp>
        <p:nvSpPr>
          <p:cNvPr id="3" name="2 - Θέση περιεχομένου"/>
          <p:cNvSpPr>
            <a:spLocks noGrp="1"/>
          </p:cNvSpPr>
          <p:nvPr>
            <p:ph idx="1"/>
          </p:nvPr>
        </p:nvSpPr>
        <p:spPr/>
        <p:txBody>
          <a:bodyPr>
            <a:normAutofit fontScale="77500" lnSpcReduction="20000"/>
          </a:bodyPr>
          <a:lstStyle/>
          <a:p>
            <a:r>
              <a:rPr lang="el-GR" dirty="0" smtClean="0"/>
              <a:t>Όταν ο Θεόπομπος ήταν άρχοντας (411/10 π. Χ.), αφού ορίστηκα χορηγός σε τραγωδία, ξόδεψα 3.000 δραχμές και δυο μήνες αργότερα, τότε που πήρα το βραβείο για την ετοιμασία ανδρικού χορού στα Θαργήλια, 2.000 δραχμές και, όταν ο Γλαύκιππος ήταν άρχοντας (410/9 π. Χ.) άλλες 800 δραχμές για τους χορευτές του πυρρίχιου στα μεγάλα Παναθήναια</a:t>
            </a:r>
            <a:r>
              <a:rPr lang="el-GR" dirty="0" smtClean="0">
                <a:sym typeface="Wingdings"/>
              </a:rPr>
              <a:t> επίσης, στη διάρκεια της θητείας του ίδιου άρχοντα,</a:t>
            </a:r>
            <a:r>
              <a:rPr lang="el-GR" dirty="0" smtClean="0"/>
              <a:t> πήρα το βραβείο ως χορηγός χορού στα Διονύσια και ξόδεψα, μαζί με την ανάθεση του τρίποδα, 5.000 δραχμές και όταν ήταν άρχοντας ο Διοκλής (409/8 π. Χ.), 300 δραχμές για τον κυκλικό χορό στα μικρά Παναθήναια. Και όλο αυτό τον καιρό ήμουν τριήραρχος για εφτά χρόνια και ξόδεψα έξι τάλαντα (36.000 δραχμές)...</a:t>
            </a:r>
          </a:p>
          <a:p>
            <a:pPr algn="r"/>
            <a:r>
              <a:rPr lang="el-GR" dirty="0" smtClean="0"/>
              <a:t>Λυσία, </a:t>
            </a:r>
            <a:r>
              <a:rPr lang="el-GR" i="1" smtClean="0"/>
              <a:t>Απολογία Δωροδοκίας</a:t>
            </a:r>
            <a:r>
              <a:rPr lang="el-GR" smtClean="0"/>
              <a:t>, 1-2.</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Το μνημείο του Λυσικράτη </a:t>
            </a:r>
            <a:endParaRPr lang="el-GR" dirty="0"/>
          </a:p>
        </p:txBody>
      </p:sp>
      <p:sp>
        <p:nvSpPr>
          <p:cNvPr id="3" name="2 - Θέση περιεχομένου"/>
          <p:cNvSpPr>
            <a:spLocks noGrp="1"/>
          </p:cNvSpPr>
          <p:nvPr>
            <p:ph idx="1"/>
          </p:nvPr>
        </p:nvSpPr>
        <p:spPr/>
        <p:txBody>
          <a:bodyPr/>
          <a:lstStyle/>
          <a:p>
            <a:endParaRPr lang="el-GR" dirty="0"/>
          </a:p>
        </p:txBody>
      </p:sp>
      <p:pic>
        <p:nvPicPr>
          <p:cNvPr id="7170" name="Picture 2"/>
          <p:cNvPicPr>
            <a:picLocks noChangeAspect="1" noChangeArrowheads="1"/>
          </p:cNvPicPr>
          <p:nvPr/>
        </p:nvPicPr>
        <p:blipFill>
          <a:blip r:embed="rId3" cstate="print"/>
          <a:srcRect/>
          <a:stretch>
            <a:fillRect/>
          </a:stretch>
        </p:blipFill>
        <p:spPr bwMode="auto">
          <a:xfrm>
            <a:off x="467544" y="2204864"/>
            <a:ext cx="8136904" cy="4354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85792"/>
            <a:ext cx="8748000" cy="6111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92696"/>
            <a:ext cx="8424936" cy="57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836712"/>
            <a:ext cx="7992887" cy="5683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91680" y="764703"/>
            <a:ext cx="6480719" cy="5893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 y="908720"/>
            <a:ext cx="889248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lstStyle/>
          <a:p>
            <a:r>
              <a:rPr lang="el-GR" dirty="0" smtClean="0"/>
              <a:t>Ο όρκος των δικαστών της Ηλιαίας</a:t>
            </a:r>
            <a:endParaRPr lang="el-GR" dirty="0"/>
          </a:p>
        </p:txBody>
      </p:sp>
      <p:sp>
        <p:nvSpPr>
          <p:cNvPr id="3" name="2 - Θέση κειμένου"/>
          <p:cNvSpPr>
            <a:spLocks noGrp="1"/>
          </p:cNvSpPr>
          <p:nvPr>
            <p:ph type="body" idx="2"/>
          </p:nvPr>
        </p:nvSpPr>
        <p:spPr/>
        <p:style>
          <a:lnRef idx="3">
            <a:schemeClr val="lt1"/>
          </a:lnRef>
          <a:fillRef idx="1">
            <a:schemeClr val="accent3"/>
          </a:fillRef>
          <a:effectRef idx="1">
            <a:schemeClr val="accent3"/>
          </a:effectRef>
          <a:fontRef idx="minor">
            <a:schemeClr val="lt1"/>
          </a:fontRef>
        </p:style>
        <p:txBody>
          <a:bodyPr>
            <a:normAutofit/>
          </a:bodyPr>
          <a:lstStyle/>
          <a:p>
            <a:endParaRPr lang="el-GR" sz="2000" dirty="0" smtClean="0"/>
          </a:p>
          <a:p>
            <a:pPr>
              <a:lnSpc>
                <a:spcPct val="250000"/>
              </a:lnSpc>
            </a:pPr>
            <a:r>
              <a:rPr lang="el-GR" sz="2000" dirty="0" smtClean="0"/>
              <a:t>Ποια ήταν τα κριτήρια απονομής δικαιοσύνης;</a:t>
            </a:r>
            <a:endParaRPr lang="el-GR" sz="2000" dirty="0"/>
          </a:p>
        </p:txBody>
      </p:sp>
      <p:sp>
        <p:nvSpPr>
          <p:cNvPr id="4" name="3 - Θέση περιεχομένου"/>
          <p:cNvSpPr>
            <a:spLocks noGrp="1"/>
          </p:cNvSpPr>
          <p:nvPr>
            <p:ph sz="half" idx="1"/>
          </p:nvPr>
        </p:nvSpPr>
        <p:spPr/>
        <p:txBody>
          <a:bodyPr>
            <a:normAutofit fontScale="85000" lnSpcReduction="10000"/>
          </a:bodyPr>
          <a:lstStyle/>
          <a:p>
            <a:r>
              <a:rPr lang="el-GR" dirty="0" smtClean="0"/>
              <a:t>«Θα ψηφίζω σύμφωνα με τους νόμους . Στην περίπτωση που κάτι δεν προβλέπεται από τον νόμο, θα αποφασίζω αυτό που είναι δίκαιο, χωρίς να παρασύρομαι από τη φιλία ή την έχθρα. Θα ψηφίζω λαμβάνοντας αποκλειστικά υπόψη αυτό που έχει κατατεθεί στο δικαστήριο. Θα ακούω με την ίδια προσοχή και τα δύο αντίδικα μέρη. Ορκίζομαι στον Δία, τον Απόλλωνα και τη Δήμητρα.»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692696"/>
            <a:ext cx="8964488"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οικονομικές ανάγκες της Αθήνας</a:t>
            </a:r>
            <a:endParaRPr lang="el-GR" dirty="0"/>
          </a:p>
        </p:txBody>
      </p:sp>
      <p:graphicFrame>
        <p:nvGraphicFramePr>
          <p:cNvPr id="4" name="3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81864672c983ba56995d82e264fb52a1c64d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553</TotalTime>
  <Words>267</Words>
  <Application>Microsoft Office PowerPoint</Application>
  <PresentationFormat>Προβολή στην οθόνη (4:3)</PresentationFormat>
  <Paragraphs>18</Paragraphs>
  <Slides>11</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Αστικό</vt:lpstr>
      <vt:lpstr>Ε3. Η ΛΕΙΤΟΥΡΓΙΑ ΤΟΥ ΠΟΛΙΤΕΥΜΑΤΟΣ. ΟΙ ΛΕΙΤΟΥΡΓΙΕΣ</vt:lpstr>
      <vt:lpstr>Διαφάνεια 2</vt:lpstr>
      <vt:lpstr>Διαφάνεια 3</vt:lpstr>
      <vt:lpstr>Διαφάνεια 4</vt:lpstr>
      <vt:lpstr>Διαφάνεια 5</vt:lpstr>
      <vt:lpstr>Διαφάνεια 6</vt:lpstr>
      <vt:lpstr>Ο όρκος των δικαστών της Ηλιαίας</vt:lpstr>
      <vt:lpstr>Διαφάνεια 8</vt:lpstr>
      <vt:lpstr>Οι οικονομικές ανάγκες της Αθήνας</vt:lpstr>
      <vt:lpstr>Ένας πλούσιος Αθηναίος πολίτης που δικάζεται αναφέρει πόσα χρήματα ξόδεψε σε διάφορες σε διάφορες «λειτουργίες»</vt:lpstr>
      <vt:lpstr>Το μνημείο του Λυσικράτη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Ο ΚΥΚΛΑΔΙΚΟΣ ΠΟΛΙΤΙΣΜΟΣ</dc:title>
  <dc:creator>user</dc:creator>
  <cp:lastModifiedBy>user</cp:lastModifiedBy>
  <cp:revision>170</cp:revision>
  <dcterms:created xsi:type="dcterms:W3CDTF">2015-07-06T16:39:43Z</dcterms:created>
  <dcterms:modified xsi:type="dcterms:W3CDTF">2015-07-18T08:09:06Z</dcterms:modified>
</cp:coreProperties>
</file>