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custDataLst>
    <p:tags r:id="rId1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7E742E3-C7E6-41A2-96CA-EAA8D0A84B49}" type="datetimeFigureOut">
              <a:rPr lang="el-GR" smtClean="0"/>
              <a:pPr/>
              <a:t>8/7/2015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8/7/2015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7E742E3-C7E6-41A2-96CA-EAA8D0A84B49}" type="datetimeFigureOut">
              <a:rPr lang="el-GR" smtClean="0"/>
              <a:pPr/>
              <a:t>8/7/2015</a:t>
            </a:fld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7E742E3-C7E6-41A2-96CA-EAA8D0A84B49}" type="datetimeFigureOut">
              <a:rPr lang="el-GR" smtClean="0"/>
              <a:pPr/>
              <a:t>8/7/2015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8/7/2015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42E3-C7E6-41A2-96CA-EAA8D0A84B49}" type="datetimeFigureOut">
              <a:rPr lang="el-GR" smtClean="0"/>
              <a:pPr/>
              <a:t>8/7/2015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7E742E3-C7E6-41A2-96CA-EAA8D0A84B49}" type="datetimeFigureOut">
              <a:rPr lang="el-GR" smtClean="0"/>
              <a:pPr/>
              <a:t>8/7/2015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00CD5B0-7788-48D7-AC64-8904D15E5E2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dirty="0" smtClean="0"/>
              <a:t>. </a:t>
            </a:r>
            <a:r>
              <a:rPr lang="el-GR" dirty="0" smtClean="0"/>
              <a:t>Ο </a:t>
            </a:r>
            <a:r>
              <a:rPr lang="el-GR" dirty="0" smtClean="0"/>
              <a:t>ΜΙΝΩΙΚΟΣ </a:t>
            </a:r>
            <a:r>
              <a:rPr lang="el-GR" dirty="0" smtClean="0"/>
              <a:t>ΠΟΛΙΤΙΣΜΟΣ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Αρχαία Ιστορία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 ΧΡΟΝΟΣ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3000-1450 </a:t>
            </a:r>
            <a:r>
              <a:rPr lang="el-GR" dirty="0" smtClean="0"/>
              <a:t>π. Χ.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2οοο-1450 π. Χ. </a:t>
            </a:r>
          </a:p>
          <a:p>
            <a:pPr>
              <a:buNone/>
            </a:pPr>
            <a:r>
              <a:rPr lang="el-GR" dirty="0" smtClean="0"/>
              <a:t>	Η Εποχή των </a:t>
            </a:r>
            <a:r>
              <a:rPr lang="el-GR" dirty="0" smtClean="0"/>
              <a:t>Ανακτόρων</a:t>
            </a:r>
          </a:p>
          <a:p>
            <a:pPr>
              <a:buNone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1450-1370 π. Χ.</a:t>
            </a:r>
          </a:p>
          <a:p>
            <a:pPr>
              <a:buNone/>
            </a:pPr>
            <a:r>
              <a:rPr lang="el-GR" dirty="0" smtClean="0"/>
              <a:t>    Οι Μυκηναίοι στην Κνωσό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--- Τα πρώτα ανάκτορα, </a:t>
            </a:r>
          </a:p>
          <a:p>
            <a:pPr>
              <a:buNone/>
            </a:pPr>
            <a:r>
              <a:rPr lang="el-GR" dirty="0" smtClean="0"/>
              <a:t>	  2000-1700 π. Χ. </a:t>
            </a:r>
          </a:p>
          <a:p>
            <a:pPr>
              <a:buNone/>
            </a:pPr>
            <a:r>
              <a:rPr lang="el-GR" dirty="0" smtClean="0"/>
              <a:t>---Τα νέα ανάκτορα,</a:t>
            </a:r>
          </a:p>
          <a:p>
            <a:pPr>
              <a:buNone/>
            </a:pPr>
            <a:r>
              <a:rPr lang="el-GR" dirty="0" smtClean="0"/>
              <a:t>	  1700 π. Χ.-1450 π. Χ.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ΤΟΠΟΣ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436096" y="2010727"/>
            <a:ext cx="3300680" cy="46177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300000"/>
              </a:lnSpc>
              <a:buFont typeface="Wingdings" pitchFamily="2" charset="2"/>
              <a:buChar char="§"/>
            </a:pPr>
            <a:r>
              <a:rPr lang="el-GR" dirty="0" smtClean="0"/>
              <a:t> Πού βρίσκεται η Κρήτη; </a:t>
            </a:r>
          </a:p>
          <a:p>
            <a:pPr>
              <a:lnSpc>
                <a:spcPct val="300000"/>
              </a:lnSpc>
              <a:buFont typeface="Wingdings" pitchFamily="2" charset="2"/>
              <a:buChar char="§"/>
            </a:pPr>
            <a:r>
              <a:rPr lang="el-GR" dirty="0" smtClean="0"/>
              <a:t> Σε ποιες περιοχές του νησιού </a:t>
            </a:r>
          </a:p>
          <a:p>
            <a:pPr>
              <a:lnSpc>
                <a:spcPct val="300000"/>
              </a:lnSpc>
            </a:pPr>
            <a:r>
              <a:rPr lang="el-GR" dirty="0" smtClean="0"/>
              <a:t>   εντοπίζονται οι περισσότερες </a:t>
            </a:r>
          </a:p>
          <a:p>
            <a:pPr>
              <a:lnSpc>
                <a:spcPct val="300000"/>
              </a:lnSpc>
            </a:pPr>
            <a:r>
              <a:rPr lang="el-GR" dirty="0" smtClean="0"/>
              <a:t>   εγκαταστάσεις; </a:t>
            </a:r>
          </a:p>
          <a:p>
            <a:pPr>
              <a:lnSpc>
                <a:spcPct val="300000"/>
              </a:lnSpc>
              <a:buFont typeface="Wingdings" pitchFamily="2" charset="2"/>
              <a:buChar char="§"/>
            </a:pPr>
            <a:r>
              <a:rPr lang="el-GR" dirty="0" smtClean="0"/>
              <a:t> Τι κοινό «μοιράζονται» ο Κυκλαδικός </a:t>
            </a:r>
          </a:p>
          <a:p>
            <a:pPr>
              <a:lnSpc>
                <a:spcPct val="300000"/>
              </a:lnSpc>
            </a:pPr>
            <a:r>
              <a:rPr lang="el-GR" dirty="0" smtClean="0"/>
              <a:t>    και  ο Μινωικός πολιτισμός; 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54360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Το εμπόριο των Μινωιτών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           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lnSpc>
                <a:spcPct val="250000"/>
              </a:lnSpc>
            </a:pPr>
            <a:r>
              <a:rPr lang="el-GR" dirty="0" smtClean="0"/>
              <a:t>	Με ποιες περιοχές  	διατηρούσε  εμπορικές </a:t>
            </a:r>
          </a:p>
          <a:p>
            <a:pPr>
              <a:lnSpc>
                <a:spcPct val="250000"/>
              </a:lnSpc>
            </a:pPr>
            <a:r>
              <a:rPr lang="el-GR" dirty="0" smtClean="0"/>
              <a:t>	επαφές η Κρήτη;	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621982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Το εμπόριο των Μινωιτών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Εξάγουν...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dirty="0" smtClean="0"/>
              <a:t>Εισάγουν...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Λάδι</a:t>
            </a:r>
          </a:p>
          <a:p>
            <a:r>
              <a:rPr lang="el-GR" dirty="0" smtClean="0"/>
              <a:t>Κρασί</a:t>
            </a:r>
          </a:p>
          <a:p>
            <a:r>
              <a:rPr lang="el-GR" dirty="0" smtClean="0"/>
              <a:t>Ξυλεία</a:t>
            </a:r>
          </a:p>
          <a:p>
            <a:r>
              <a:rPr lang="el-GR" dirty="0" smtClean="0"/>
              <a:t>Λίθινα αγγεία</a:t>
            </a:r>
          </a:p>
          <a:p>
            <a:r>
              <a:rPr lang="el-GR" dirty="0" smtClean="0"/>
              <a:t>Υφάσματα</a:t>
            </a:r>
          </a:p>
          <a:p>
            <a:r>
              <a:rPr lang="el-GR" dirty="0" smtClean="0"/>
              <a:t>Δέρματα</a:t>
            </a:r>
          </a:p>
          <a:p>
            <a:r>
              <a:rPr lang="el-GR" dirty="0" smtClean="0"/>
              <a:t>Κοσμήματα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Μέταλλα</a:t>
            </a:r>
          </a:p>
          <a:p>
            <a:r>
              <a:rPr lang="el-GR" dirty="0" smtClean="0"/>
              <a:t>Πρώτες ύλες</a:t>
            </a:r>
            <a:endParaRPr lang="el-G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869160"/>
            <a:ext cx="20316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Μινωικά ανάκτορα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96" y="2249488"/>
            <a:ext cx="697540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Μινωικά ανάκτορα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496" y="2249488"/>
            <a:ext cx="717100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Μινωικά ανάκτορα </a:t>
            </a:r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6872"/>
            <a:ext cx="8229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a5e61a03b6fbf909c5fa4f0d04a3ae638c24d8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79</TotalTime>
  <Words>89</Words>
  <Application>Microsoft Office PowerPoint</Application>
  <PresentationFormat>Προβολή στην οθόνη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Αστικό</vt:lpstr>
      <vt:lpstr>3. Ο ΜΙΝΩΙΚΟΣ ΠΟΛΙΤΙΣΜΟΣ</vt:lpstr>
      <vt:lpstr>Ο ΧΡΟΝΟΣ</vt:lpstr>
      <vt:lpstr>Ο ΤΟΠΟΣ</vt:lpstr>
      <vt:lpstr>Το εμπόριο των Μινωιτών</vt:lpstr>
      <vt:lpstr>Το εμπόριο των Μινωιτών</vt:lpstr>
      <vt:lpstr>Μινωικά ανάκτορα</vt:lpstr>
      <vt:lpstr>Μινωικά ανάκτορα</vt:lpstr>
      <vt:lpstr>Μινωικά ανάκτορα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Ο ΚΥΚΛΑΔΙΚΟΣ ΠΟΛΙΤΙΣΜΟΣ</dc:title>
  <dc:creator>user</dc:creator>
  <cp:lastModifiedBy>user</cp:lastModifiedBy>
  <cp:revision>33</cp:revision>
  <dcterms:created xsi:type="dcterms:W3CDTF">2015-07-06T16:39:43Z</dcterms:created>
  <dcterms:modified xsi:type="dcterms:W3CDTF">2015-07-08T15:56:29Z</dcterms:modified>
</cp:coreProperties>
</file>