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C8D604F-4F12-489A-AC9A-50BF4E0312F2}" type="datetimeFigureOut">
              <a:rPr lang="en-US" smtClean="0"/>
              <a:t>4/2/2014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6935A51-C3EF-4719-AEE3-CD6E2A8347D2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D604F-4F12-489A-AC9A-50BF4E0312F2}" type="datetimeFigureOut">
              <a:rPr lang="en-US" smtClean="0"/>
              <a:t>4/2/2014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35A51-C3EF-4719-AEE3-CD6E2A8347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D604F-4F12-489A-AC9A-50BF4E0312F2}" type="datetimeFigureOut">
              <a:rPr lang="en-US" smtClean="0"/>
              <a:t>4/2/2014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35A51-C3EF-4719-AEE3-CD6E2A8347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D604F-4F12-489A-AC9A-50BF4E0312F2}" type="datetimeFigureOut">
              <a:rPr lang="en-US" smtClean="0"/>
              <a:t>4/2/2014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35A51-C3EF-4719-AEE3-CD6E2A8347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D604F-4F12-489A-AC9A-50BF4E0312F2}" type="datetimeFigureOut">
              <a:rPr lang="en-US" smtClean="0"/>
              <a:t>4/2/2014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35A51-C3EF-4719-AEE3-CD6E2A8347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D604F-4F12-489A-AC9A-50BF4E0312F2}" type="datetimeFigureOut">
              <a:rPr lang="en-US" smtClean="0"/>
              <a:t>4/2/2014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35A51-C3EF-4719-AEE3-CD6E2A8347D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D604F-4F12-489A-AC9A-50BF4E0312F2}" type="datetimeFigureOut">
              <a:rPr lang="en-US" smtClean="0"/>
              <a:t>4/2/2014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35A51-C3EF-4719-AEE3-CD6E2A8347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D604F-4F12-489A-AC9A-50BF4E0312F2}" type="datetimeFigureOut">
              <a:rPr lang="en-US" smtClean="0"/>
              <a:t>4/2/2014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35A51-C3EF-4719-AEE3-CD6E2A8347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D604F-4F12-489A-AC9A-50BF4E0312F2}" type="datetimeFigureOut">
              <a:rPr lang="en-US" smtClean="0"/>
              <a:t>4/2/2014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35A51-C3EF-4719-AEE3-CD6E2A8347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D604F-4F12-489A-AC9A-50BF4E0312F2}" type="datetimeFigureOut">
              <a:rPr lang="en-US" smtClean="0"/>
              <a:t>4/2/2014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35A51-C3EF-4719-AEE3-CD6E2A8347D2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D604F-4F12-489A-AC9A-50BF4E0312F2}" type="datetimeFigureOut">
              <a:rPr lang="en-US" smtClean="0"/>
              <a:t>4/2/2014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35A51-C3EF-4719-AEE3-CD6E2A8347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C8D604F-4F12-489A-AC9A-50BF4E0312F2}" type="datetimeFigureOut">
              <a:rPr lang="en-US" smtClean="0"/>
              <a:t>4/2/2014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56935A51-C3EF-4719-AEE3-CD6E2A8347D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Μερικές συμβουλές για καλύτερες παρουσιάσεις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298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Κείμενο</a:t>
            </a:r>
            <a:endParaRPr lang="en-US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Θυμάμαι τον κανόνα 6 </a:t>
            </a:r>
            <a:r>
              <a:rPr lang="en-US" dirty="0" smtClean="0"/>
              <a:t>x </a:t>
            </a:r>
            <a:r>
              <a:rPr lang="el-GR" dirty="0" smtClean="0"/>
              <a:t>6</a:t>
            </a:r>
          </a:p>
          <a:p>
            <a:pPr lvl="1"/>
            <a:r>
              <a:rPr lang="el-GR" dirty="0" smtClean="0"/>
              <a:t>Μέχρι έξι γραμμές ανά διαφάνεια</a:t>
            </a:r>
          </a:p>
          <a:p>
            <a:pPr lvl="1"/>
            <a:r>
              <a:rPr lang="el-GR" dirty="0" smtClean="0"/>
              <a:t>Μέχρι έξι λέξεις σε κάθε γραμμή</a:t>
            </a:r>
          </a:p>
          <a:p>
            <a:r>
              <a:rPr lang="el-GR" dirty="0" smtClean="0"/>
              <a:t>Μέγεθος γραμματοσειράς τουλάχιστον 20</a:t>
            </a:r>
          </a:p>
          <a:p>
            <a:r>
              <a:rPr lang="el-GR" dirty="0" smtClean="0"/>
              <a:t>Κρατάω μόνο τα σημαντικά σημεία </a:t>
            </a:r>
          </a:p>
          <a:p>
            <a:r>
              <a:rPr lang="el-GR" dirty="0" smtClean="0"/>
              <a:t>Χωρίζω σε περισσότερες διαφάνειες</a:t>
            </a:r>
          </a:p>
          <a:p>
            <a:pPr marL="0" indent="0">
              <a:buNone/>
            </a:pP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4028959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Εικόνες και χρώματα</a:t>
            </a:r>
            <a:endParaRPr lang="en-US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l-GR" dirty="0" smtClean="0"/>
              <a:t>Γενικός κανόνας</a:t>
            </a:r>
          </a:p>
          <a:p>
            <a:r>
              <a:rPr lang="el-GR" dirty="0" smtClean="0"/>
              <a:t>Σκούρο φόντο -  Ανοιχτόχρωμοι χαρακτήρες</a:t>
            </a:r>
          </a:p>
          <a:p>
            <a:r>
              <a:rPr lang="el-GR" dirty="0" smtClean="0"/>
              <a:t>Ανοιχτόχρωμο φόντο – Σκούροι χαρακτήρες</a:t>
            </a:r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Καλό είναι να αποφεύγω για φόντο</a:t>
            </a:r>
          </a:p>
          <a:p>
            <a:pPr lvl="1"/>
            <a:r>
              <a:rPr lang="el-GR" dirty="0" smtClean="0"/>
              <a:t>Εικόνες με έντονες χρωματικές διαφορές</a:t>
            </a:r>
          </a:p>
          <a:p>
            <a:pPr lvl="1"/>
            <a:r>
              <a:rPr lang="el-GR" dirty="0" smtClean="0"/>
              <a:t>Γέμισμα με διαβάθμιση</a:t>
            </a:r>
          </a:p>
        </p:txBody>
      </p:sp>
    </p:spTree>
    <p:extLst>
      <p:ext uri="{BB962C8B-B14F-4D97-AF65-F5344CB8AC3E}">
        <p14:creationId xmlns:p14="http://schemas.microsoft.com/office/powerpoint/2010/main" val="1621284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Συχνές καταχρήσεις</a:t>
            </a:r>
            <a:endParaRPr lang="en-US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Καλό είναι να αποφεύγω άσκοπη χρήση</a:t>
            </a:r>
          </a:p>
          <a:p>
            <a:r>
              <a:rPr lang="el-GR" dirty="0" smtClean="0">
                <a:solidFill>
                  <a:srgbClr val="FF0000"/>
                </a:solidFill>
              </a:rPr>
              <a:t>Δ</a:t>
            </a:r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ι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α</a:t>
            </a:r>
            <a:r>
              <a:rPr lang="el-GR" dirty="0" smtClean="0">
                <a:solidFill>
                  <a:schemeClr val="accent3"/>
                </a:solidFill>
              </a:rPr>
              <a:t>φ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ο</a:t>
            </a:r>
            <a:r>
              <a:rPr lang="el-GR" dirty="0" smtClean="0">
                <a:solidFill>
                  <a:schemeClr val="accent3">
                    <a:lumMod val="75000"/>
                  </a:schemeClr>
                </a:solidFill>
              </a:rPr>
              <a:t>ρ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ε</a:t>
            </a:r>
            <a:r>
              <a:rPr lang="el-GR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τ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ι</a:t>
            </a:r>
            <a:r>
              <a:rPr lang="el-GR" dirty="0" smtClean="0">
                <a:solidFill>
                  <a:schemeClr val="bg2">
                    <a:lumMod val="10000"/>
                  </a:schemeClr>
                </a:solidFill>
              </a:rPr>
              <a:t>κ</a:t>
            </a:r>
            <a:r>
              <a:rPr lang="el-GR" dirty="0" smtClean="0">
                <a:solidFill>
                  <a:schemeClr val="accent4"/>
                </a:solidFill>
              </a:rPr>
              <a:t>ώ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ν</a:t>
            </a:r>
            <a:r>
              <a:rPr lang="el-GR" dirty="0" smtClean="0">
                <a:solidFill>
                  <a:srgbClr val="FF0000"/>
                </a:solidFill>
              </a:rPr>
              <a:t> Χ</a:t>
            </a:r>
            <a:r>
              <a:rPr lang="el-G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ρ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ω</a:t>
            </a:r>
            <a:r>
              <a:rPr lang="el-GR" dirty="0" smtClean="0">
                <a:solidFill>
                  <a:srgbClr val="00B050"/>
                </a:solidFill>
              </a:rPr>
              <a:t>μ</a:t>
            </a:r>
            <a:r>
              <a:rPr lang="el-GR" dirty="0" smtClean="0">
                <a:solidFill>
                  <a:srgbClr val="00B0F0"/>
                </a:solidFill>
              </a:rPr>
              <a:t>ά</a:t>
            </a:r>
            <a:r>
              <a:rPr lang="el-GR" dirty="0" smtClean="0">
                <a:solidFill>
                  <a:srgbClr val="0070C0"/>
                </a:solidFill>
              </a:rPr>
              <a:t>τ</a:t>
            </a:r>
            <a:r>
              <a:rPr lang="el-GR" dirty="0" smtClean="0">
                <a:solidFill>
                  <a:srgbClr val="7030A0"/>
                </a:solidFill>
              </a:rPr>
              <a:t>ω</a:t>
            </a:r>
            <a:r>
              <a:rPr lang="el-GR" dirty="0" smtClean="0">
                <a:solidFill>
                  <a:srgbClr val="92D050"/>
                </a:solidFill>
              </a:rPr>
              <a:t>ν</a:t>
            </a:r>
            <a:endParaRPr lang="el-GR" dirty="0"/>
          </a:p>
          <a:p>
            <a:r>
              <a:rPr lang="el-GR" dirty="0" smtClean="0"/>
              <a:t>Εφέ κίνησης</a:t>
            </a:r>
          </a:p>
          <a:p>
            <a:r>
              <a:rPr lang="el-GR" dirty="0" smtClean="0"/>
              <a:t>Ηχητικών εφέ</a:t>
            </a:r>
          </a:p>
          <a:p>
            <a:r>
              <a:rPr lang="el-GR" dirty="0" smtClean="0"/>
              <a:t>Διαφορετικών </a:t>
            </a:r>
            <a:r>
              <a:rPr lang="el-GR" dirty="0" smtClean="0">
                <a:latin typeface="Arial Black" pitchFamily="34" charset="0"/>
              </a:rPr>
              <a:t>γραμματοσειρών</a:t>
            </a:r>
          </a:p>
          <a:p>
            <a:endParaRPr lang="el-GR" dirty="0" smtClean="0">
              <a:latin typeface="Arial Black" pitchFamily="34" charset="0"/>
            </a:endParaRPr>
          </a:p>
          <a:p>
            <a:pPr marL="0" indent="0">
              <a:buNone/>
            </a:pPr>
            <a:endParaRPr lang="el-G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1534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21</TotalTime>
  <Words>81</Words>
  <Application>Microsoft Office PowerPoint</Application>
  <PresentationFormat>Προβολή στην οθόνη (4:3)</PresentationFormat>
  <Paragraphs>24</Paragraphs>
  <Slides>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5" baseType="lpstr">
      <vt:lpstr>Austin</vt:lpstr>
      <vt:lpstr>Μερικές συμβουλές για καλύτερες παρουσιάσεις</vt:lpstr>
      <vt:lpstr>Κείμενο</vt:lpstr>
      <vt:lpstr>Εικόνες και χρώματα</vt:lpstr>
      <vt:lpstr>Συχνές καταχρήσεις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Μερικές συμβουλές για καλύτερες παρουσιάσεις</dc:title>
  <dc:creator>grammateia</dc:creator>
  <cp:lastModifiedBy>grammateia</cp:lastModifiedBy>
  <cp:revision>3</cp:revision>
  <dcterms:created xsi:type="dcterms:W3CDTF">2014-04-02T08:53:26Z</dcterms:created>
  <dcterms:modified xsi:type="dcterms:W3CDTF">2014-04-02T09:15:09Z</dcterms:modified>
</cp:coreProperties>
</file>