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6"/>
  </p:notes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B44FD-C462-F04C-9672-EEBF8597E922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354CA-F598-4844-83A7-6A5E0CFFD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5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54CA-F598-4844-83A7-6A5E0CFFD5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6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728701E-CAF4-4159-9B3E-41C86DFFA30D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Arial"/>
                <a:cs typeface="Arial"/>
              </a:rPr>
              <a:t>Κεφ</a:t>
            </a:r>
            <a:r>
              <a:rPr lang="el-GR" dirty="0" smtClean="0">
                <a:latin typeface="Arial"/>
                <a:cs typeface="Arial"/>
              </a:rPr>
              <a:t>άλαιο 1ο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400" dirty="0" smtClean="0">
                <a:latin typeface="Arial"/>
                <a:cs typeface="Arial"/>
              </a:rPr>
              <a:t>Ψηφιακ</a:t>
            </a:r>
            <a:r>
              <a:rPr lang="el-GR" sz="2400" dirty="0" smtClean="0">
                <a:latin typeface="Arial"/>
                <a:cs typeface="Arial"/>
              </a:rPr>
              <a:t>ός Κόσμος</a:t>
            </a:r>
          </a:p>
          <a:p>
            <a:r>
              <a:rPr lang="el-GR" smtClean="0">
                <a:latin typeface="Arial"/>
                <a:cs typeface="Arial"/>
              </a:rPr>
              <a:t>1.1 Ψηφιακ</a:t>
            </a:r>
            <a:r>
              <a:rPr lang="el-GR" smtClean="0">
                <a:latin typeface="Arial"/>
                <a:cs typeface="Arial"/>
              </a:rPr>
              <a:t>ό Αναλογικό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71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/>
                <a:cs typeface="Arial"/>
              </a:rPr>
              <a:t>Ψηφ</a:t>
            </a:r>
            <a:r>
              <a:rPr lang="el-GR" dirty="0" smtClean="0">
                <a:latin typeface="Arial"/>
                <a:cs typeface="Arial"/>
              </a:rPr>
              <a:t>ιακός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3922" r="3922"/>
          <a:stretch/>
        </p:blipFill>
        <p:spPr>
          <a:xfrm>
            <a:off x="551280" y="277090"/>
            <a:ext cx="1258882" cy="1359593"/>
          </a:xfrm>
        </p:spPr>
      </p:pic>
      <p:sp>
        <p:nvSpPr>
          <p:cNvPr id="7" name="Text Placeholder 6"/>
          <p:cNvSpPr>
            <a:spLocks noGrp="1"/>
          </p:cNvSpPr>
          <p:nvPr>
            <p:ph sz="quarter" idx="14"/>
          </p:nvPr>
        </p:nvSpPr>
        <p:spPr>
          <a:xfrm>
            <a:off x="831273" y="2039112"/>
            <a:ext cx="7471479" cy="395020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Παρ</a:t>
            </a:r>
            <a:r>
              <a:rPr lang="el-GR" dirty="0" smtClean="0"/>
              <a:t>άγωγο της λέξης </a:t>
            </a:r>
            <a:r>
              <a:rPr lang="el-GR" b="1" dirty="0" smtClean="0"/>
              <a:t>Ψηφ</a:t>
            </a:r>
            <a:r>
              <a:rPr lang="el-GR" b="1" dirty="0" smtClean="0"/>
              <a:t>ίο  </a:t>
            </a:r>
            <a:r>
              <a:rPr lang="el-GR" dirty="0" smtClean="0"/>
              <a:t>(αρχ:πετραδάκι ή χαλίκι)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l-GR" dirty="0" smtClean="0"/>
              <a:t>Ψηφιδωτό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4"/>
          <a:srcRect t="10961" b="10961"/>
          <a:stretch/>
        </p:blipFill>
        <p:spPr>
          <a:xfrm>
            <a:off x="3198010" y="2860782"/>
            <a:ext cx="301752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2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Αναλογικ</a:t>
            </a:r>
            <a:r>
              <a:rPr lang="el-GR" dirty="0" smtClean="0"/>
              <a:t>ό - Ψηφιακό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41248" y="1608039"/>
            <a:ext cx="3017520" cy="542395"/>
          </a:xfrm>
        </p:spPr>
        <p:txBody>
          <a:bodyPr/>
          <a:lstStyle/>
          <a:p>
            <a:r>
              <a:rPr lang="el-GR" dirty="0" smtClean="0"/>
              <a:t>Συνεχε</a:t>
            </a:r>
            <a:r>
              <a:rPr lang="el-GR" dirty="0" smtClean="0"/>
              <a:t>ίς τιμές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Διακριτ</a:t>
            </a:r>
            <a:r>
              <a:rPr lang="el-GR" dirty="0" smtClean="0"/>
              <a:t>ές τιμές </a:t>
            </a:r>
            <a:br>
              <a:rPr lang="el-GR" dirty="0" smtClean="0"/>
            </a:br>
            <a:r>
              <a:rPr lang="el-GR" sz="1600" dirty="0" smtClean="0"/>
              <a:t>(τιμές από μία ομάδα συγκεκριμένων τιμών)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0961" b="10961"/>
          <a:stretch/>
        </p:blipFill>
        <p:spPr>
          <a:xfrm>
            <a:off x="5291091" y="2860782"/>
            <a:ext cx="3017520" cy="324612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t="10961" b="10961"/>
          <a:stretch/>
        </p:blipFill>
        <p:spPr>
          <a:xfrm>
            <a:off x="841248" y="2860782"/>
            <a:ext cx="3017520" cy="3246120"/>
          </a:xfrm>
        </p:spPr>
      </p:pic>
    </p:spTree>
    <p:extLst>
      <p:ext uri="{BB962C8B-B14F-4D97-AF65-F5344CB8AC3E}">
        <p14:creationId xmlns:p14="http://schemas.microsoft.com/office/powerpoint/2010/main" val="34072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Αναλογικ</a:t>
            </a:r>
            <a:r>
              <a:rPr lang="el-GR" dirty="0" smtClean="0"/>
              <a:t>ό - Ψηφιακό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sz="quarter" idx="13"/>
          </p:nvPr>
        </p:nvSpPr>
        <p:spPr>
          <a:xfrm>
            <a:off x="394410" y="2039112"/>
            <a:ext cx="3657600" cy="395020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Συνεχε</a:t>
            </a:r>
            <a:r>
              <a:rPr lang="el-GR" dirty="0" smtClean="0"/>
              <a:t>ίς τιμές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sz="quarter" idx="14"/>
          </p:nvPr>
        </p:nvSpPr>
        <p:spPr>
          <a:xfrm>
            <a:off x="5291890" y="2039112"/>
            <a:ext cx="3657600" cy="3950208"/>
          </a:xfrm>
        </p:spPr>
        <p:txBody>
          <a:bodyPr/>
          <a:lstStyle/>
          <a:p>
            <a:pPr marL="0" indent="0" algn="r">
              <a:buNone/>
            </a:pPr>
            <a:r>
              <a:rPr lang="el-GR" dirty="0" smtClean="0"/>
              <a:t>Διακριτ</a:t>
            </a:r>
            <a:r>
              <a:rPr lang="el-GR" dirty="0" smtClean="0"/>
              <a:t>ές τιμές </a:t>
            </a:r>
            <a:br>
              <a:rPr lang="el-GR" dirty="0" smtClean="0"/>
            </a:b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868" y="2208413"/>
            <a:ext cx="3797300" cy="2146300"/>
          </a:xfrm>
          <a:prstGeom prst="rect">
            <a:avLst/>
          </a:prstGeom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 rotWithShape="1">
          <a:blip r:embed="rId3"/>
          <a:srcRect t="2762" b="9835"/>
          <a:stretch/>
        </p:blipFill>
        <p:spPr>
          <a:xfrm>
            <a:off x="261527" y="2899563"/>
            <a:ext cx="2111501" cy="1845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658" y="2522924"/>
            <a:ext cx="1604094" cy="2138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205" y="4661716"/>
            <a:ext cx="3105895" cy="1961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49294" t="8238"/>
          <a:stretch/>
        </p:blipFill>
        <p:spPr>
          <a:xfrm>
            <a:off x="7090606" y="4914949"/>
            <a:ext cx="1332312" cy="1258568"/>
          </a:xfrm>
          <a:prstGeom prst="rect">
            <a:avLst/>
          </a:prstGeom>
        </p:spPr>
      </p:pic>
      <p:pic>
        <p:nvPicPr>
          <p:cNvPr id="16" name="Content Placeholder 13"/>
          <p:cNvPicPr>
            <a:picLocks noChangeAspect="1"/>
          </p:cNvPicPr>
          <p:nvPr/>
        </p:nvPicPr>
        <p:blipFill rotWithShape="1">
          <a:blip r:embed="rId6"/>
          <a:srcRect l="673" r="53234"/>
          <a:stretch/>
        </p:blipFill>
        <p:spPr>
          <a:xfrm>
            <a:off x="635599" y="5011519"/>
            <a:ext cx="1245822" cy="141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83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46</TotalTime>
  <Words>33</Words>
  <Application>Microsoft Macintosh PowerPoint</Application>
  <PresentationFormat>On-screen Show (4:3)</PresentationFormat>
  <Paragraphs>16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Sketchbook</vt:lpstr>
      <vt:lpstr>Κεφάλαιο 1ο</vt:lpstr>
      <vt:lpstr>Ψηφιακός</vt:lpstr>
      <vt:lpstr>Αναλογικό - Ψηφιακό</vt:lpstr>
      <vt:lpstr>Αναλογικό - Ψηφιακό</vt:lpstr>
    </vt:vector>
  </TitlesOfParts>
  <Company>kk@kk.com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1ο</dc:title>
  <dc:creator>P t</dc:creator>
  <cp:lastModifiedBy>P t</cp:lastModifiedBy>
  <cp:revision>5</cp:revision>
  <dcterms:created xsi:type="dcterms:W3CDTF">2014-09-22T17:58:06Z</dcterms:created>
  <dcterms:modified xsi:type="dcterms:W3CDTF">2014-09-22T18:44:35Z</dcterms:modified>
</cp:coreProperties>
</file>