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3" r:id="rId6"/>
    <p:sldId id="268" r:id="rId7"/>
    <p:sldId id="266" r:id="rId8"/>
    <p:sldId id="270" r:id="rId9"/>
    <p:sldId id="273" r:id="rId10"/>
    <p:sldId id="275" r:id="rId11"/>
    <p:sldId id="276" r:id="rId12"/>
    <p:sldId id="278" r:id="rId13"/>
    <p:sldId id="280" r:id="rId14"/>
  </p:sldIdLst>
  <p:sldSz cx="9144000" cy="6858000" type="screen4x3"/>
  <p:notesSz cx="6858000" cy="9144000"/>
  <p:custDataLst>
    <p:tags r:id="rId1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0000FF"/>
    <a:srgbClr val="6600FF"/>
    <a:srgbClr val="1DC4FF"/>
    <a:srgbClr val="FF66CC"/>
    <a:srgbClr val="AB81FF"/>
    <a:srgbClr val="FF6A05"/>
    <a:srgbClr val="CCFF33"/>
    <a:srgbClr val="66FF33"/>
    <a:srgbClr val="FF33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2200" b="1" dirty="0" smtClean="0">
              <a:solidFill>
                <a:schemeClr val="tx1"/>
              </a:solidFill>
            </a:rPr>
            <a:t>Επιχείρηση</a:t>
          </a:r>
          <a:endParaRPr lang="el-GR" sz="2200" b="1" dirty="0">
            <a:solidFill>
              <a:schemeClr val="tx1"/>
            </a:solidFill>
          </a:endParaRPr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EEF33A2C-7EA7-4C0A-97FD-E16991A6A940}">
      <dgm:prSet phldrT="[Κείμενο]" custT="1"/>
      <dgm:spPr>
        <a:solidFill>
          <a:srgbClr val="B9B9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+mn-lt"/>
            </a:rPr>
            <a:t>Παραγωγική</a:t>
          </a:r>
          <a:r>
            <a:rPr lang="el-GR" sz="1800" b="1" baseline="0" dirty="0" smtClean="0">
              <a:solidFill>
                <a:schemeClr val="tx1"/>
              </a:solidFill>
              <a:latin typeface="+mn-lt"/>
            </a:rPr>
            <a:t> μονάδα</a:t>
          </a:r>
          <a:endParaRPr lang="el-GR" sz="1800" b="1" dirty="0">
            <a:solidFill>
              <a:schemeClr val="tx1"/>
            </a:solidFill>
            <a:latin typeface="+mn-lt"/>
          </a:endParaRPr>
        </a:p>
      </dgm:t>
    </dgm:pt>
    <dgm:pt modelId="{FF53DCEC-AD5E-49BF-BB65-EDD69493C103}" type="parTrans" cxnId="{239F490C-A3D9-4128-8960-2A1E88F99BB2}">
      <dgm:prSet/>
      <dgm:spPr>
        <a:solidFill>
          <a:srgbClr val="B9B9FF"/>
        </a:solidFill>
      </dgm:spPr>
      <dgm:t>
        <a:bodyPr/>
        <a:lstStyle/>
        <a:p>
          <a:endParaRPr lang="el-GR"/>
        </a:p>
      </dgm:t>
    </dgm:pt>
    <dgm:pt modelId="{B10E8195-595D-4CA4-B28C-CC020D6FFC14}" type="sibTrans" cxnId="{239F490C-A3D9-4128-8960-2A1E88F99BB2}">
      <dgm:prSet/>
      <dgm:spPr/>
      <dgm:t>
        <a:bodyPr/>
        <a:lstStyle/>
        <a:p>
          <a:endParaRPr lang="el-GR"/>
        </a:p>
      </dgm:t>
    </dgm:pt>
    <dgm:pt modelId="{FF849119-4552-4A08-8E6F-FAE1B10D41D7}">
      <dgm:prSet custT="1"/>
      <dgm:spPr>
        <a:solidFill>
          <a:srgbClr val="75D1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+mn-lt"/>
            </a:rPr>
            <a:t>Συνδυάζει παραγωγικούς συντελεστές</a:t>
          </a:r>
          <a:endParaRPr lang="el-GR" sz="1800" b="1" dirty="0">
            <a:solidFill>
              <a:schemeClr val="tx1"/>
            </a:solidFill>
            <a:latin typeface="+mn-lt"/>
          </a:endParaRPr>
        </a:p>
      </dgm:t>
    </dgm:pt>
    <dgm:pt modelId="{2BB1A8E7-6AC7-4421-A987-4B1547627B1B}" type="parTrans" cxnId="{FDE8B0FD-F361-4122-BCB3-E06E55152856}">
      <dgm:prSet/>
      <dgm:spPr>
        <a:solidFill>
          <a:srgbClr val="75D1FF"/>
        </a:solidFill>
      </dgm:spPr>
      <dgm:t>
        <a:bodyPr/>
        <a:lstStyle/>
        <a:p>
          <a:endParaRPr lang="el-GR"/>
        </a:p>
      </dgm:t>
    </dgm:pt>
    <dgm:pt modelId="{4153E054-59AF-4833-ADD9-5E51842F5465}" type="sibTrans" cxnId="{FDE8B0FD-F361-4122-BCB3-E06E55152856}">
      <dgm:prSet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66FF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+mn-lt"/>
            </a:rPr>
            <a:t>Σκοπός </a:t>
          </a:r>
        </a:p>
        <a:p>
          <a:r>
            <a:rPr lang="el-GR" sz="1800" b="1" dirty="0" smtClean="0">
              <a:solidFill>
                <a:schemeClr val="tx1"/>
              </a:solidFill>
              <a:latin typeface="+mn-lt"/>
              <a:cs typeface="Calibri"/>
            </a:rPr>
            <a:t>↓</a:t>
          </a:r>
        </a:p>
        <a:p>
          <a:r>
            <a:rPr lang="el-GR" sz="1800" b="1" dirty="0" smtClean="0">
              <a:solidFill>
                <a:schemeClr val="tx1"/>
              </a:solidFill>
              <a:latin typeface="Calibri"/>
              <a:cs typeface="Calibri"/>
            </a:rPr>
            <a:t>κέρδος</a:t>
          </a:r>
          <a:endParaRPr lang="el-GR" sz="1800" b="1" dirty="0">
            <a:solidFill>
              <a:schemeClr val="tx1"/>
            </a:solidFill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66FFFF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8FDAB67B-3A31-462A-AD8B-FEC3028D7BB4}">
      <dgm:prSet/>
      <dgm:spPr/>
      <dgm:t>
        <a:bodyPr/>
        <a:lstStyle/>
        <a:p>
          <a:endParaRPr lang="el-GR" b="1" dirty="0">
            <a:solidFill>
              <a:schemeClr val="tx1"/>
            </a:solidFill>
          </a:endParaRPr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endParaRPr lang="el-GR" b="1" dirty="0">
            <a:solidFill>
              <a:schemeClr val="tx1"/>
            </a:solidFill>
          </a:endParaRPr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FFCC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+mn-lt"/>
            </a:rPr>
            <a:t>Παράγει</a:t>
          </a:r>
          <a:r>
            <a:rPr lang="el-GR" sz="1800" b="1" baseline="0" dirty="0" smtClean="0">
              <a:solidFill>
                <a:schemeClr val="tx1"/>
              </a:solidFill>
              <a:latin typeface="+mn-lt"/>
            </a:rPr>
            <a:t> προϊόντα</a:t>
          </a:r>
        </a:p>
        <a:p>
          <a:r>
            <a:rPr lang="el-GR" sz="1800" b="1" baseline="0" dirty="0" smtClean="0">
              <a:solidFill>
                <a:schemeClr val="tx1"/>
              </a:solidFill>
              <a:latin typeface="+mn-lt"/>
            </a:rPr>
            <a:t> &amp;</a:t>
          </a:r>
        </a:p>
        <a:p>
          <a:r>
            <a:rPr lang="el-GR" sz="1800" b="1" baseline="0" dirty="0" smtClean="0">
              <a:solidFill>
                <a:schemeClr val="tx1"/>
              </a:solidFill>
              <a:latin typeface="+mn-lt"/>
            </a:rPr>
            <a:t> υπηρεσίες</a:t>
          </a:r>
          <a:endParaRPr lang="el-GR" sz="1800" b="1" dirty="0">
            <a:solidFill>
              <a:schemeClr val="tx1"/>
            </a:solidFill>
            <a:latin typeface="+mn-lt"/>
          </a:endParaRPr>
        </a:p>
      </dgm:t>
    </dgm:pt>
    <dgm:pt modelId="{B4966015-1647-46EA-8F16-36477CD4A26B}" type="parTrans" cxnId="{BDF9F6F7-7900-4705-BAFB-7C97E259925B}">
      <dgm:prSet/>
      <dgm:spPr>
        <a:solidFill>
          <a:srgbClr val="FFCCFF"/>
        </a:solidFill>
      </dgm:spPr>
      <dgm:t>
        <a:bodyPr/>
        <a:lstStyle/>
        <a:p>
          <a:endParaRPr lang="el-GR"/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C58503E-A62D-415D-A69C-878399AF578D}" type="pres">
      <dgm:prSet presAssocID="{B465759D-6412-44AC-B65C-6E3DCAC488F5}" presName="centerShape" presStyleLbl="node0" presStyleIdx="0" presStyleCnt="1" custScaleX="129630"/>
      <dgm:spPr/>
      <dgm:t>
        <a:bodyPr/>
        <a:lstStyle/>
        <a:p>
          <a:endParaRPr lang="el-GR"/>
        </a:p>
      </dgm:t>
    </dgm:pt>
    <dgm:pt modelId="{5AE4C2A1-F480-45B0-933C-CF5AAF299D85}" type="pres">
      <dgm:prSet presAssocID="{FF53DCEC-AD5E-49BF-BB65-EDD69493C103}" presName="parTrans" presStyleLbl="bgSibTrans2D1" presStyleIdx="0" presStyleCnt="4"/>
      <dgm:spPr/>
      <dgm:t>
        <a:bodyPr/>
        <a:lstStyle/>
        <a:p>
          <a:endParaRPr lang="el-GR"/>
        </a:p>
      </dgm:t>
    </dgm:pt>
    <dgm:pt modelId="{31DC4EDF-3FDC-460E-BCF0-4411DF334416}" type="pres">
      <dgm:prSet presAssocID="{EEF33A2C-7EA7-4C0A-97FD-E16991A6A9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01907E-0826-470D-BBD3-E1C909C35ABF}" type="pres">
      <dgm:prSet presAssocID="{2BB1A8E7-6AC7-4421-A987-4B1547627B1B}" presName="parTrans" presStyleLbl="bgSibTrans2D1" presStyleIdx="1" presStyleCnt="4"/>
      <dgm:spPr/>
      <dgm:t>
        <a:bodyPr/>
        <a:lstStyle/>
        <a:p>
          <a:endParaRPr lang="el-GR"/>
        </a:p>
      </dgm:t>
    </dgm:pt>
    <dgm:pt modelId="{AB30FA7A-BF6A-4EFE-85D1-CC1C88C44653}" type="pres">
      <dgm:prSet presAssocID="{FF849119-4552-4A08-8E6F-FAE1B10D41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DC0794-6F83-45BC-90EB-90ACA51DB18A}" type="pres">
      <dgm:prSet presAssocID="{B4966015-1647-46EA-8F16-36477CD4A26B}" presName="parTrans" presStyleLbl="bgSibTrans2D1" presStyleIdx="2" presStyleCnt="4"/>
      <dgm:spPr/>
      <dgm:t>
        <a:bodyPr/>
        <a:lstStyle/>
        <a:p>
          <a:endParaRPr lang="el-GR"/>
        </a:p>
      </dgm:t>
    </dgm:pt>
    <dgm:pt modelId="{914BF399-5746-48EB-A773-7FAD83A0649E}" type="pres">
      <dgm:prSet presAssocID="{305348A9-333B-409B-BCFD-078C48C2C8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31DEDC-D710-49F0-8ABD-156990DB038A}" type="pres">
      <dgm:prSet presAssocID="{5E61D09B-6F18-4AB1-910B-BDFEC4FF65B2}" presName="parTrans" presStyleLbl="bgSibTrans2D1" presStyleIdx="3" presStyleCnt="4"/>
      <dgm:spPr/>
      <dgm:t>
        <a:bodyPr/>
        <a:lstStyle/>
        <a:p>
          <a:endParaRPr lang="el-GR"/>
        </a:p>
      </dgm:t>
    </dgm:pt>
    <dgm:pt modelId="{52945BA8-05C0-4400-BA26-1D3DB854696A}" type="pres">
      <dgm:prSet presAssocID="{922D0175-98BC-4050-A81E-35BFDA3EEE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53F961-C2B6-46D3-812B-0EE2FF6D8A78}" type="presOf" srcId="{14A87701-D423-4E3C-AE28-4751275FE1D9}" destId="{0968439B-A7D5-4237-88F2-345E618D0338}" srcOrd="0" destOrd="0" presId="urn:microsoft.com/office/officeart/2005/8/layout/radial4"/>
    <dgm:cxn modelId="{1F70241B-A9B9-43C4-A98F-5B24D9F32E62}" type="presOf" srcId="{FF849119-4552-4A08-8E6F-FAE1B10D41D7}" destId="{AB30FA7A-BF6A-4EFE-85D1-CC1C88C44653}" srcOrd="0" destOrd="0" presId="urn:microsoft.com/office/officeart/2005/8/layout/radial4"/>
    <dgm:cxn modelId="{BDF9F6F7-7900-4705-BAFB-7C97E259925B}" srcId="{B465759D-6412-44AC-B65C-6E3DCAC488F5}" destId="{305348A9-333B-409B-BCFD-078C48C2C8FD}" srcOrd="2" destOrd="0" parTransId="{B4966015-1647-46EA-8F16-36477CD4A26B}" sibTransId="{F0E2BA67-58F0-41E1-B68B-42EB4F3413F0}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20BFEE13-4F5A-4BE7-A26B-DBA39459B659}" type="presOf" srcId="{B4966015-1647-46EA-8F16-36477CD4A26B}" destId="{00DC0794-6F83-45BC-90EB-90ACA51DB18A}" srcOrd="0" destOrd="0" presId="urn:microsoft.com/office/officeart/2005/8/layout/radial4"/>
    <dgm:cxn modelId="{841B0C8D-AB8D-401C-AB70-98537C8CCD23}" type="presOf" srcId="{922D0175-98BC-4050-A81E-35BFDA3EEE30}" destId="{52945BA8-05C0-4400-BA26-1D3DB854696A}" srcOrd="0" destOrd="0" presId="urn:microsoft.com/office/officeart/2005/8/layout/radial4"/>
    <dgm:cxn modelId="{239F490C-A3D9-4128-8960-2A1E88F99BB2}" srcId="{B465759D-6412-44AC-B65C-6E3DCAC488F5}" destId="{EEF33A2C-7EA7-4C0A-97FD-E16991A6A940}" srcOrd="0" destOrd="0" parTransId="{FF53DCEC-AD5E-49BF-BB65-EDD69493C103}" sibTransId="{B10E8195-595D-4CA4-B28C-CC020D6FFC14}"/>
    <dgm:cxn modelId="{030744BD-3B51-460F-A762-48E6EFBD3E62}" type="presOf" srcId="{5E61D09B-6F18-4AB1-910B-BDFEC4FF65B2}" destId="{1B31DEDC-D710-49F0-8ABD-156990DB038A}" srcOrd="0" destOrd="0" presId="urn:microsoft.com/office/officeart/2005/8/layout/radial4"/>
    <dgm:cxn modelId="{AC279A1A-1753-4CD6-8465-04ABF177851A}" type="presOf" srcId="{FF53DCEC-AD5E-49BF-BB65-EDD69493C103}" destId="{5AE4C2A1-F480-45B0-933C-CF5AAF299D85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7D8EE562-EDC3-4E18-BD33-5D14C501AFF2}" type="presOf" srcId="{305348A9-333B-409B-BCFD-078C48C2C8FD}" destId="{914BF399-5746-48EB-A773-7FAD83A0649E}" srcOrd="0" destOrd="0" presId="urn:microsoft.com/office/officeart/2005/8/layout/radial4"/>
    <dgm:cxn modelId="{12272970-9D5A-4CF5-AF5F-9846910FD031}" srcId="{B465759D-6412-44AC-B65C-6E3DCAC488F5}" destId="{922D0175-98BC-4050-A81E-35BFDA3EEE30}" srcOrd="3" destOrd="0" parTransId="{5E61D09B-6F18-4AB1-910B-BDFEC4FF65B2}" sibTransId="{6CBF4ADD-0C8A-446E-9CDF-F75970C312D3}"/>
    <dgm:cxn modelId="{958B7576-D125-4A8E-987E-54346CA747C8}" type="presOf" srcId="{2BB1A8E7-6AC7-4421-A987-4B1547627B1B}" destId="{1C01907E-0826-470D-BBD3-E1C909C35ABF}" srcOrd="0" destOrd="0" presId="urn:microsoft.com/office/officeart/2005/8/layout/radial4"/>
    <dgm:cxn modelId="{030BEC8D-B521-4F8E-BC4E-19D1796D744B}" type="presOf" srcId="{EEF33A2C-7EA7-4C0A-97FD-E16991A6A940}" destId="{31DC4EDF-3FDC-460E-BCF0-4411DF334416}" srcOrd="0" destOrd="0" presId="urn:microsoft.com/office/officeart/2005/8/layout/radial4"/>
    <dgm:cxn modelId="{FDE8B0FD-F361-4122-BCB3-E06E55152856}" srcId="{B465759D-6412-44AC-B65C-6E3DCAC488F5}" destId="{FF849119-4552-4A08-8E6F-FAE1B10D41D7}" srcOrd="1" destOrd="0" parTransId="{2BB1A8E7-6AC7-4421-A987-4B1547627B1B}" sibTransId="{4153E054-59AF-4833-ADD9-5E51842F5465}"/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3949BE27-1F82-4664-A3F5-5A69E80F77B5}" type="presOf" srcId="{B465759D-6412-44AC-B65C-6E3DCAC488F5}" destId="{4C58503E-A62D-415D-A69C-878399AF578D}" srcOrd="0" destOrd="0" presId="urn:microsoft.com/office/officeart/2005/8/layout/radial4"/>
    <dgm:cxn modelId="{6E944F32-FBB8-4616-857F-FD328B9269C7}" type="presParOf" srcId="{0968439B-A7D5-4237-88F2-345E618D0338}" destId="{4C58503E-A62D-415D-A69C-878399AF578D}" srcOrd="0" destOrd="0" presId="urn:microsoft.com/office/officeart/2005/8/layout/radial4"/>
    <dgm:cxn modelId="{E9BC7873-E908-4E14-B69B-B3F71AF5670F}" type="presParOf" srcId="{0968439B-A7D5-4237-88F2-345E618D0338}" destId="{5AE4C2A1-F480-45B0-933C-CF5AAF299D85}" srcOrd="1" destOrd="0" presId="urn:microsoft.com/office/officeart/2005/8/layout/radial4"/>
    <dgm:cxn modelId="{F5ED63FC-08AB-4176-9B50-01E4D6BDB538}" type="presParOf" srcId="{0968439B-A7D5-4237-88F2-345E618D0338}" destId="{31DC4EDF-3FDC-460E-BCF0-4411DF334416}" srcOrd="2" destOrd="0" presId="urn:microsoft.com/office/officeart/2005/8/layout/radial4"/>
    <dgm:cxn modelId="{5E8E454A-1583-4946-B75E-874642933BEE}" type="presParOf" srcId="{0968439B-A7D5-4237-88F2-345E618D0338}" destId="{1C01907E-0826-470D-BBD3-E1C909C35ABF}" srcOrd="3" destOrd="0" presId="urn:microsoft.com/office/officeart/2005/8/layout/radial4"/>
    <dgm:cxn modelId="{91225430-20D9-41B1-BC6C-DB6334403F41}" type="presParOf" srcId="{0968439B-A7D5-4237-88F2-345E618D0338}" destId="{AB30FA7A-BF6A-4EFE-85D1-CC1C88C44653}" srcOrd="4" destOrd="0" presId="urn:microsoft.com/office/officeart/2005/8/layout/radial4"/>
    <dgm:cxn modelId="{6C4C6EFB-6BF8-4DE5-83D9-9F55F39C0A39}" type="presParOf" srcId="{0968439B-A7D5-4237-88F2-345E618D0338}" destId="{00DC0794-6F83-45BC-90EB-90ACA51DB18A}" srcOrd="5" destOrd="0" presId="urn:microsoft.com/office/officeart/2005/8/layout/radial4"/>
    <dgm:cxn modelId="{5D01F4FE-B8D3-4C18-96B4-5866091CECF2}" type="presParOf" srcId="{0968439B-A7D5-4237-88F2-345E618D0338}" destId="{914BF399-5746-48EB-A773-7FAD83A0649E}" srcOrd="6" destOrd="0" presId="urn:microsoft.com/office/officeart/2005/8/layout/radial4"/>
    <dgm:cxn modelId="{DDFD49A3-F882-4157-8D14-94C3A9DB614D}" type="presParOf" srcId="{0968439B-A7D5-4237-88F2-345E618D0338}" destId="{1B31DEDC-D710-49F0-8ABD-156990DB038A}" srcOrd="7" destOrd="0" presId="urn:microsoft.com/office/officeart/2005/8/layout/radial4"/>
    <dgm:cxn modelId="{0CDB1B1E-74CC-4433-81F2-A8616B990A76}" type="presParOf" srcId="{0968439B-A7D5-4237-88F2-345E618D0338}" destId="{52945BA8-05C0-4400-BA26-1D3DB854696A}" srcOrd="8" destOrd="0" presId="urn:microsoft.com/office/officeart/2005/8/layout/radial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48060E-7EC0-48D2-BAF8-430E3E12BDDB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C877E47-E12D-4566-AB62-EA7013932983}">
      <dgm:prSet phldrT="[Κείμενο]" custT="1"/>
      <dgm:spPr/>
      <dgm:t>
        <a:bodyPr/>
        <a:lstStyle/>
        <a:p>
          <a:pPr algn="ctr"/>
          <a:r>
            <a:rPr lang="el-GR" sz="1600" b="1" dirty="0" smtClean="0"/>
            <a:t>Αυξάνει την παραγωγικότητα &amp; την κερδοφορία τους.</a:t>
          </a:r>
          <a:endParaRPr lang="el-GR" sz="1600" b="1" dirty="0"/>
        </a:p>
      </dgm:t>
    </dgm:pt>
    <dgm:pt modelId="{922615A4-F82A-4492-9199-4511DAC83A02}" type="parTrans" cxnId="{6805EC42-C7A2-4EC5-A52D-627F181F4D32}">
      <dgm:prSet/>
      <dgm:spPr/>
      <dgm:t>
        <a:bodyPr/>
        <a:lstStyle/>
        <a:p>
          <a:endParaRPr lang="el-GR"/>
        </a:p>
      </dgm:t>
    </dgm:pt>
    <dgm:pt modelId="{25DB2B9F-3358-4616-BAC4-9709BACDE818}" type="sibTrans" cxnId="{6805EC42-C7A2-4EC5-A52D-627F181F4D32}">
      <dgm:prSet/>
      <dgm:spPr/>
      <dgm:t>
        <a:bodyPr/>
        <a:lstStyle/>
        <a:p>
          <a:endParaRPr lang="el-GR"/>
        </a:p>
      </dgm:t>
    </dgm:pt>
    <dgm:pt modelId="{BA35E05A-5774-4AE4-A012-66165B4D6891}">
      <dgm:prSet phldrT="[Κείμενο]" custT="1"/>
      <dgm:spPr/>
      <dgm:t>
        <a:bodyPr/>
        <a:lstStyle/>
        <a:p>
          <a:pPr algn="ctr"/>
          <a:r>
            <a:rPr lang="el-GR" sz="1600" b="1" dirty="0" smtClean="0"/>
            <a:t>Αυξάνει την ευελιξία της παραγωγικής διαδικασίας.</a:t>
          </a:r>
          <a:endParaRPr lang="el-GR" sz="1600" b="1" dirty="0"/>
        </a:p>
      </dgm:t>
    </dgm:pt>
    <dgm:pt modelId="{9D6E6C9B-ACF2-4CD2-92E7-8B8F1AB0BCAF}" type="parTrans" cxnId="{0EBA6974-5C23-4B00-A761-EF0C3387468F}">
      <dgm:prSet/>
      <dgm:spPr/>
      <dgm:t>
        <a:bodyPr/>
        <a:lstStyle/>
        <a:p>
          <a:endParaRPr lang="el-GR"/>
        </a:p>
      </dgm:t>
    </dgm:pt>
    <dgm:pt modelId="{71F81DE9-8A52-47A3-B25B-FD8B96D23648}" type="sibTrans" cxnId="{0EBA6974-5C23-4B00-A761-EF0C3387468F}">
      <dgm:prSet/>
      <dgm:spPr/>
      <dgm:t>
        <a:bodyPr/>
        <a:lstStyle/>
        <a:p>
          <a:endParaRPr lang="el-GR"/>
        </a:p>
      </dgm:t>
    </dgm:pt>
    <dgm:pt modelId="{DD1DB0E6-376F-48A2-911C-69CDE5CC4B48}">
      <dgm:prSet phldrT="[Κείμενο]" custT="1"/>
      <dgm:spPr/>
      <dgm:t>
        <a:bodyPr/>
        <a:lstStyle/>
        <a:p>
          <a:pPr algn="ctr"/>
          <a:r>
            <a:rPr lang="el-GR" sz="1600" b="1" dirty="0" smtClean="0"/>
            <a:t>Συμβάλλει στη διατήρηση ή αύξηση του μεριδίου αγοράς.</a:t>
          </a:r>
          <a:endParaRPr lang="el-GR" sz="1600" b="1" dirty="0">
            <a:solidFill>
              <a:schemeClr val="tx1"/>
            </a:solidFill>
          </a:endParaRPr>
        </a:p>
      </dgm:t>
    </dgm:pt>
    <dgm:pt modelId="{E368A619-6B5E-4850-89DB-437BF8E638FC}" type="parTrans" cxnId="{B913A411-F1ED-4A96-9D7D-F3FBD5C60453}">
      <dgm:prSet/>
      <dgm:spPr/>
      <dgm:t>
        <a:bodyPr/>
        <a:lstStyle/>
        <a:p>
          <a:endParaRPr lang="el-GR"/>
        </a:p>
      </dgm:t>
    </dgm:pt>
    <dgm:pt modelId="{2409F69F-A09F-436D-87CA-2ECAE62BFE1F}" type="sibTrans" cxnId="{B913A411-F1ED-4A96-9D7D-F3FBD5C60453}">
      <dgm:prSet/>
      <dgm:spPr/>
      <dgm:t>
        <a:bodyPr/>
        <a:lstStyle/>
        <a:p>
          <a:endParaRPr lang="el-GR"/>
        </a:p>
      </dgm:t>
    </dgm:pt>
    <dgm:pt modelId="{184B696D-C616-4DE6-8FCB-C5C2D48409C0}">
      <dgm:prSet custT="1"/>
      <dgm:spPr/>
      <dgm:t>
        <a:bodyPr/>
        <a:lstStyle/>
        <a:p>
          <a:pPr algn="ctr"/>
          <a:r>
            <a:rPr lang="el-GR" sz="1600" b="1" dirty="0" smtClean="0"/>
            <a:t>Μπορεί να δημιουργήσει νέες αγορές.</a:t>
          </a:r>
          <a:endParaRPr lang="el-GR" sz="1600" b="1" dirty="0">
            <a:solidFill>
              <a:schemeClr val="tx1"/>
            </a:solidFill>
          </a:endParaRPr>
        </a:p>
      </dgm:t>
    </dgm:pt>
    <dgm:pt modelId="{49E27A02-3BE7-4084-B1ED-8F53C8A3257A}" type="parTrans" cxnId="{55B778B4-F2EC-42D3-BE27-3AF3619978C6}">
      <dgm:prSet/>
      <dgm:spPr/>
      <dgm:t>
        <a:bodyPr/>
        <a:lstStyle/>
        <a:p>
          <a:endParaRPr lang="el-GR"/>
        </a:p>
      </dgm:t>
    </dgm:pt>
    <dgm:pt modelId="{E42A1E47-9A3E-43FC-B627-9DCC22802D9A}" type="sibTrans" cxnId="{55B778B4-F2EC-42D3-BE27-3AF3619978C6}">
      <dgm:prSet/>
      <dgm:spPr/>
      <dgm:t>
        <a:bodyPr/>
        <a:lstStyle/>
        <a:p>
          <a:endParaRPr lang="el-GR"/>
        </a:p>
      </dgm:t>
    </dgm:pt>
    <dgm:pt modelId="{72DABB40-AED4-43E2-AD0F-F65B8D379B3C}" type="pres">
      <dgm:prSet presAssocID="{B348060E-7EC0-48D2-BAF8-430E3E12BDD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E56FAD-6334-4113-89BA-C90966EA0C94}" type="pres">
      <dgm:prSet presAssocID="{B348060E-7EC0-48D2-BAF8-430E3E12BDDB}" presName="arrow" presStyleLbl="bgShp" presStyleIdx="0" presStyleCnt="1"/>
      <dgm:spPr>
        <a:solidFill>
          <a:srgbClr val="00EE6C"/>
        </a:solidFill>
      </dgm:spPr>
      <dgm:t>
        <a:bodyPr/>
        <a:lstStyle/>
        <a:p>
          <a:endParaRPr lang="el-GR"/>
        </a:p>
      </dgm:t>
    </dgm:pt>
    <dgm:pt modelId="{60BE5826-0F07-42AB-BCA1-4FB343BF2E70}" type="pres">
      <dgm:prSet presAssocID="{B348060E-7EC0-48D2-BAF8-430E3E12BDDB}" presName="arrowDiagram4" presStyleCnt="0"/>
      <dgm:spPr/>
    </dgm:pt>
    <dgm:pt modelId="{37B206EC-95E3-4B3B-B1A9-401432D03A91}" type="pres">
      <dgm:prSet presAssocID="{6C877E47-E12D-4566-AB62-EA7013932983}" presName="bullet4a" presStyleLbl="node1" presStyleIdx="0" presStyleCnt="4"/>
      <dgm:spPr>
        <a:solidFill>
          <a:srgbClr val="3399FF"/>
        </a:solidFill>
      </dgm:spPr>
      <dgm:t>
        <a:bodyPr/>
        <a:lstStyle/>
        <a:p>
          <a:endParaRPr lang="el-GR"/>
        </a:p>
      </dgm:t>
    </dgm:pt>
    <dgm:pt modelId="{C32FFE30-BE14-47BB-B68D-8902E75AECB2}" type="pres">
      <dgm:prSet presAssocID="{6C877E47-E12D-4566-AB62-EA7013932983}" presName="textBox4a" presStyleLbl="revTx" presStyleIdx="0" presStyleCnt="4" custScaleX="156478" custScaleY="80317" custLinFactNeighborX="8896" custLinFactNeighborY="61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4452D3-04FE-401F-A5F5-1D243D2F195E}" type="pres">
      <dgm:prSet presAssocID="{BA35E05A-5774-4AE4-A012-66165B4D6891}" presName="bullet4b" presStyleLbl="node1" presStyleIdx="1" presStyleCnt="4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</dgm:spPr>
      <dgm:t>
        <a:bodyPr/>
        <a:lstStyle/>
        <a:p>
          <a:endParaRPr lang="el-GR"/>
        </a:p>
      </dgm:t>
    </dgm:pt>
    <dgm:pt modelId="{EE16DBFD-F761-461A-A430-D637F5BBA1E0}" type="pres">
      <dgm:prSet presAssocID="{BA35E05A-5774-4AE4-A012-66165B4D6891}" presName="textBox4b" presStyleLbl="revTx" presStyleIdx="1" presStyleCnt="4" custScaleX="129525" custScaleY="54857" custLinFactNeighborX="-1319" custLinFactNeighborY="-33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3288E-788A-4C94-B326-6AE5D775DD66}" type="pres">
      <dgm:prSet presAssocID="{DD1DB0E6-376F-48A2-911C-69CDE5CC4B48}" presName="bullet4c" presStyleLbl="node1" presStyleIdx="2" presStyleCnt="4"/>
      <dgm:spPr>
        <a:solidFill>
          <a:srgbClr val="3399FF"/>
        </a:solidFill>
      </dgm:spPr>
      <dgm:t>
        <a:bodyPr/>
        <a:lstStyle/>
        <a:p>
          <a:endParaRPr lang="el-GR"/>
        </a:p>
      </dgm:t>
    </dgm:pt>
    <dgm:pt modelId="{169D2E73-D22F-4232-93E3-7C54DC38C9E7}" type="pres">
      <dgm:prSet presAssocID="{DD1DB0E6-376F-48A2-911C-69CDE5CC4B48}" presName="textBox4c" presStyleLbl="revTx" presStyleIdx="2" presStyleCnt="4" custScaleX="146432" custScaleY="64227" custLinFactNeighborX="11861" custLinFactNeighborY="-25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D67294-11E9-4C5D-A333-E8ED84CA0F45}" type="pres">
      <dgm:prSet presAssocID="{184B696D-C616-4DE6-8FCB-C5C2D48409C0}" presName="bullet4d" presStyleLbl="node1" presStyleIdx="3" presStyleCnt="4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endParaRPr lang="el-GR"/>
        </a:p>
      </dgm:t>
    </dgm:pt>
    <dgm:pt modelId="{5F72E2B6-146A-4BAB-9767-611EF527E033}" type="pres">
      <dgm:prSet presAssocID="{184B696D-C616-4DE6-8FCB-C5C2D48409C0}" presName="textBox4d" presStyleLbl="revTx" presStyleIdx="3" presStyleCnt="4" custScaleX="119781" custScaleY="45202" custLinFactNeighborX="18681" custLinFactNeighborY="17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F4FE8D-7D99-4A88-A331-6E202B0AFDF3}" type="presOf" srcId="{BA35E05A-5774-4AE4-A012-66165B4D6891}" destId="{EE16DBFD-F761-461A-A430-D637F5BBA1E0}" srcOrd="0" destOrd="0" presId="urn:microsoft.com/office/officeart/2005/8/layout/arrow2"/>
    <dgm:cxn modelId="{069D39BD-8926-4607-BA6A-8D4F6EACCECC}" type="presOf" srcId="{B348060E-7EC0-48D2-BAF8-430E3E12BDDB}" destId="{72DABB40-AED4-43E2-AD0F-F65B8D379B3C}" srcOrd="0" destOrd="0" presId="urn:microsoft.com/office/officeart/2005/8/layout/arrow2"/>
    <dgm:cxn modelId="{FE19FEBD-E130-4AFD-91E4-8F9AA0CFB9B0}" type="presOf" srcId="{6C877E47-E12D-4566-AB62-EA7013932983}" destId="{C32FFE30-BE14-47BB-B68D-8902E75AECB2}" srcOrd="0" destOrd="0" presId="urn:microsoft.com/office/officeart/2005/8/layout/arrow2"/>
    <dgm:cxn modelId="{69AE562B-5C1B-42A3-B453-889E6111B844}" type="presOf" srcId="{184B696D-C616-4DE6-8FCB-C5C2D48409C0}" destId="{5F72E2B6-146A-4BAB-9767-611EF527E033}" srcOrd="0" destOrd="0" presId="urn:microsoft.com/office/officeart/2005/8/layout/arrow2"/>
    <dgm:cxn modelId="{6805EC42-C7A2-4EC5-A52D-627F181F4D32}" srcId="{B348060E-7EC0-48D2-BAF8-430E3E12BDDB}" destId="{6C877E47-E12D-4566-AB62-EA7013932983}" srcOrd="0" destOrd="0" parTransId="{922615A4-F82A-4492-9199-4511DAC83A02}" sibTransId="{25DB2B9F-3358-4616-BAC4-9709BACDE818}"/>
    <dgm:cxn modelId="{B913A411-F1ED-4A96-9D7D-F3FBD5C60453}" srcId="{B348060E-7EC0-48D2-BAF8-430E3E12BDDB}" destId="{DD1DB0E6-376F-48A2-911C-69CDE5CC4B48}" srcOrd="2" destOrd="0" parTransId="{E368A619-6B5E-4850-89DB-437BF8E638FC}" sibTransId="{2409F69F-A09F-436D-87CA-2ECAE62BFE1F}"/>
    <dgm:cxn modelId="{D636194B-0016-446A-9380-C063B4034ABB}" type="presOf" srcId="{DD1DB0E6-376F-48A2-911C-69CDE5CC4B48}" destId="{169D2E73-D22F-4232-93E3-7C54DC38C9E7}" srcOrd="0" destOrd="0" presId="urn:microsoft.com/office/officeart/2005/8/layout/arrow2"/>
    <dgm:cxn modelId="{55B778B4-F2EC-42D3-BE27-3AF3619978C6}" srcId="{B348060E-7EC0-48D2-BAF8-430E3E12BDDB}" destId="{184B696D-C616-4DE6-8FCB-C5C2D48409C0}" srcOrd="3" destOrd="0" parTransId="{49E27A02-3BE7-4084-B1ED-8F53C8A3257A}" sibTransId="{E42A1E47-9A3E-43FC-B627-9DCC22802D9A}"/>
    <dgm:cxn modelId="{0EBA6974-5C23-4B00-A761-EF0C3387468F}" srcId="{B348060E-7EC0-48D2-BAF8-430E3E12BDDB}" destId="{BA35E05A-5774-4AE4-A012-66165B4D6891}" srcOrd="1" destOrd="0" parTransId="{9D6E6C9B-ACF2-4CD2-92E7-8B8F1AB0BCAF}" sibTransId="{71F81DE9-8A52-47A3-B25B-FD8B96D23648}"/>
    <dgm:cxn modelId="{7537A4E7-CBBB-46BA-8116-D4D90928A12C}" type="presParOf" srcId="{72DABB40-AED4-43E2-AD0F-F65B8D379B3C}" destId="{02E56FAD-6334-4113-89BA-C90966EA0C94}" srcOrd="0" destOrd="0" presId="urn:microsoft.com/office/officeart/2005/8/layout/arrow2"/>
    <dgm:cxn modelId="{652AF1C9-0FC2-45D8-9BD4-5F2E0487D931}" type="presParOf" srcId="{72DABB40-AED4-43E2-AD0F-F65B8D379B3C}" destId="{60BE5826-0F07-42AB-BCA1-4FB343BF2E70}" srcOrd="1" destOrd="0" presId="urn:microsoft.com/office/officeart/2005/8/layout/arrow2"/>
    <dgm:cxn modelId="{4B841FEF-DC41-4F20-9E14-496C5652ADAA}" type="presParOf" srcId="{60BE5826-0F07-42AB-BCA1-4FB343BF2E70}" destId="{37B206EC-95E3-4B3B-B1A9-401432D03A91}" srcOrd="0" destOrd="0" presId="urn:microsoft.com/office/officeart/2005/8/layout/arrow2"/>
    <dgm:cxn modelId="{1D96166B-C967-49D3-A73C-79BF08C17891}" type="presParOf" srcId="{60BE5826-0F07-42AB-BCA1-4FB343BF2E70}" destId="{C32FFE30-BE14-47BB-B68D-8902E75AECB2}" srcOrd="1" destOrd="0" presId="urn:microsoft.com/office/officeart/2005/8/layout/arrow2"/>
    <dgm:cxn modelId="{D129C9D4-637E-4F54-ACF5-233E1125004D}" type="presParOf" srcId="{60BE5826-0F07-42AB-BCA1-4FB343BF2E70}" destId="{F44452D3-04FE-401F-A5F5-1D243D2F195E}" srcOrd="2" destOrd="0" presId="urn:microsoft.com/office/officeart/2005/8/layout/arrow2"/>
    <dgm:cxn modelId="{FD720889-DAD2-4990-A15B-72545912D385}" type="presParOf" srcId="{60BE5826-0F07-42AB-BCA1-4FB343BF2E70}" destId="{EE16DBFD-F761-461A-A430-D637F5BBA1E0}" srcOrd="3" destOrd="0" presId="urn:microsoft.com/office/officeart/2005/8/layout/arrow2"/>
    <dgm:cxn modelId="{78A9E524-0EC0-4A1A-9325-B80DC0EF3A8E}" type="presParOf" srcId="{60BE5826-0F07-42AB-BCA1-4FB343BF2E70}" destId="{BB03288E-788A-4C94-B326-6AE5D775DD66}" srcOrd="4" destOrd="0" presId="urn:microsoft.com/office/officeart/2005/8/layout/arrow2"/>
    <dgm:cxn modelId="{2F853379-DF9D-4CA1-8DD9-B04689B0D142}" type="presParOf" srcId="{60BE5826-0F07-42AB-BCA1-4FB343BF2E70}" destId="{169D2E73-D22F-4232-93E3-7C54DC38C9E7}" srcOrd="5" destOrd="0" presId="urn:microsoft.com/office/officeart/2005/8/layout/arrow2"/>
    <dgm:cxn modelId="{0CD2B47B-21AF-4310-A053-94B2A88A530A}" type="presParOf" srcId="{60BE5826-0F07-42AB-BCA1-4FB343BF2E70}" destId="{05D67294-11E9-4C5D-A333-E8ED84CA0F45}" srcOrd="6" destOrd="0" presId="urn:microsoft.com/office/officeart/2005/8/layout/arrow2"/>
    <dgm:cxn modelId="{7BC2CDD6-9CB5-41D8-B5D2-47BC6DE556FF}" type="presParOf" srcId="{60BE5826-0F07-42AB-BCA1-4FB343BF2E70}" destId="{5F72E2B6-146A-4BAB-9767-611EF527E033}" srcOrd="7" destOrd="0" presId="urn:microsoft.com/office/officeart/2005/8/layout/arrow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934CC8-1C39-4630-ABE9-4B584A4F531F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3BD5A9B-E41D-47B3-B68A-A0FD44D84EF2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Παράγοντες καινοτομίας</a:t>
          </a:r>
          <a:r>
            <a:rPr lang="en-US" sz="2400" b="1" dirty="0" smtClean="0">
              <a:solidFill>
                <a:schemeClr val="tx1"/>
              </a:solidFill>
            </a:rPr>
            <a:t>:</a:t>
          </a:r>
          <a:endParaRPr lang="el-GR" sz="2400" b="1" dirty="0">
            <a:solidFill>
              <a:schemeClr val="tx1"/>
            </a:solidFill>
          </a:endParaRPr>
        </a:p>
      </dgm:t>
    </dgm:pt>
    <dgm:pt modelId="{F9B293DA-F3BC-4B07-B84C-131B10E208AB}" type="parTrans" cxnId="{5734F7F9-901A-4D31-B39C-46CAB7BA6A34}">
      <dgm:prSet/>
      <dgm:spPr/>
      <dgm:t>
        <a:bodyPr/>
        <a:lstStyle/>
        <a:p>
          <a:endParaRPr lang="el-GR"/>
        </a:p>
      </dgm:t>
    </dgm:pt>
    <dgm:pt modelId="{89154AA9-35B1-4C5A-A8D9-98332953F8AC}" type="sibTrans" cxnId="{5734F7F9-901A-4D31-B39C-46CAB7BA6A34}">
      <dgm:prSet/>
      <dgm:spPr/>
      <dgm:t>
        <a:bodyPr/>
        <a:lstStyle/>
        <a:p>
          <a:endParaRPr lang="el-GR"/>
        </a:p>
      </dgm:t>
    </dgm:pt>
    <dgm:pt modelId="{7685A606-9333-42AA-8A44-8A288996AD51}">
      <dgm:prSet phldrT="[Κείμενο]" custT="1"/>
      <dgm:spPr>
        <a:solidFill>
          <a:srgbClr val="66CCFF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επιχειρηματικό κλίμα</a:t>
          </a:r>
          <a:endParaRPr lang="el-GR" sz="2000" b="1" dirty="0">
            <a:solidFill>
              <a:schemeClr val="tx1"/>
            </a:solidFill>
          </a:endParaRPr>
        </a:p>
      </dgm:t>
    </dgm:pt>
    <dgm:pt modelId="{4F1FD8D9-C617-4665-8903-EA099F8EA95D}" type="parTrans" cxnId="{E8EDF6CB-4CDE-43D2-9B74-58F9027556A5}">
      <dgm:prSet/>
      <dgm:spPr/>
      <dgm:t>
        <a:bodyPr/>
        <a:lstStyle/>
        <a:p>
          <a:endParaRPr lang="el-GR"/>
        </a:p>
      </dgm:t>
    </dgm:pt>
    <dgm:pt modelId="{8221CF8D-3507-4350-906F-FE47FD9C3A4B}" type="sibTrans" cxnId="{E8EDF6CB-4CDE-43D2-9B74-58F9027556A5}">
      <dgm:prSet/>
      <dgm:spPr/>
      <dgm:t>
        <a:bodyPr/>
        <a:lstStyle/>
        <a:p>
          <a:endParaRPr lang="el-GR"/>
        </a:p>
      </dgm:t>
    </dgm:pt>
    <dgm:pt modelId="{1730E3BE-A91D-45A5-918E-5C61C2DC28E3}">
      <dgm:prSet phldrT="[Κείμενο]" custT="1"/>
      <dgm:spPr>
        <a:solidFill>
          <a:srgbClr val="FF99FF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έρευνα &amp; ανάπτυξη</a:t>
          </a:r>
          <a:endParaRPr lang="el-GR" sz="2000" b="1" dirty="0">
            <a:solidFill>
              <a:schemeClr val="tx1"/>
            </a:solidFill>
          </a:endParaRPr>
        </a:p>
      </dgm:t>
    </dgm:pt>
    <dgm:pt modelId="{8A6E91DF-E245-4FBA-99D0-1B7423AD040F}" type="parTrans" cxnId="{AAEC755C-7D7A-4281-8EEE-BF4F1C679D32}">
      <dgm:prSet/>
      <dgm:spPr/>
      <dgm:t>
        <a:bodyPr/>
        <a:lstStyle/>
        <a:p>
          <a:endParaRPr lang="el-GR"/>
        </a:p>
      </dgm:t>
    </dgm:pt>
    <dgm:pt modelId="{A57FBC2A-0069-4AEA-82E2-8190366BEEF9}" type="sibTrans" cxnId="{AAEC755C-7D7A-4281-8EEE-BF4F1C679D32}">
      <dgm:prSet/>
      <dgm:spPr/>
      <dgm:t>
        <a:bodyPr/>
        <a:lstStyle/>
        <a:p>
          <a:endParaRPr lang="el-GR"/>
        </a:p>
      </dgm:t>
    </dgm:pt>
    <dgm:pt modelId="{AEA8A1C7-E627-4B86-9EEB-E0806ABBD8C7}">
      <dgm:prSet phldrT="[Κείμενο]" custT="1"/>
      <dgm:spPr>
        <a:solidFill>
          <a:srgbClr val="CC99FF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διαμόρφωση κουλτούρας καινοτομίας</a:t>
          </a:r>
          <a:endParaRPr lang="el-GR" sz="2000" b="1" dirty="0">
            <a:solidFill>
              <a:schemeClr val="tx1"/>
            </a:solidFill>
          </a:endParaRPr>
        </a:p>
      </dgm:t>
    </dgm:pt>
    <dgm:pt modelId="{37F32282-999D-4884-8A0A-DF0F728DE381}" type="parTrans" cxnId="{9075FBAE-D566-4270-9557-03CED8149702}">
      <dgm:prSet/>
      <dgm:spPr/>
      <dgm:t>
        <a:bodyPr/>
        <a:lstStyle/>
        <a:p>
          <a:endParaRPr lang="el-GR"/>
        </a:p>
      </dgm:t>
    </dgm:pt>
    <dgm:pt modelId="{EAA09F60-0660-4F9B-800C-36E404CB16EE}" type="sibTrans" cxnId="{9075FBAE-D566-4270-9557-03CED8149702}">
      <dgm:prSet/>
      <dgm:spPr/>
      <dgm:t>
        <a:bodyPr/>
        <a:lstStyle/>
        <a:p>
          <a:endParaRPr lang="el-GR"/>
        </a:p>
      </dgm:t>
    </dgm:pt>
    <dgm:pt modelId="{33675695-1343-4CA6-A923-043CA19B6E56}">
      <dgm:prSet custT="1"/>
      <dgm:spPr>
        <a:solidFill>
          <a:srgbClr val="99FF66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ανθρώπινο δυναμικό</a:t>
          </a:r>
          <a:endParaRPr lang="el-GR" sz="2000" b="1" dirty="0">
            <a:solidFill>
              <a:schemeClr val="tx1"/>
            </a:solidFill>
          </a:endParaRPr>
        </a:p>
      </dgm:t>
    </dgm:pt>
    <dgm:pt modelId="{B2EAEBD1-C8FB-4F0B-8B89-26880F18F419}" type="parTrans" cxnId="{5321E233-67BF-4659-873B-BB71F0053362}">
      <dgm:prSet/>
      <dgm:spPr/>
      <dgm:t>
        <a:bodyPr/>
        <a:lstStyle/>
        <a:p>
          <a:endParaRPr lang="el-GR"/>
        </a:p>
      </dgm:t>
    </dgm:pt>
    <dgm:pt modelId="{7B5630AE-5778-4228-9993-513835819707}" type="sibTrans" cxnId="{5321E233-67BF-4659-873B-BB71F0053362}">
      <dgm:prSet/>
      <dgm:spPr/>
      <dgm:t>
        <a:bodyPr/>
        <a:lstStyle/>
        <a:p>
          <a:endParaRPr lang="el-GR"/>
        </a:p>
      </dgm:t>
    </dgm:pt>
    <dgm:pt modelId="{B5463705-69AB-4E55-A9B9-E01D2DF266E8}">
      <dgm:prSet custT="1"/>
      <dgm:spPr>
        <a:solidFill>
          <a:srgbClr val="FFFF00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τρόπος οργάνωσης &amp; λειτουργίας</a:t>
          </a:r>
          <a:endParaRPr lang="el-GR" sz="2000" b="1" dirty="0">
            <a:solidFill>
              <a:schemeClr val="tx1"/>
            </a:solidFill>
          </a:endParaRPr>
        </a:p>
      </dgm:t>
    </dgm:pt>
    <dgm:pt modelId="{6A75E217-BF28-4367-946B-98E5B4BB2A86}" type="parTrans" cxnId="{88A5B06A-3A6E-4062-8662-6A2B481D222A}">
      <dgm:prSet/>
      <dgm:spPr/>
      <dgm:t>
        <a:bodyPr/>
        <a:lstStyle/>
        <a:p>
          <a:endParaRPr lang="el-GR"/>
        </a:p>
      </dgm:t>
    </dgm:pt>
    <dgm:pt modelId="{A459C833-5877-4767-B5EF-8ECBE258F9A2}" type="sibTrans" cxnId="{88A5B06A-3A6E-4062-8662-6A2B481D222A}">
      <dgm:prSet/>
      <dgm:spPr/>
      <dgm:t>
        <a:bodyPr/>
        <a:lstStyle/>
        <a:p>
          <a:endParaRPr lang="el-GR"/>
        </a:p>
      </dgm:t>
    </dgm:pt>
    <dgm:pt modelId="{138805BC-2261-4DAF-B770-7C931607AF4F}" type="pres">
      <dgm:prSet presAssocID="{36934CC8-1C39-4630-ABE9-4B584A4F5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FFFAD2-6170-44C6-8AE9-749036810FC5}" type="pres">
      <dgm:prSet presAssocID="{63BD5A9B-E41D-47B3-B68A-A0FD44D84E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62F69D-8F1D-475B-9EBA-79463D114A7C}" type="pres">
      <dgm:prSet presAssocID="{89154AA9-35B1-4C5A-A8D9-98332953F8AC}" presName="sibTrans" presStyleLbl="sibTrans1D1" presStyleIdx="0" presStyleCnt="5"/>
      <dgm:spPr/>
      <dgm:t>
        <a:bodyPr/>
        <a:lstStyle/>
        <a:p>
          <a:endParaRPr lang="el-GR"/>
        </a:p>
      </dgm:t>
    </dgm:pt>
    <dgm:pt modelId="{07E4F029-24F7-4403-8307-D8A71885F858}" type="pres">
      <dgm:prSet presAssocID="{89154AA9-35B1-4C5A-A8D9-98332953F8AC}" presName="connectorText" presStyleLbl="sibTrans1D1" presStyleIdx="0" presStyleCnt="5"/>
      <dgm:spPr/>
      <dgm:t>
        <a:bodyPr/>
        <a:lstStyle/>
        <a:p>
          <a:endParaRPr lang="el-GR"/>
        </a:p>
      </dgm:t>
    </dgm:pt>
    <dgm:pt modelId="{196C7F81-0C13-4AD1-8A8C-DF050972606D}" type="pres">
      <dgm:prSet presAssocID="{7685A606-9333-42AA-8A44-8A288996AD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E5DAB8-106B-4EF1-BC94-119807A7A068}" type="pres">
      <dgm:prSet presAssocID="{8221CF8D-3507-4350-906F-FE47FD9C3A4B}" presName="sibTrans" presStyleLbl="sibTrans1D1" presStyleIdx="1" presStyleCnt="5"/>
      <dgm:spPr/>
      <dgm:t>
        <a:bodyPr/>
        <a:lstStyle/>
        <a:p>
          <a:endParaRPr lang="el-GR"/>
        </a:p>
      </dgm:t>
    </dgm:pt>
    <dgm:pt modelId="{FFE9C417-EB1A-42BD-9742-4CFFA3159A94}" type="pres">
      <dgm:prSet presAssocID="{8221CF8D-3507-4350-906F-FE47FD9C3A4B}" presName="connectorText" presStyleLbl="sibTrans1D1" presStyleIdx="1" presStyleCnt="5"/>
      <dgm:spPr/>
      <dgm:t>
        <a:bodyPr/>
        <a:lstStyle/>
        <a:p>
          <a:endParaRPr lang="el-GR"/>
        </a:p>
      </dgm:t>
    </dgm:pt>
    <dgm:pt modelId="{6F921793-E9AD-42E2-8703-F78E7294EC13}" type="pres">
      <dgm:prSet presAssocID="{B5463705-69AB-4E55-A9B9-E01D2DF266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910C81-15A1-4A47-B4CC-694FFC3CA8F4}" type="pres">
      <dgm:prSet presAssocID="{A459C833-5877-4767-B5EF-8ECBE258F9A2}" presName="sibTrans" presStyleLbl="sibTrans1D1" presStyleIdx="2" presStyleCnt="5"/>
      <dgm:spPr/>
      <dgm:t>
        <a:bodyPr/>
        <a:lstStyle/>
        <a:p>
          <a:endParaRPr lang="el-GR"/>
        </a:p>
      </dgm:t>
    </dgm:pt>
    <dgm:pt modelId="{C4FAB815-2785-4A2C-953F-C29491888BAF}" type="pres">
      <dgm:prSet presAssocID="{A459C833-5877-4767-B5EF-8ECBE258F9A2}" presName="connectorText" presStyleLbl="sibTrans1D1" presStyleIdx="2" presStyleCnt="5"/>
      <dgm:spPr/>
      <dgm:t>
        <a:bodyPr/>
        <a:lstStyle/>
        <a:p>
          <a:endParaRPr lang="el-GR"/>
        </a:p>
      </dgm:t>
    </dgm:pt>
    <dgm:pt modelId="{D61B6281-5884-4394-BA30-D2064E9870D8}" type="pres">
      <dgm:prSet presAssocID="{33675695-1343-4CA6-A923-043CA19B6E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146C0D-058B-4006-BBE3-982F584E616F}" type="pres">
      <dgm:prSet presAssocID="{7B5630AE-5778-4228-9993-513835819707}" presName="sibTrans" presStyleLbl="sibTrans1D1" presStyleIdx="3" presStyleCnt="5"/>
      <dgm:spPr/>
      <dgm:t>
        <a:bodyPr/>
        <a:lstStyle/>
        <a:p>
          <a:endParaRPr lang="el-GR"/>
        </a:p>
      </dgm:t>
    </dgm:pt>
    <dgm:pt modelId="{B59A6F7D-CEA1-4A71-90E3-B69B897CDB8B}" type="pres">
      <dgm:prSet presAssocID="{7B5630AE-5778-4228-9993-513835819707}" presName="connectorText" presStyleLbl="sibTrans1D1" presStyleIdx="3" presStyleCnt="5"/>
      <dgm:spPr/>
      <dgm:t>
        <a:bodyPr/>
        <a:lstStyle/>
        <a:p>
          <a:endParaRPr lang="el-GR"/>
        </a:p>
      </dgm:t>
    </dgm:pt>
    <dgm:pt modelId="{A34911D7-1371-4B27-A0CD-92571D4A0A00}" type="pres">
      <dgm:prSet presAssocID="{1730E3BE-A91D-45A5-918E-5C61C2DC28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931B59-49BC-412F-BFB7-95BA546EADE5}" type="pres">
      <dgm:prSet presAssocID="{A57FBC2A-0069-4AEA-82E2-8190366BEEF9}" presName="sibTrans" presStyleLbl="sibTrans1D1" presStyleIdx="4" presStyleCnt="5"/>
      <dgm:spPr/>
      <dgm:t>
        <a:bodyPr/>
        <a:lstStyle/>
        <a:p>
          <a:endParaRPr lang="el-GR"/>
        </a:p>
      </dgm:t>
    </dgm:pt>
    <dgm:pt modelId="{ECD133A7-B094-4420-B067-C5F5D58193F9}" type="pres">
      <dgm:prSet presAssocID="{A57FBC2A-0069-4AEA-82E2-8190366BEEF9}" presName="connectorText" presStyleLbl="sibTrans1D1" presStyleIdx="4" presStyleCnt="5"/>
      <dgm:spPr/>
      <dgm:t>
        <a:bodyPr/>
        <a:lstStyle/>
        <a:p>
          <a:endParaRPr lang="el-GR"/>
        </a:p>
      </dgm:t>
    </dgm:pt>
    <dgm:pt modelId="{BD74D02D-186E-4B42-9B97-69FFBDAE6373}" type="pres">
      <dgm:prSet presAssocID="{AEA8A1C7-E627-4B86-9EEB-E0806ABBD8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75FBAE-D566-4270-9557-03CED8149702}" srcId="{36934CC8-1C39-4630-ABE9-4B584A4F531F}" destId="{AEA8A1C7-E627-4B86-9EEB-E0806ABBD8C7}" srcOrd="5" destOrd="0" parTransId="{37F32282-999D-4884-8A0A-DF0F728DE381}" sibTransId="{EAA09F60-0660-4F9B-800C-36E404CB16EE}"/>
    <dgm:cxn modelId="{88A5B06A-3A6E-4062-8662-6A2B481D222A}" srcId="{36934CC8-1C39-4630-ABE9-4B584A4F531F}" destId="{B5463705-69AB-4E55-A9B9-E01D2DF266E8}" srcOrd="2" destOrd="0" parTransId="{6A75E217-BF28-4367-946B-98E5B4BB2A86}" sibTransId="{A459C833-5877-4767-B5EF-8ECBE258F9A2}"/>
    <dgm:cxn modelId="{13CE0DF6-360E-43FF-BAC6-5A9D26B563D1}" type="presOf" srcId="{A57FBC2A-0069-4AEA-82E2-8190366BEEF9}" destId="{A2931B59-49BC-412F-BFB7-95BA546EADE5}" srcOrd="0" destOrd="0" presId="urn:microsoft.com/office/officeart/2005/8/layout/bProcess3"/>
    <dgm:cxn modelId="{5734F7F9-901A-4D31-B39C-46CAB7BA6A34}" srcId="{36934CC8-1C39-4630-ABE9-4B584A4F531F}" destId="{63BD5A9B-E41D-47B3-B68A-A0FD44D84EF2}" srcOrd="0" destOrd="0" parTransId="{F9B293DA-F3BC-4B07-B84C-131B10E208AB}" sibTransId="{89154AA9-35B1-4C5A-A8D9-98332953F8AC}"/>
    <dgm:cxn modelId="{B2EE5E0A-9B6A-4FF4-BDE2-10A75F82DD8C}" type="presOf" srcId="{AEA8A1C7-E627-4B86-9EEB-E0806ABBD8C7}" destId="{BD74D02D-186E-4B42-9B97-69FFBDAE6373}" srcOrd="0" destOrd="0" presId="urn:microsoft.com/office/officeart/2005/8/layout/bProcess3"/>
    <dgm:cxn modelId="{EAE3BE74-7A36-4469-BFC1-703AFB5A52A0}" type="presOf" srcId="{B5463705-69AB-4E55-A9B9-E01D2DF266E8}" destId="{6F921793-E9AD-42E2-8703-F78E7294EC13}" srcOrd="0" destOrd="0" presId="urn:microsoft.com/office/officeart/2005/8/layout/bProcess3"/>
    <dgm:cxn modelId="{0FA9CFBE-37A1-40C8-B544-E7A7A50680E6}" type="presOf" srcId="{36934CC8-1C39-4630-ABE9-4B584A4F531F}" destId="{138805BC-2261-4DAF-B770-7C931607AF4F}" srcOrd="0" destOrd="0" presId="urn:microsoft.com/office/officeart/2005/8/layout/bProcess3"/>
    <dgm:cxn modelId="{7F1DE9F8-D2B5-4103-9DA3-D891E23DB0A4}" type="presOf" srcId="{A459C833-5877-4767-B5EF-8ECBE258F9A2}" destId="{FE910C81-15A1-4A47-B4CC-694FFC3CA8F4}" srcOrd="0" destOrd="0" presId="urn:microsoft.com/office/officeart/2005/8/layout/bProcess3"/>
    <dgm:cxn modelId="{2F0FF53E-39B2-4009-9F4B-8386A912E44C}" type="presOf" srcId="{8221CF8D-3507-4350-906F-FE47FD9C3A4B}" destId="{FFE9C417-EB1A-42BD-9742-4CFFA3159A94}" srcOrd="1" destOrd="0" presId="urn:microsoft.com/office/officeart/2005/8/layout/bProcess3"/>
    <dgm:cxn modelId="{488547DE-8F10-4D8B-8A65-F86C1883CA34}" type="presOf" srcId="{A57FBC2A-0069-4AEA-82E2-8190366BEEF9}" destId="{ECD133A7-B094-4420-B067-C5F5D58193F9}" srcOrd="1" destOrd="0" presId="urn:microsoft.com/office/officeart/2005/8/layout/bProcess3"/>
    <dgm:cxn modelId="{5321E233-67BF-4659-873B-BB71F0053362}" srcId="{36934CC8-1C39-4630-ABE9-4B584A4F531F}" destId="{33675695-1343-4CA6-A923-043CA19B6E56}" srcOrd="3" destOrd="0" parTransId="{B2EAEBD1-C8FB-4F0B-8B89-26880F18F419}" sibTransId="{7B5630AE-5778-4228-9993-513835819707}"/>
    <dgm:cxn modelId="{25D398B1-AE66-4D5F-844A-2A96E6C1CA12}" type="presOf" srcId="{63BD5A9B-E41D-47B3-B68A-A0FD44D84EF2}" destId="{E4FFFAD2-6170-44C6-8AE9-749036810FC5}" srcOrd="0" destOrd="0" presId="urn:microsoft.com/office/officeart/2005/8/layout/bProcess3"/>
    <dgm:cxn modelId="{E8EDF6CB-4CDE-43D2-9B74-58F9027556A5}" srcId="{36934CC8-1C39-4630-ABE9-4B584A4F531F}" destId="{7685A606-9333-42AA-8A44-8A288996AD51}" srcOrd="1" destOrd="0" parTransId="{4F1FD8D9-C617-4665-8903-EA099F8EA95D}" sibTransId="{8221CF8D-3507-4350-906F-FE47FD9C3A4B}"/>
    <dgm:cxn modelId="{AA8A8A7A-7B8D-4247-A5CC-C4638AEC08A8}" type="presOf" srcId="{A459C833-5877-4767-B5EF-8ECBE258F9A2}" destId="{C4FAB815-2785-4A2C-953F-C29491888BAF}" srcOrd="1" destOrd="0" presId="urn:microsoft.com/office/officeart/2005/8/layout/bProcess3"/>
    <dgm:cxn modelId="{1AC52244-3215-4EA2-864F-A80E2EC5F222}" type="presOf" srcId="{7B5630AE-5778-4228-9993-513835819707}" destId="{9E146C0D-058B-4006-BBE3-982F584E616F}" srcOrd="0" destOrd="0" presId="urn:microsoft.com/office/officeart/2005/8/layout/bProcess3"/>
    <dgm:cxn modelId="{DFE0040B-C95E-4243-94CB-BE477ACE70BC}" type="presOf" srcId="{7B5630AE-5778-4228-9993-513835819707}" destId="{B59A6F7D-CEA1-4A71-90E3-B69B897CDB8B}" srcOrd="1" destOrd="0" presId="urn:microsoft.com/office/officeart/2005/8/layout/bProcess3"/>
    <dgm:cxn modelId="{B5A8A835-7AF4-4043-9930-4F54864AA4D1}" type="presOf" srcId="{8221CF8D-3507-4350-906F-FE47FD9C3A4B}" destId="{FAE5DAB8-106B-4EF1-BC94-119807A7A068}" srcOrd="0" destOrd="0" presId="urn:microsoft.com/office/officeart/2005/8/layout/bProcess3"/>
    <dgm:cxn modelId="{D1B9C618-E7B3-4FFA-BCD8-7DD2A427529B}" type="presOf" srcId="{89154AA9-35B1-4C5A-A8D9-98332953F8AC}" destId="{07E4F029-24F7-4403-8307-D8A71885F858}" srcOrd="1" destOrd="0" presId="urn:microsoft.com/office/officeart/2005/8/layout/bProcess3"/>
    <dgm:cxn modelId="{AAEC755C-7D7A-4281-8EEE-BF4F1C679D32}" srcId="{36934CC8-1C39-4630-ABE9-4B584A4F531F}" destId="{1730E3BE-A91D-45A5-918E-5C61C2DC28E3}" srcOrd="4" destOrd="0" parTransId="{8A6E91DF-E245-4FBA-99D0-1B7423AD040F}" sibTransId="{A57FBC2A-0069-4AEA-82E2-8190366BEEF9}"/>
    <dgm:cxn modelId="{6A2082E8-D704-4D6E-8678-2D6D955D7283}" type="presOf" srcId="{1730E3BE-A91D-45A5-918E-5C61C2DC28E3}" destId="{A34911D7-1371-4B27-A0CD-92571D4A0A00}" srcOrd="0" destOrd="0" presId="urn:microsoft.com/office/officeart/2005/8/layout/bProcess3"/>
    <dgm:cxn modelId="{95993D93-EDEA-49CE-B6A2-8491AB9AF124}" type="presOf" srcId="{33675695-1343-4CA6-A923-043CA19B6E56}" destId="{D61B6281-5884-4394-BA30-D2064E9870D8}" srcOrd="0" destOrd="0" presId="urn:microsoft.com/office/officeart/2005/8/layout/bProcess3"/>
    <dgm:cxn modelId="{642E91B0-B961-464D-8B45-E62705C3D68D}" type="presOf" srcId="{7685A606-9333-42AA-8A44-8A288996AD51}" destId="{196C7F81-0C13-4AD1-8A8C-DF050972606D}" srcOrd="0" destOrd="0" presId="urn:microsoft.com/office/officeart/2005/8/layout/bProcess3"/>
    <dgm:cxn modelId="{3C941E86-7E3E-4F4C-BEE7-89CE6408B991}" type="presOf" srcId="{89154AA9-35B1-4C5A-A8D9-98332953F8AC}" destId="{C062F69D-8F1D-475B-9EBA-79463D114A7C}" srcOrd="0" destOrd="0" presId="urn:microsoft.com/office/officeart/2005/8/layout/bProcess3"/>
    <dgm:cxn modelId="{96AF3D55-2602-4AE3-8FCB-7321158A636F}" type="presParOf" srcId="{138805BC-2261-4DAF-B770-7C931607AF4F}" destId="{E4FFFAD2-6170-44C6-8AE9-749036810FC5}" srcOrd="0" destOrd="0" presId="urn:microsoft.com/office/officeart/2005/8/layout/bProcess3"/>
    <dgm:cxn modelId="{8F1B146E-256F-4E8E-B23D-E476D11716F4}" type="presParOf" srcId="{138805BC-2261-4DAF-B770-7C931607AF4F}" destId="{C062F69D-8F1D-475B-9EBA-79463D114A7C}" srcOrd="1" destOrd="0" presId="urn:microsoft.com/office/officeart/2005/8/layout/bProcess3"/>
    <dgm:cxn modelId="{69958A24-BADC-48EF-A035-EB2C99E990A6}" type="presParOf" srcId="{C062F69D-8F1D-475B-9EBA-79463D114A7C}" destId="{07E4F029-24F7-4403-8307-D8A71885F858}" srcOrd="0" destOrd="0" presId="urn:microsoft.com/office/officeart/2005/8/layout/bProcess3"/>
    <dgm:cxn modelId="{92211F68-E28D-4B78-83B9-C3F78BADAB5E}" type="presParOf" srcId="{138805BC-2261-4DAF-B770-7C931607AF4F}" destId="{196C7F81-0C13-4AD1-8A8C-DF050972606D}" srcOrd="2" destOrd="0" presId="urn:microsoft.com/office/officeart/2005/8/layout/bProcess3"/>
    <dgm:cxn modelId="{A001D3FA-F9AA-4CCD-9A3D-EF306231C75D}" type="presParOf" srcId="{138805BC-2261-4DAF-B770-7C931607AF4F}" destId="{FAE5DAB8-106B-4EF1-BC94-119807A7A068}" srcOrd="3" destOrd="0" presId="urn:microsoft.com/office/officeart/2005/8/layout/bProcess3"/>
    <dgm:cxn modelId="{C32AC366-E070-4C50-A42E-98C69D10D823}" type="presParOf" srcId="{FAE5DAB8-106B-4EF1-BC94-119807A7A068}" destId="{FFE9C417-EB1A-42BD-9742-4CFFA3159A94}" srcOrd="0" destOrd="0" presId="urn:microsoft.com/office/officeart/2005/8/layout/bProcess3"/>
    <dgm:cxn modelId="{2E22BB3A-90AE-4D9F-85A0-BE591A834612}" type="presParOf" srcId="{138805BC-2261-4DAF-B770-7C931607AF4F}" destId="{6F921793-E9AD-42E2-8703-F78E7294EC13}" srcOrd="4" destOrd="0" presId="urn:microsoft.com/office/officeart/2005/8/layout/bProcess3"/>
    <dgm:cxn modelId="{CCCA3F59-4916-4C42-ADDA-B38CF3F7424E}" type="presParOf" srcId="{138805BC-2261-4DAF-B770-7C931607AF4F}" destId="{FE910C81-15A1-4A47-B4CC-694FFC3CA8F4}" srcOrd="5" destOrd="0" presId="urn:microsoft.com/office/officeart/2005/8/layout/bProcess3"/>
    <dgm:cxn modelId="{3144B539-D92B-4C02-960C-D34F81981FA5}" type="presParOf" srcId="{FE910C81-15A1-4A47-B4CC-694FFC3CA8F4}" destId="{C4FAB815-2785-4A2C-953F-C29491888BAF}" srcOrd="0" destOrd="0" presId="urn:microsoft.com/office/officeart/2005/8/layout/bProcess3"/>
    <dgm:cxn modelId="{335A333A-C788-4C4F-AA9B-64590D36CBE9}" type="presParOf" srcId="{138805BC-2261-4DAF-B770-7C931607AF4F}" destId="{D61B6281-5884-4394-BA30-D2064E9870D8}" srcOrd="6" destOrd="0" presId="urn:microsoft.com/office/officeart/2005/8/layout/bProcess3"/>
    <dgm:cxn modelId="{10E3EC26-77AD-44CD-A377-C3B9B94EDA01}" type="presParOf" srcId="{138805BC-2261-4DAF-B770-7C931607AF4F}" destId="{9E146C0D-058B-4006-BBE3-982F584E616F}" srcOrd="7" destOrd="0" presId="urn:microsoft.com/office/officeart/2005/8/layout/bProcess3"/>
    <dgm:cxn modelId="{8ED8CE33-FB60-40CB-8271-F59C5F006C2E}" type="presParOf" srcId="{9E146C0D-058B-4006-BBE3-982F584E616F}" destId="{B59A6F7D-CEA1-4A71-90E3-B69B897CDB8B}" srcOrd="0" destOrd="0" presId="urn:microsoft.com/office/officeart/2005/8/layout/bProcess3"/>
    <dgm:cxn modelId="{D9D1FF4C-E0AF-46C9-AAA1-64E4A6AFA03C}" type="presParOf" srcId="{138805BC-2261-4DAF-B770-7C931607AF4F}" destId="{A34911D7-1371-4B27-A0CD-92571D4A0A00}" srcOrd="8" destOrd="0" presId="urn:microsoft.com/office/officeart/2005/8/layout/bProcess3"/>
    <dgm:cxn modelId="{D735AC90-8037-4E65-A2E5-49B58AD72A34}" type="presParOf" srcId="{138805BC-2261-4DAF-B770-7C931607AF4F}" destId="{A2931B59-49BC-412F-BFB7-95BA546EADE5}" srcOrd="9" destOrd="0" presId="urn:microsoft.com/office/officeart/2005/8/layout/bProcess3"/>
    <dgm:cxn modelId="{7C53A773-44B4-4FA7-A65D-141C8AD938F8}" type="presParOf" srcId="{A2931B59-49BC-412F-BFB7-95BA546EADE5}" destId="{ECD133A7-B094-4420-B067-C5F5D58193F9}" srcOrd="0" destOrd="0" presId="urn:microsoft.com/office/officeart/2005/8/layout/bProcess3"/>
    <dgm:cxn modelId="{AAE3EE1B-C3B8-4A2F-B5E2-C835902DFC4D}" type="presParOf" srcId="{138805BC-2261-4DAF-B770-7C931607AF4F}" destId="{BD74D02D-186E-4B42-9B97-69FFBDAE6373}" srcOrd="10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0E6E2-CDBC-4CA1-861C-DC1561BCF25E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21EA51A-A3E8-403A-B34A-444E2322688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l-GR" sz="2000" b="1" dirty="0" smtClean="0">
              <a:solidFill>
                <a:schemeClr val="tx1"/>
              </a:solidFill>
            </a:rPr>
            <a:t>Η επιχείρηση αποτελεί θεμελιώδη θεσμό της οικονομίας  &amp; της κοινωνίας.</a:t>
          </a:r>
        </a:p>
        <a:p>
          <a:pPr algn="ctr"/>
          <a:r>
            <a:rPr lang="el-GR" sz="2000" b="1" dirty="0" smtClean="0">
              <a:solidFill>
                <a:schemeClr val="tx1"/>
              </a:solidFill>
            </a:rPr>
            <a:t> Η πορεία της εξαρτάται από</a:t>
          </a:r>
          <a:r>
            <a:rPr lang="en-US" sz="2000" b="1" dirty="0" smtClean="0">
              <a:solidFill>
                <a:schemeClr val="tx1"/>
              </a:solidFill>
            </a:rPr>
            <a:t>:</a:t>
          </a:r>
          <a:endParaRPr lang="el-GR" sz="2000" b="1" u="sng" dirty="0" smtClean="0">
            <a:solidFill>
              <a:schemeClr val="tx1"/>
            </a:solidFill>
          </a:endParaRPr>
        </a:p>
      </dgm:t>
    </dgm:pt>
    <dgm:pt modelId="{5DCFB103-96F1-4E4B-AFC9-80B54F8AB9E4}" type="parTrans" cxnId="{F38CFF49-99DA-4124-B13B-01337BD713C8}">
      <dgm:prSet/>
      <dgm:spPr/>
      <dgm:t>
        <a:bodyPr/>
        <a:lstStyle/>
        <a:p>
          <a:endParaRPr lang="el-GR"/>
        </a:p>
      </dgm:t>
    </dgm:pt>
    <dgm:pt modelId="{B79869B7-9F77-44D9-9C8E-955C9748A7DC}" type="sibTrans" cxnId="{F38CFF49-99DA-4124-B13B-01337BD713C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EA275BF-CB87-44ED-8B05-911C409B3EE2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just">
            <a:lnSpc>
              <a:spcPct val="100000"/>
            </a:lnSpc>
          </a:pPr>
          <a:r>
            <a:rPr lang="el-GR" sz="1900" b="1" dirty="0" smtClean="0">
              <a:solidFill>
                <a:schemeClr val="tx1"/>
              </a:solidFill>
            </a:rPr>
            <a:t>α)  τις ικανότητες του επιχειρηματία. </a:t>
          </a:r>
          <a:endParaRPr lang="el-GR" sz="1900" b="1" dirty="0">
            <a:solidFill>
              <a:schemeClr val="tx1"/>
            </a:solidFill>
          </a:endParaRPr>
        </a:p>
      </dgm:t>
    </dgm:pt>
    <dgm:pt modelId="{9CD29BB5-3984-4FD0-B9F8-173B12167679}" type="parTrans" cxnId="{95F1FC54-31E5-4CD5-9434-EA2D957AA0F3}">
      <dgm:prSet/>
      <dgm:spPr/>
      <dgm:t>
        <a:bodyPr/>
        <a:lstStyle/>
        <a:p>
          <a:endParaRPr lang="el-GR"/>
        </a:p>
      </dgm:t>
    </dgm:pt>
    <dgm:pt modelId="{A62CB43D-4DF3-43E6-AC2D-0D5FB9187DBD}" type="sibTrans" cxnId="{95F1FC54-31E5-4CD5-9434-EA2D957AA0F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4E13078D-C809-41A2-AAA6-34AF57BF68A7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just">
            <a:lnSpc>
              <a:spcPct val="100000"/>
            </a:lnSpc>
          </a:pPr>
          <a:endParaRPr lang="en-US" sz="1900" b="1" dirty="0" smtClean="0">
            <a:solidFill>
              <a:schemeClr val="tx1"/>
            </a:solidFill>
          </a:endParaRPr>
        </a:p>
        <a:p>
          <a:pPr algn="just">
            <a:lnSpc>
              <a:spcPct val="100000"/>
            </a:lnSpc>
          </a:pPr>
          <a:r>
            <a:rPr lang="el-GR" sz="1900" b="1" dirty="0" smtClean="0">
              <a:solidFill>
                <a:schemeClr val="tx1"/>
              </a:solidFill>
            </a:rPr>
            <a:t>β) το θεσμικό πλαίσιο (προϋποθέσεις λειτουργίας, φορολογικό σύστημα κ.ά.) </a:t>
          </a:r>
        </a:p>
        <a:p>
          <a:pPr algn="just">
            <a:lnSpc>
              <a:spcPct val="90000"/>
            </a:lnSpc>
          </a:pPr>
          <a:endParaRPr lang="el-GR" sz="1900" b="1" dirty="0">
            <a:solidFill>
              <a:schemeClr val="tx1"/>
            </a:solidFill>
          </a:endParaRPr>
        </a:p>
      </dgm:t>
    </dgm:pt>
    <dgm:pt modelId="{83B35DF5-1D53-4603-8F28-429E58931D8F}" type="parTrans" cxnId="{B780EA76-87AC-452C-ADE0-F824DBEA89FC}">
      <dgm:prSet/>
      <dgm:spPr/>
      <dgm:t>
        <a:bodyPr/>
        <a:lstStyle/>
        <a:p>
          <a:endParaRPr lang="el-GR"/>
        </a:p>
      </dgm:t>
    </dgm:pt>
    <dgm:pt modelId="{4742073F-43CB-488A-BFD5-7C2E6D6027C0}" type="sibTrans" cxnId="{B780EA76-87AC-452C-ADE0-F824DBEA89F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0825222-2991-4652-A9BC-D437DCCED910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just"/>
          <a:endParaRPr lang="el-GR" sz="1900" b="1" dirty="0" smtClean="0">
            <a:solidFill>
              <a:schemeClr val="tx1"/>
            </a:solidFill>
          </a:endParaRPr>
        </a:p>
        <a:p>
          <a:pPr algn="just"/>
          <a:r>
            <a:rPr lang="el-GR" sz="1900" b="1" dirty="0" smtClean="0">
              <a:solidFill>
                <a:schemeClr val="tx1"/>
              </a:solidFill>
            </a:rPr>
            <a:t>γ) τη νοοτροπία της κοινωνίας (αποδοχή ή όχι από την κοινωνία). </a:t>
          </a:r>
        </a:p>
      </dgm:t>
    </dgm:pt>
    <dgm:pt modelId="{5CB5C370-DF12-464D-8BAD-92BA823920E7}" type="parTrans" cxnId="{5406FE4F-F2F1-4900-ABE3-92C4944B2E65}">
      <dgm:prSet/>
      <dgm:spPr/>
      <dgm:t>
        <a:bodyPr/>
        <a:lstStyle/>
        <a:p>
          <a:endParaRPr lang="el-GR"/>
        </a:p>
      </dgm:t>
    </dgm:pt>
    <dgm:pt modelId="{02B8166B-5DB9-4366-8541-584CD2D1AAFA}" type="sibTrans" cxnId="{5406FE4F-F2F1-4900-ABE3-92C4944B2E65}">
      <dgm:prSet/>
      <dgm:spPr>
        <a:solidFill>
          <a:srgbClr val="66FF33">
            <a:alpha val="90000"/>
          </a:srgbClr>
        </a:solidFill>
      </dgm:spPr>
      <dgm:t>
        <a:bodyPr/>
        <a:lstStyle/>
        <a:p>
          <a:endParaRPr lang="el-GR"/>
        </a:p>
      </dgm:t>
    </dgm:pt>
    <dgm:pt modelId="{3D39E729-C4B7-4576-AC29-953D75238748}" type="pres">
      <dgm:prSet presAssocID="{9680E6E2-CDBC-4CA1-861C-DC1561BCF2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089DFD-ACFE-4521-B598-0F76BEF31BE3}" type="pres">
      <dgm:prSet presAssocID="{9680E6E2-CDBC-4CA1-861C-DC1561BCF25E}" presName="dummyMaxCanvas" presStyleCnt="0">
        <dgm:presLayoutVars/>
      </dgm:prSet>
      <dgm:spPr/>
    </dgm:pt>
    <dgm:pt modelId="{0E9ADF43-039F-4A94-A9B4-0AE8FB2116C3}" type="pres">
      <dgm:prSet presAssocID="{9680E6E2-CDBC-4CA1-861C-DC1561BCF25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8816D1-6B2C-4E42-8CC9-60228EF093AD}" type="pres">
      <dgm:prSet presAssocID="{9680E6E2-CDBC-4CA1-861C-DC1561BCF25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40AD4B-99DB-474F-A80E-9F5F809511C0}" type="pres">
      <dgm:prSet presAssocID="{9680E6E2-CDBC-4CA1-861C-DC1561BCF25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7F2888-014B-4F36-830A-FF4C836687AF}" type="pres">
      <dgm:prSet presAssocID="{9680E6E2-CDBC-4CA1-861C-DC1561BCF25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A6124B-7B79-4A79-8E30-8F52629FC801}" type="pres">
      <dgm:prSet presAssocID="{9680E6E2-CDBC-4CA1-861C-DC1561BCF2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C4A367-09E4-4A44-8B2B-A61985AAA543}" type="pres">
      <dgm:prSet presAssocID="{9680E6E2-CDBC-4CA1-861C-DC1561BCF2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74224C-6557-4566-839A-E63A7E42B099}" type="pres">
      <dgm:prSet presAssocID="{9680E6E2-CDBC-4CA1-861C-DC1561BCF2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756B52-254E-485A-9526-E69F111C7B5E}" type="pres">
      <dgm:prSet presAssocID="{9680E6E2-CDBC-4CA1-861C-DC1561BCF2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C87BB4-1A75-4042-9CE6-49A13DEB91BA}" type="pres">
      <dgm:prSet presAssocID="{9680E6E2-CDBC-4CA1-861C-DC1561BCF2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40202C-D710-40CF-8A15-72D4CA0427AE}" type="pres">
      <dgm:prSet presAssocID="{9680E6E2-CDBC-4CA1-861C-DC1561BCF2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F5461C-C000-46FD-B00F-3A17ABA2D77D}" type="pres">
      <dgm:prSet presAssocID="{9680E6E2-CDBC-4CA1-861C-DC1561BCF2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E11B14-76C1-4C16-96F9-DA26C7F5DB4A}" type="presOf" srcId="{DEA275BF-CB87-44ED-8B05-911C409B3EE2}" destId="{A7C87BB4-1A75-4042-9CE6-49A13DEB91BA}" srcOrd="1" destOrd="0" presId="urn:microsoft.com/office/officeart/2005/8/layout/vProcess5"/>
    <dgm:cxn modelId="{0ACBFBF4-4393-4F9E-BED7-53FB64A27204}" type="presOf" srcId="{9680E6E2-CDBC-4CA1-861C-DC1561BCF25E}" destId="{3D39E729-C4B7-4576-AC29-953D75238748}" srcOrd="0" destOrd="0" presId="urn:microsoft.com/office/officeart/2005/8/layout/vProcess5"/>
    <dgm:cxn modelId="{035DA9A5-6D15-42ED-A02B-9711BC02D2CA}" type="presOf" srcId="{DEA275BF-CB87-44ED-8B05-911C409B3EE2}" destId="{458816D1-6B2C-4E42-8CC9-60228EF093AD}" srcOrd="0" destOrd="0" presId="urn:microsoft.com/office/officeart/2005/8/layout/vProcess5"/>
    <dgm:cxn modelId="{1CCF3B02-0866-455E-80C0-D196E43C6C36}" type="presOf" srcId="{20825222-2991-4652-A9BC-D437DCCED910}" destId="{677F2888-014B-4F36-830A-FF4C836687AF}" srcOrd="0" destOrd="0" presId="urn:microsoft.com/office/officeart/2005/8/layout/vProcess5"/>
    <dgm:cxn modelId="{F38CFF49-99DA-4124-B13B-01337BD713C8}" srcId="{9680E6E2-CDBC-4CA1-861C-DC1561BCF25E}" destId="{C21EA51A-A3E8-403A-B34A-444E23226882}" srcOrd="0" destOrd="0" parTransId="{5DCFB103-96F1-4E4B-AFC9-80B54F8AB9E4}" sibTransId="{B79869B7-9F77-44D9-9C8E-955C9748A7DC}"/>
    <dgm:cxn modelId="{5406FE4F-F2F1-4900-ABE3-92C4944B2E65}" srcId="{9680E6E2-CDBC-4CA1-861C-DC1561BCF25E}" destId="{20825222-2991-4652-A9BC-D437DCCED910}" srcOrd="3" destOrd="0" parTransId="{5CB5C370-DF12-464D-8BAD-92BA823920E7}" sibTransId="{02B8166B-5DB9-4366-8541-584CD2D1AAFA}"/>
    <dgm:cxn modelId="{E51FD27F-E6EC-4A46-A330-38EE0C748F9B}" type="presOf" srcId="{B79869B7-9F77-44D9-9C8E-955C9748A7DC}" destId="{94A6124B-7B79-4A79-8E30-8F52629FC801}" srcOrd="0" destOrd="0" presId="urn:microsoft.com/office/officeart/2005/8/layout/vProcess5"/>
    <dgm:cxn modelId="{9642D293-8579-4FFB-A7E1-EC2FFA9FA5A1}" type="presOf" srcId="{A62CB43D-4DF3-43E6-AC2D-0D5FB9187DBD}" destId="{7BC4A367-09E4-4A44-8B2B-A61985AAA543}" srcOrd="0" destOrd="0" presId="urn:microsoft.com/office/officeart/2005/8/layout/vProcess5"/>
    <dgm:cxn modelId="{95F1FC54-31E5-4CD5-9434-EA2D957AA0F3}" srcId="{9680E6E2-CDBC-4CA1-861C-DC1561BCF25E}" destId="{DEA275BF-CB87-44ED-8B05-911C409B3EE2}" srcOrd="1" destOrd="0" parTransId="{9CD29BB5-3984-4FD0-B9F8-173B12167679}" sibTransId="{A62CB43D-4DF3-43E6-AC2D-0D5FB9187DBD}"/>
    <dgm:cxn modelId="{A723BE44-A61F-4C0A-A93F-EF95712800A6}" type="presOf" srcId="{20825222-2991-4652-A9BC-D437DCCED910}" destId="{C8F5461C-C000-46FD-B00F-3A17ABA2D77D}" srcOrd="1" destOrd="0" presId="urn:microsoft.com/office/officeart/2005/8/layout/vProcess5"/>
    <dgm:cxn modelId="{6D95B8EB-EC9E-425B-B0C3-2785F67358E9}" type="presOf" srcId="{C21EA51A-A3E8-403A-B34A-444E23226882}" destId="{0E9ADF43-039F-4A94-A9B4-0AE8FB2116C3}" srcOrd="0" destOrd="0" presId="urn:microsoft.com/office/officeart/2005/8/layout/vProcess5"/>
    <dgm:cxn modelId="{B780EA76-87AC-452C-ADE0-F824DBEA89FC}" srcId="{9680E6E2-CDBC-4CA1-861C-DC1561BCF25E}" destId="{4E13078D-C809-41A2-AAA6-34AF57BF68A7}" srcOrd="2" destOrd="0" parTransId="{83B35DF5-1D53-4603-8F28-429E58931D8F}" sibTransId="{4742073F-43CB-488A-BFD5-7C2E6D6027C0}"/>
    <dgm:cxn modelId="{24F47E47-FD83-490B-93E6-9A8BDD42287E}" type="presOf" srcId="{4742073F-43CB-488A-BFD5-7C2E6D6027C0}" destId="{AB74224C-6557-4566-839A-E63A7E42B099}" srcOrd="0" destOrd="0" presId="urn:microsoft.com/office/officeart/2005/8/layout/vProcess5"/>
    <dgm:cxn modelId="{1048674A-AFFC-4F57-A9EF-44555C8664F3}" type="presOf" srcId="{4E13078D-C809-41A2-AAA6-34AF57BF68A7}" destId="{8140202C-D710-40CF-8A15-72D4CA0427AE}" srcOrd="1" destOrd="0" presId="urn:microsoft.com/office/officeart/2005/8/layout/vProcess5"/>
    <dgm:cxn modelId="{794ACC15-43FA-483C-9267-996D1B4D0E79}" type="presOf" srcId="{4E13078D-C809-41A2-AAA6-34AF57BF68A7}" destId="{5B40AD4B-99DB-474F-A80E-9F5F809511C0}" srcOrd="0" destOrd="0" presId="urn:microsoft.com/office/officeart/2005/8/layout/vProcess5"/>
    <dgm:cxn modelId="{249199CB-EF31-4E5F-A0E6-D5B7B0A7F67D}" type="presOf" srcId="{C21EA51A-A3E8-403A-B34A-444E23226882}" destId="{A6756B52-254E-485A-9526-E69F111C7B5E}" srcOrd="1" destOrd="0" presId="urn:microsoft.com/office/officeart/2005/8/layout/vProcess5"/>
    <dgm:cxn modelId="{B43E0FCA-0CF9-4506-B2A2-ACC12C07F371}" type="presParOf" srcId="{3D39E729-C4B7-4576-AC29-953D75238748}" destId="{79089DFD-ACFE-4521-B598-0F76BEF31BE3}" srcOrd="0" destOrd="0" presId="urn:microsoft.com/office/officeart/2005/8/layout/vProcess5"/>
    <dgm:cxn modelId="{8021AFE0-93C7-4D09-9FE0-56490AA51823}" type="presParOf" srcId="{3D39E729-C4B7-4576-AC29-953D75238748}" destId="{0E9ADF43-039F-4A94-A9B4-0AE8FB2116C3}" srcOrd="1" destOrd="0" presId="urn:microsoft.com/office/officeart/2005/8/layout/vProcess5"/>
    <dgm:cxn modelId="{5158EC40-A127-4EE3-B959-80F837F319A9}" type="presParOf" srcId="{3D39E729-C4B7-4576-AC29-953D75238748}" destId="{458816D1-6B2C-4E42-8CC9-60228EF093AD}" srcOrd="2" destOrd="0" presId="urn:microsoft.com/office/officeart/2005/8/layout/vProcess5"/>
    <dgm:cxn modelId="{726C129E-E85C-4581-94E3-E56BE79E961D}" type="presParOf" srcId="{3D39E729-C4B7-4576-AC29-953D75238748}" destId="{5B40AD4B-99DB-474F-A80E-9F5F809511C0}" srcOrd="3" destOrd="0" presId="urn:microsoft.com/office/officeart/2005/8/layout/vProcess5"/>
    <dgm:cxn modelId="{806CB5D8-685C-4BB4-9BA1-81D9E0DE2948}" type="presParOf" srcId="{3D39E729-C4B7-4576-AC29-953D75238748}" destId="{677F2888-014B-4F36-830A-FF4C836687AF}" srcOrd="4" destOrd="0" presId="urn:microsoft.com/office/officeart/2005/8/layout/vProcess5"/>
    <dgm:cxn modelId="{01C63E1C-1441-4CA8-9EB4-4D47F63DFBBF}" type="presParOf" srcId="{3D39E729-C4B7-4576-AC29-953D75238748}" destId="{94A6124B-7B79-4A79-8E30-8F52629FC801}" srcOrd="5" destOrd="0" presId="urn:microsoft.com/office/officeart/2005/8/layout/vProcess5"/>
    <dgm:cxn modelId="{AA99BA62-6860-4023-878E-0EDF0883DAA3}" type="presParOf" srcId="{3D39E729-C4B7-4576-AC29-953D75238748}" destId="{7BC4A367-09E4-4A44-8B2B-A61985AAA543}" srcOrd="6" destOrd="0" presId="urn:microsoft.com/office/officeart/2005/8/layout/vProcess5"/>
    <dgm:cxn modelId="{010AA810-C861-4D24-905C-F634C2591077}" type="presParOf" srcId="{3D39E729-C4B7-4576-AC29-953D75238748}" destId="{AB74224C-6557-4566-839A-E63A7E42B099}" srcOrd="7" destOrd="0" presId="urn:microsoft.com/office/officeart/2005/8/layout/vProcess5"/>
    <dgm:cxn modelId="{A2179CA4-EEED-49E6-957C-018C30796E9F}" type="presParOf" srcId="{3D39E729-C4B7-4576-AC29-953D75238748}" destId="{A6756B52-254E-485A-9526-E69F111C7B5E}" srcOrd="8" destOrd="0" presId="urn:microsoft.com/office/officeart/2005/8/layout/vProcess5"/>
    <dgm:cxn modelId="{AC052795-BFDE-49B2-86D8-469FA206F991}" type="presParOf" srcId="{3D39E729-C4B7-4576-AC29-953D75238748}" destId="{A7C87BB4-1A75-4042-9CE6-49A13DEB91BA}" srcOrd="9" destOrd="0" presId="urn:microsoft.com/office/officeart/2005/8/layout/vProcess5"/>
    <dgm:cxn modelId="{71D46BD3-2D3B-4BB8-ABB9-A1DB664CAA4F}" type="presParOf" srcId="{3D39E729-C4B7-4576-AC29-953D75238748}" destId="{8140202C-D710-40CF-8A15-72D4CA0427AE}" srcOrd="10" destOrd="0" presId="urn:microsoft.com/office/officeart/2005/8/layout/vProcess5"/>
    <dgm:cxn modelId="{13593EBC-85BE-4AC1-A1E1-928FC3062E78}" type="presParOf" srcId="{3D39E729-C4B7-4576-AC29-953D75238748}" destId="{C8F5461C-C000-46FD-B00F-3A17ABA2D77D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8060E-7EC0-48D2-BAF8-430E3E12BDDB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C877E47-E12D-4566-AB62-EA7013932983}">
      <dgm:prSet phldrT="[Κείμενο]" custT="1"/>
      <dgm:spPr/>
      <dgm:t>
        <a:bodyPr/>
        <a:lstStyle/>
        <a:p>
          <a:pPr algn="ctr"/>
          <a:r>
            <a:rPr lang="el-GR" sz="2000" b="1" dirty="0" smtClean="0"/>
            <a:t>Κέρδος</a:t>
          </a:r>
          <a:endParaRPr lang="el-GR" sz="2000" b="1" dirty="0"/>
        </a:p>
      </dgm:t>
    </dgm:pt>
    <dgm:pt modelId="{922615A4-F82A-4492-9199-4511DAC83A02}" type="parTrans" cxnId="{6805EC42-C7A2-4EC5-A52D-627F181F4D32}">
      <dgm:prSet/>
      <dgm:spPr/>
      <dgm:t>
        <a:bodyPr/>
        <a:lstStyle/>
        <a:p>
          <a:endParaRPr lang="el-GR"/>
        </a:p>
      </dgm:t>
    </dgm:pt>
    <dgm:pt modelId="{25DB2B9F-3358-4616-BAC4-9709BACDE818}" type="sibTrans" cxnId="{6805EC42-C7A2-4EC5-A52D-627F181F4D32}">
      <dgm:prSet/>
      <dgm:spPr/>
      <dgm:t>
        <a:bodyPr/>
        <a:lstStyle/>
        <a:p>
          <a:endParaRPr lang="el-GR"/>
        </a:p>
      </dgm:t>
    </dgm:pt>
    <dgm:pt modelId="{BA35E05A-5774-4AE4-A012-66165B4D6891}">
      <dgm:prSet phldrT="[Κείμενο]" custT="1"/>
      <dgm:spPr/>
      <dgm:t>
        <a:bodyPr/>
        <a:lstStyle/>
        <a:p>
          <a:pPr algn="ctr"/>
          <a:r>
            <a:rPr lang="el-GR" sz="2000" b="1" dirty="0" smtClean="0"/>
            <a:t>Θέση στην αγορά</a:t>
          </a:r>
          <a:endParaRPr lang="el-GR" sz="2000" b="1" dirty="0"/>
        </a:p>
      </dgm:t>
    </dgm:pt>
    <dgm:pt modelId="{9D6E6C9B-ACF2-4CD2-92E7-8B8F1AB0BCAF}" type="parTrans" cxnId="{0EBA6974-5C23-4B00-A761-EF0C3387468F}">
      <dgm:prSet/>
      <dgm:spPr/>
      <dgm:t>
        <a:bodyPr/>
        <a:lstStyle/>
        <a:p>
          <a:endParaRPr lang="el-GR"/>
        </a:p>
      </dgm:t>
    </dgm:pt>
    <dgm:pt modelId="{71F81DE9-8A52-47A3-B25B-FD8B96D23648}" type="sibTrans" cxnId="{0EBA6974-5C23-4B00-A761-EF0C3387468F}">
      <dgm:prSet/>
      <dgm:spPr/>
      <dgm:t>
        <a:bodyPr/>
        <a:lstStyle/>
        <a:p>
          <a:endParaRPr lang="el-GR"/>
        </a:p>
      </dgm:t>
    </dgm:pt>
    <dgm:pt modelId="{DD1DB0E6-376F-48A2-911C-69CDE5CC4B48}">
      <dgm:prSet phldrT="[Κείμενο]" custT="1"/>
      <dgm:spPr/>
      <dgm:t>
        <a:bodyPr/>
        <a:lstStyle/>
        <a:p>
          <a:pPr algn="ctr"/>
          <a:r>
            <a:rPr lang="el-GR" sz="2000" b="1" dirty="0" smtClean="0">
              <a:solidFill>
                <a:schemeClr val="tx1"/>
              </a:solidFill>
            </a:rPr>
            <a:t>Δημόσια εικόνα</a:t>
          </a:r>
          <a:endParaRPr lang="el-GR" sz="2000" b="1" dirty="0">
            <a:solidFill>
              <a:schemeClr val="tx1"/>
            </a:solidFill>
          </a:endParaRPr>
        </a:p>
      </dgm:t>
    </dgm:pt>
    <dgm:pt modelId="{E368A619-6B5E-4850-89DB-437BF8E638FC}" type="parTrans" cxnId="{B913A411-F1ED-4A96-9D7D-F3FBD5C60453}">
      <dgm:prSet/>
      <dgm:spPr/>
      <dgm:t>
        <a:bodyPr/>
        <a:lstStyle/>
        <a:p>
          <a:endParaRPr lang="el-GR"/>
        </a:p>
      </dgm:t>
    </dgm:pt>
    <dgm:pt modelId="{2409F69F-A09F-436D-87CA-2ECAE62BFE1F}" type="sibTrans" cxnId="{B913A411-F1ED-4A96-9D7D-F3FBD5C60453}">
      <dgm:prSet/>
      <dgm:spPr/>
      <dgm:t>
        <a:bodyPr/>
        <a:lstStyle/>
        <a:p>
          <a:endParaRPr lang="el-GR"/>
        </a:p>
      </dgm:t>
    </dgm:pt>
    <dgm:pt modelId="{184B696D-C616-4DE6-8FCB-C5C2D48409C0}">
      <dgm:prSet custT="1"/>
      <dgm:spPr/>
      <dgm:t>
        <a:bodyPr/>
        <a:lstStyle/>
        <a:p>
          <a:pPr algn="ctr"/>
          <a:r>
            <a:rPr lang="el-GR" sz="2000" b="1" dirty="0" smtClean="0">
              <a:solidFill>
                <a:schemeClr val="tx1"/>
              </a:solidFill>
            </a:rPr>
            <a:t>Ποιότητα προϊόντων</a:t>
          </a:r>
          <a:endParaRPr lang="el-GR" sz="2000" b="1" dirty="0">
            <a:solidFill>
              <a:schemeClr val="tx1"/>
            </a:solidFill>
          </a:endParaRPr>
        </a:p>
      </dgm:t>
    </dgm:pt>
    <dgm:pt modelId="{49E27A02-3BE7-4084-B1ED-8F53C8A3257A}" type="parTrans" cxnId="{55B778B4-F2EC-42D3-BE27-3AF3619978C6}">
      <dgm:prSet/>
      <dgm:spPr/>
      <dgm:t>
        <a:bodyPr/>
        <a:lstStyle/>
        <a:p>
          <a:endParaRPr lang="el-GR"/>
        </a:p>
      </dgm:t>
    </dgm:pt>
    <dgm:pt modelId="{E42A1E47-9A3E-43FC-B627-9DCC22802D9A}" type="sibTrans" cxnId="{55B778B4-F2EC-42D3-BE27-3AF3619978C6}">
      <dgm:prSet/>
      <dgm:spPr/>
      <dgm:t>
        <a:bodyPr/>
        <a:lstStyle/>
        <a:p>
          <a:endParaRPr lang="el-GR"/>
        </a:p>
      </dgm:t>
    </dgm:pt>
    <dgm:pt modelId="{72DABB40-AED4-43E2-AD0F-F65B8D379B3C}" type="pres">
      <dgm:prSet presAssocID="{B348060E-7EC0-48D2-BAF8-430E3E12BDD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E56FAD-6334-4113-89BA-C90966EA0C94}" type="pres">
      <dgm:prSet presAssocID="{B348060E-7EC0-48D2-BAF8-430E3E12BDD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0BE5826-0F07-42AB-BCA1-4FB343BF2E70}" type="pres">
      <dgm:prSet presAssocID="{B348060E-7EC0-48D2-BAF8-430E3E12BDDB}" presName="arrowDiagram4" presStyleCnt="0"/>
      <dgm:spPr/>
    </dgm:pt>
    <dgm:pt modelId="{37B206EC-95E3-4B3B-B1A9-401432D03A91}" type="pres">
      <dgm:prSet presAssocID="{6C877E47-E12D-4566-AB62-EA7013932983}" presName="bullet4a" presStyleLbl="node1" presStyleIdx="0" presStyleCnt="4"/>
      <dgm:spPr>
        <a:solidFill>
          <a:srgbClr val="FFCCFF"/>
        </a:solidFill>
      </dgm:spPr>
      <dgm:t>
        <a:bodyPr/>
        <a:lstStyle/>
        <a:p>
          <a:endParaRPr lang="el-GR"/>
        </a:p>
      </dgm:t>
    </dgm:pt>
    <dgm:pt modelId="{C32FFE30-BE14-47BB-B68D-8902E75AECB2}" type="pres">
      <dgm:prSet presAssocID="{6C877E47-E12D-4566-AB62-EA7013932983}" presName="textBox4a" presStyleLbl="revTx" presStyleIdx="0" presStyleCnt="4" custLinFactNeighborX="9863" custLinFactNeighborY="-3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4452D3-04FE-401F-A5F5-1D243D2F195E}" type="pres">
      <dgm:prSet presAssocID="{BA35E05A-5774-4AE4-A012-66165B4D6891}" presName="bullet4b" presStyleLbl="node1" presStyleIdx="1" presStyleCnt="4"/>
      <dgm:spPr>
        <a:solidFill>
          <a:srgbClr val="FF00FF"/>
        </a:solidFill>
      </dgm:spPr>
      <dgm:t>
        <a:bodyPr/>
        <a:lstStyle/>
        <a:p>
          <a:endParaRPr lang="el-GR"/>
        </a:p>
      </dgm:t>
    </dgm:pt>
    <dgm:pt modelId="{EE16DBFD-F761-461A-A430-D637F5BBA1E0}" type="pres">
      <dgm:prSet presAssocID="{BA35E05A-5774-4AE4-A012-66165B4D6891}" presName="textBox4b" presStyleLbl="revTx" presStyleIdx="1" presStyleCnt="4" custScaleY="763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03288E-788A-4C94-B326-6AE5D775DD66}" type="pres">
      <dgm:prSet presAssocID="{DD1DB0E6-376F-48A2-911C-69CDE5CC4B48}" presName="bullet4c" presStyleLbl="node1" presStyleIdx="2" presStyleCnt="4"/>
      <dgm:spPr>
        <a:solidFill>
          <a:srgbClr val="6600CC"/>
        </a:solidFill>
      </dgm:spPr>
      <dgm:t>
        <a:bodyPr/>
        <a:lstStyle/>
        <a:p>
          <a:endParaRPr lang="el-GR"/>
        </a:p>
      </dgm:t>
    </dgm:pt>
    <dgm:pt modelId="{169D2E73-D22F-4232-93E3-7C54DC38C9E7}" type="pres">
      <dgm:prSet presAssocID="{DD1DB0E6-376F-48A2-911C-69CDE5CC4B48}" presName="textBox4c" presStyleLbl="revTx" presStyleIdx="2" presStyleCnt="4" custScaleY="64227" custLinFactNeighborX="-10945" custLinFactNeighborY="-24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D67294-11E9-4C5D-A333-E8ED84CA0F45}" type="pres">
      <dgm:prSet presAssocID="{184B696D-C616-4DE6-8FCB-C5C2D48409C0}" presName="bullet4d" presStyleLbl="node1" presStyleIdx="3" presStyleCnt="4"/>
      <dgm:spPr>
        <a:solidFill>
          <a:srgbClr val="00B050"/>
        </a:solidFill>
      </dgm:spPr>
      <dgm:t>
        <a:bodyPr/>
        <a:lstStyle/>
        <a:p>
          <a:endParaRPr lang="el-GR"/>
        </a:p>
      </dgm:t>
    </dgm:pt>
    <dgm:pt modelId="{5F72E2B6-146A-4BAB-9767-611EF527E033}" type="pres">
      <dgm:prSet presAssocID="{184B696D-C616-4DE6-8FCB-C5C2D48409C0}" presName="textBox4d" presStyleLbl="revTx" presStyleIdx="3" presStyleCnt="4" custScaleY="62367" custLinFactNeighborX="-34009" custLinFactNeighborY="-20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B9D487-AFB6-4555-9866-1B2787A5411A}" type="presOf" srcId="{B348060E-7EC0-48D2-BAF8-430E3E12BDDB}" destId="{72DABB40-AED4-43E2-AD0F-F65B8D379B3C}" srcOrd="0" destOrd="0" presId="urn:microsoft.com/office/officeart/2005/8/layout/arrow2"/>
    <dgm:cxn modelId="{7CDED3ED-04A9-4C6A-B0E3-BEC6C072FDA0}" type="presOf" srcId="{BA35E05A-5774-4AE4-A012-66165B4D6891}" destId="{EE16DBFD-F761-461A-A430-D637F5BBA1E0}" srcOrd="0" destOrd="0" presId="urn:microsoft.com/office/officeart/2005/8/layout/arrow2"/>
    <dgm:cxn modelId="{E513B876-E77F-4CF4-A41C-24807419FBAE}" type="presOf" srcId="{184B696D-C616-4DE6-8FCB-C5C2D48409C0}" destId="{5F72E2B6-146A-4BAB-9767-611EF527E033}" srcOrd="0" destOrd="0" presId="urn:microsoft.com/office/officeart/2005/8/layout/arrow2"/>
    <dgm:cxn modelId="{BCA6CAF1-9C7D-4F3A-BF2B-FDBFE5E92EDA}" type="presOf" srcId="{DD1DB0E6-376F-48A2-911C-69CDE5CC4B48}" destId="{169D2E73-D22F-4232-93E3-7C54DC38C9E7}" srcOrd="0" destOrd="0" presId="urn:microsoft.com/office/officeart/2005/8/layout/arrow2"/>
    <dgm:cxn modelId="{CFF5C612-50DC-45D8-90B4-72C25279BCE2}" type="presOf" srcId="{6C877E47-E12D-4566-AB62-EA7013932983}" destId="{C32FFE30-BE14-47BB-B68D-8902E75AECB2}" srcOrd="0" destOrd="0" presId="urn:microsoft.com/office/officeart/2005/8/layout/arrow2"/>
    <dgm:cxn modelId="{6805EC42-C7A2-4EC5-A52D-627F181F4D32}" srcId="{B348060E-7EC0-48D2-BAF8-430E3E12BDDB}" destId="{6C877E47-E12D-4566-AB62-EA7013932983}" srcOrd="0" destOrd="0" parTransId="{922615A4-F82A-4492-9199-4511DAC83A02}" sibTransId="{25DB2B9F-3358-4616-BAC4-9709BACDE818}"/>
    <dgm:cxn modelId="{B913A411-F1ED-4A96-9D7D-F3FBD5C60453}" srcId="{B348060E-7EC0-48D2-BAF8-430E3E12BDDB}" destId="{DD1DB0E6-376F-48A2-911C-69CDE5CC4B48}" srcOrd="2" destOrd="0" parTransId="{E368A619-6B5E-4850-89DB-437BF8E638FC}" sibTransId="{2409F69F-A09F-436D-87CA-2ECAE62BFE1F}"/>
    <dgm:cxn modelId="{55B778B4-F2EC-42D3-BE27-3AF3619978C6}" srcId="{B348060E-7EC0-48D2-BAF8-430E3E12BDDB}" destId="{184B696D-C616-4DE6-8FCB-C5C2D48409C0}" srcOrd="3" destOrd="0" parTransId="{49E27A02-3BE7-4084-B1ED-8F53C8A3257A}" sibTransId="{E42A1E47-9A3E-43FC-B627-9DCC22802D9A}"/>
    <dgm:cxn modelId="{0EBA6974-5C23-4B00-A761-EF0C3387468F}" srcId="{B348060E-7EC0-48D2-BAF8-430E3E12BDDB}" destId="{BA35E05A-5774-4AE4-A012-66165B4D6891}" srcOrd="1" destOrd="0" parTransId="{9D6E6C9B-ACF2-4CD2-92E7-8B8F1AB0BCAF}" sibTransId="{71F81DE9-8A52-47A3-B25B-FD8B96D23648}"/>
    <dgm:cxn modelId="{A6DA9956-01D7-4789-86BF-9C2CADDBB709}" type="presParOf" srcId="{72DABB40-AED4-43E2-AD0F-F65B8D379B3C}" destId="{02E56FAD-6334-4113-89BA-C90966EA0C94}" srcOrd="0" destOrd="0" presId="urn:microsoft.com/office/officeart/2005/8/layout/arrow2"/>
    <dgm:cxn modelId="{31B20013-519C-4F37-B6BD-06FE48A779D8}" type="presParOf" srcId="{72DABB40-AED4-43E2-AD0F-F65B8D379B3C}" destId="{60BE5826-0F07-42AB-BCA1-4FB343BF2E70}" srcOrd="1" destOrd="0" presId="urn:microsoft.com/office/officeart/2005/8/layout/arrow2"/>
    <dgm:cxn modelId="{7E4F3669-D19C-4BEF-AD13-0E557DEC4EE3}" type="presParOf" srcId="{60BE5826-0F07-42AB-BCA1-4FB343BF2E70}" destId="{37B206EC-95E3-4B3B-B1A9-401432D03A91}" srcOrd="0" destOrd="0" presId="urn:microsoft.com/office/officeart/2005/8/layout/arrow2"/>
    <dgm:cxn modelId="{890B5672-2AA9-40FB-A870-59AC0A1B7A28}" type="presParOf" srcId="{60BE5826-0F07-42AB-BCA1-4FB343BF2E70}" destId="{C32FFE30-BE14-47BB-B68D-8902E75AECB2}" srcOrd="1" destOrd="0" presId="urn:microsoft.com/office/officeart/2005/8/layout/arrow2"/>
    <dgm:cxn modelId="{EF9299FD-4E40-4741-AA84-DC045B97E33B}" type="presParOf" srcId="{60BE5826-0F07-42AB-BCA1-4FB343BF2E70}" destId="{F44452D3-04FE-401F-A5F5-1D243D2F195E}" srcOrd="2" destOrd="0" presId="urn:microsoft.com/office/officeart/2005/8/layout/arrow2"/>
    <dgm:cxn modelId="{24EF321B-CF9D-4FEE-99D6-491AA5C74349}" type="presParOf" srcId="{60BE5826-0F07-42AB-BCA1-4FB343BF2E70}" destId="{EE16DBFD-F761-461A-A430-D637F5BBA1E0}" srcOrd="3" destOrd="0" presId="urn:microsoft.com/office/officeart/2005/8/layout/arrow2"/>
    <dgm:cxn modelId="{D399DD37-F2AA-4D04-87CE-50BFC12A4DA4}" type="presParOf" srcId="{60BE5826-0F07-42AB-BCA1-4FB343BF2E70}" destId="{BB03288E-788A-4C94-B326-6AE5D775DD66}" srcOrd="4" destOrd="0" presId="urn:microsoft.com/office/officeart/2005/8/layout/arrow2"/>
    <dgm:cxn modelId="{EAC636E9-910E-4070-A51C-16D0F9E6E345}" type="presParOf" srcId="{60BE5826-0F07-42AB-BCA1-4FB343BF2E70}" destId="{169D2E73-D22F-4232-93E3-7C54DC38C9E7}" srcOrd="5" destOrd="0" presId="urn:microsoft.com/office/officeart/2005/8/layout/arrow2"/>
    <dgm:cxn modelId="{EACBA87F-19AC-4EC3-A230-5EFA7C1DACA8}" type="presParOf" srcId="{60BE5826-0F07-42AB-BCA1-4FB343BF2E70}" destId="{05D67294-11E9-4C5D-A333-E8ED84CA0F45}" srcOrd="6" destOrd="0" presId="urn:microsoft.com/office/officeart/2005/8/layout/arrow2"/>
    <dgm:cxn modelId="{FD3A7ACD-8093-41A0-8E47-DA8125BB13C1}" type="presParOf" srcId="{60BE5826-0F07-42AB-BCA1-4FB343BF2E70}" destId="{5F72E2B6-146A-4BAB-9767-611EF527E033}" srcOrd="7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59AD7-CB01-42BA-86C6-ECAB3E649A1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C62C5D-E0B6-4126-B91C-CE4A84F68F68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0000FF"/>
              </a:solidFill>
            </a:rPr>
            <a:t>Ανταγωνιστικότητα</a:t>
          </a:r>
          <a:endParaRPr lang="el-GR" sz="1600" b="1" dirty="0">
            <a:solidFill>
              <a:srgbClr val="0000FF"/>
            </a:solidFill>
          </a:endParaRPr>
        </a:p>
      </dgm:t>
    </dgm:pt>
    <dgm:pt modelId="{B8675D0D-7786-47F8-985B-5DA45BBE06CF}" type="parTrans" cxnId="{1C19A7D5-9105-4790-B0F0-0B8F1DCC1FE4}">
      <dgm:prSet/>
      <dgm:spPr/>
      <dgm:t>
        <a:bodyPr/>
        <a:lstStyle/>
        <a:p>
          <a:endParaRPr lang="el-GR"/>
        </a:p>
      </dgm:t>
    </dgm:pt>
    <dgm:pt modelId="{41B8DA28-64A6-4AD9-B339-E231E92754B3}" type="sibTrans" cxnId="{1C19A7D5-9105-4790-B0F0-0B8F1DCC1FE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18F5BDA-1820-4E2C-8C40-1018C32024C0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00B050"/>
              </a:solidFill>
            </a:rPr>
            <a:t>Εξωστρέφεια</a:t>
          </a:r>
          <a:endParaRPr lang="el-GR" sz="1600" b="1" dirty="0">
            <a:solidFill>
              <a:srgbClr val="00B050"/>
            </a:solidFill>
          </a:endParaRPr>
        </a:p>
      </dgm:t>
    </dgm:pt>
    <dgm:pt modelId="{681DF791-31CF-4109-B948-6DE340F53C01}" type="parTrans" cxnId="{F3847A31-5AD1-4120-82CF-448B8A7084BF}">
      <dgm:prSet/>
      <dgm:spPr/>
      <dgm:t>
        <a:bodyPr/>
        <a:lstStyle/>
        <a:p>
          <a:endParaRPr lang="el-GR"/>
        </a:p>
      </dgm:t>
    </dgm:pt>
    <dgm:pt modelId="{D30A180D-2445-4DEB-B1FE-23A98D102E41}" type="sibTrans" cxnId="{F3847A31-5AD1-4120-82CF-448B8A7084B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8F011CE-EC13-4346-A7B7-BDE3E7739610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FF0000"/>
              </a:solidFill>
            </a:rPr>
            <a:t>Αποτελεσματικότητα </a:t>
          </a:r>
          <a:endParaRPr lang="el-GR" sz="1600" b="1" dirty="0">
            <a:solidFill>
              <a:srgbClr val="FF0000"/>
            </a:solidFill>
          </a:endParaRPr>
        </a:p>
      </dgm:t>
    </dgm:pt>
    <dgm:pt modelId="{2DFDF122-B4CF-4E7A-9A12-FDD157F3C740}" type="parTrans" cxnId="{B8C772BF-72FE-4667-8C33-29603C5BE21C}">
      <dgm:prSet/>
      <dgm:spPr/>
      <dgm:t>
        <a:bodyPr/>
        <a:lstStyle/>
        <a:p>
          <a:endParaRPr lang="el-GR"/>
        </a:p>
      </dgm:t>
    </dgm:pt>
    <dgm:pt modelId="{CFAC48D2-4281-41D0-A646-D1E8DAABC85A}" type="sibTrans" cxnId="{B8C772BF-72FE-4667-8C33-29603C5BE21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7C27ECE4-A690-4FE5-9B5C-6AA8EF0BA6C1}" type="pres">
      <dgm:prSet presAssocID="{5E959AD7-CB01-42BA-86C6-ECAB3E649A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EA78A50-B369-41DD-A9E2-5FEC6FF59795}" type="pres">
      <dgm:prSet presAssocID="{A9C62C5D-E0B6-4126-B91C-CE4A84F68F68}" presName="dummy" presStyleCnt="0"/>
      <dgm:spPr/>
    </dgm:pt>
    <dgm:pt modelId="{B3E4E7CD-67BC-4C59-89B0-492BBBA6E1E5}" type="pres">
      <dgm:prSet presAssocID="{A9C62C5D-E0B6-4126-B91C-CE4A84F68F68}" presName="node" presStyleLbl="revTx" presStyleIdx="0" presStyleCnt="3" custScaleX="1051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E3728B-EEE7-4C33-A4BE-2C1BB7B5FDB2}" type="pres">
      <dgm:prSet presAssocID="{41B8DA28-64A6-4AD9-B339-E231E92754B3}" presName="sibTrans" presStyleLbl="node1" presStyleIdx="0" presStyleCnt="3"/>
      <dgm:spPr/>
      <dgm:t>
        <a:bodyPr/>
        <a:lstStyle/>
        <a:p>
          <a:endParaRPr lang="el-GR"/>
        </a:p>
      </dgm:t>
    </dgm:pt>
    <dgm:pt modelId="{2AD5468B-4A3A-4EAC-BFE0-E9E40655F3A4}" type="pres">
      <dgm:prSet presAssocID="{918F5BDA-1820-4E2C-8C40-1018C32024C0}" presName="dummy" presStyleCnt="0"/>
      <dgm:spPr/>
    </dgm:pt>
    <dgm:pt modelId="{CE22A183-386C-4361-85B9-406B82925545}" type="pres">
      <dgm:prSet presAssocID="{918F5BDA-1820-4E2C-8C40-1018C32024C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4F926C-2683-40E9-93B7-9AE0C342D5D2}" type="pres">
      <dgm:prSet presAssocID="{D30A180D-2445-4DEB-B1FE-23A98D102E41}" presName="sibTrans" presStyleLbl="node1" presStyleIdx="1" presStyleCnt="3"/>
      <dgm:spPr/>
      <dgm:t>
        <a:bodyPr/>
        <a:lstStyle/>
        <a:p>
          <a:endParaRPr lang="el-GR"/>
        </a:p>
      </dgm:t>
    </dgm:pt>
    <dgm:pt modelId="{A2DAB10A-5CD7-4505-B164-7F59846E8945}" type="pres">
      <dgm:prSet presAssocID="{88F011CE-EC13-4346-A7B7-BDE3E7739610}" presName="dummy" presStyleCnt="0"/>
      <dgm:spPr/>
    </dgm:pt>
    <dgm:pt modelId="{1A2B91D8-6A5B-4320-83F3-804B0EAB47E4}" type="pres">
      <dgm:prSet presAssocID="{88F011CE-EC13-4346-A7B7-BDE3E7739610}" presName="node" presStyleLbl="revTx" presStyleIdx="2" presStyleCnt="3" custScaleX="1276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5A26BC-0D45-4EB9-BA08-588650E34522}" type="pres">
      <dgm:prSet presAssocID="{CFAC48D2-4281-41D0-A646-D1E8DAABC85A}" presName="sibTrans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B8C772BF-72FE-4667-8C33-29603C5BE21C}" srcId="{5E959AD7-CB01-42BA-86C6-ECAB3E649A1F}" destId="{88F011CE-EC13-4346-A7B7-BDE3E7739610}" srcOrd="2" destOrd="0" parTransId="{2DFDF122-B4CF-4E7A-9A12-FDD157F3C740}" sibTransId="{CFAC48D2-4281-41D0-A646-D1E8DAABC85A}"/>
    <dgm:cxn modelId="{A7D21AF5-F506-4A80-A82F-7CD8618CBFC4}" type="presOf" srcId="{A9C62C5D-E0B6-4126-B91C-CE4A84F68F68}" destId="{B3E4E7CD-67BC-4C59-89B0-492BBBA6E1E5}" srcOrd="0" destOrd="0" presId="urn:microsoft.com/office/officeart/2005/8/layout/cycle1"/>
    <dgm:cxn modelId="{DA439234-2739-45DE-868C-DE5CBEF1F2DF}" type="presOf" srcId="{41B8DA28-64A6-4AD9-B339-E231E92754B3}" destId="{86E3728B-EEE7-4C33-A4BE-2C1BB7B5FDB2}" srcOrd="0" destOrd="0" presId="urn:microsoft.com/office/officeart/2005/8/layout/cycle1"/>
    <dgm:cxn modelId="{E1D32238-3B9F-4130-A000-00D49062868D}" type="presOf" srcId="{88F011CE-EC13-4346-A7B7-BDE3E7739610}" destId="{1A2B91D8-6A5B-4320-83F3-804B0EAB47E4}" srcOrd="0" destOrd="0" presId="urn:microsoft.com/office/officeart/2005/8/layout/cycle1"/>
    <dgm:cxn modelId="{26BB9257-2AFF-48A8-9A67-8301163B7DD6}" type="presOf" srcId="{5E959AD7-CB01-42BA-86C6-ECAB3E649A1F}" destId="{7C27ECE4-A690-4FE5-9B5C-6AA8EF0BA6C1}" srcOrd="0" destOrd="0" presId="urn:microsoft.com/office/officeart/2005/8/layout/cycle1"/>
    <dgm:cxn modelId="{2388D7BE-0B52-450C-B8EA-678D4EB508F7}" type="presOf" srcId="{CFAC48D2-4281-41D0-A646-D1E8DAABC85A}" destId="{4C5A26BC-0D45-4EB9-BA08-588650E34522}" srcOrd="0" destOrd="0" presId="urn:microsoft.com/office/officeart/2005/8/layout/cycle1"/>
    <dgm:cxn modelId="{1C19A7D5-9105-4790-B0F0-0B8F1DCC1FE4}" srcId="{5E959AD7-CB01-42BA-86C6-ECAB3E649A1F}" destId="{A9C62C5D-E0B6-4126-B91C-CE4A84F68F68}" srcOrd="0" destOrd="0" parTransId="{B8675D0D-7786-47F8-985B-5DA45BBE06CF}" sibTransId="{41B8DA28-64A6-4AD9-B339-E231E92754B3}"/>
    <dgm:cxn modelId="{364FF8A7-5517-4CC7-B52A-1DE3BA97F120}" type="presOf" srcId="{918F5BDA-1820-4E2C-8C40-1018C32024C0}" destId="{CE22A183-386C-4361-85B9-406B82925545}" srcOrd="0" destOrd="0" presId="urn:microsoft.com/office/officeart/2005/8/layout/cycle1"/>
    <dgm:cxn modelId="{F3847A31-5AD1-4120-82CF-448B8A7084BF}" srcId="{5E959AD7-CB01-42BA-86C6-ECAB3E649A1F}" destId="{918F5BDA-1820-4E2C-8C40-1018C32024C0}" srcOrd="1" destOrd="0" parTransId="{681DF791-31CF-4109-B948-6DE340F53C01}" sibTransId="{D30A180D-2445-4DEB-B1FE-23A98D102E41}"/>
    <dgm:cxn modelId="{2BDB1518-B49A-4756-B429-6AFBFDA5443F}" type="presOf" srcId="{D30A180D-2445-4DEB-B1FE-23A98D102E41}" destId="{104F926C-2683-40E9-93B7-9AE0C342D5D2}" srcOrd="0" destOrd="0" presId="urn:microsoft.com/office/officeart/2005/8/layout/cycle1"/>
    <dgm:cxn modelId="{552DAA5B-3E90-4474-8342-8ADB2DC32D07}" type="presParOf" srcId="{7C27ECE4-A690-4FE5-9B5C-6AA8EF0BA6C1}" destId="{CEA78A50-B369-41DD-A9E2-5FEC6FF59795}" srcOrd="0" destOrd="0" presId="urn:microsoft.com/office/officeart/2005/8/layout/cycle1"/>
    <dgm:cxn modelId="{13076680-1C8D-4F7F-9F83-8ECA84830346}" type="presParOf" srcId="{7C27ECE4-A690-4FE5-9B5C-6AA8EF0BA6C1}" destId="{B3E4E7CD-67BC-4C59-89B0-492BBBA6E1E5}" srcOrd="1" destOrd="0" presId="urn:microsoft.com/office/officeart/2005/8/layout/cycle1"/>
    <dgm:cxn modelId="{DF9334A2-35A8-4126-BE6E-FAE113D6D5F1}" type="presParOf" srcId="{7C27ECE4-A690-4FE5-9B5C-6AA8EF0BA6C1}" destId="{86E3728B-EEE7-4C33-A4BE-2C1BB7B5FDB2}" srcOrd="2" destOrd="0" presId="urn:microsoft.com/office/officeart/2005/8/layout/cycle1"/>
    <dgm:cxn modelId="{A9AB7A36-784B-4257-B239-0A96FECB610C}" type="presParOf" srcId="{7C27ECE4-A690-4FE5-9B5C-6AA8EF0BA6C1}" destId="{2AD5468B-4A3A-4EAC-BFE0-E9E40655F3A4}" srcOrd="3" destOrd="0" presId="urn:microsoft.com/office/officeart/2005/8/layout/cycle1"/>
    <dgm:cxn modelId="{8442244D-A64F-4CBD-B877-5F2B8D801913}" type="presParOf" srcId="{7C27ECE4-A690-4FE5-9B5C-6AA8EF0BA6C1}" destId="{CE22A183-386C-4361-85B9-406B82925545}" srcOrd="4" destOrd="0" presId="urn:microsoft.com/office/officeart/2005/8/layout/cycle1"/>
    <dgm:cxn modelId="{A12BB1C5-C3DD-4C2B-B845-9595B532DBD8}" type="presParOf" srcId="{7C27ECE4-A690-4FE5-9B5C-6AA8EF0BA6C1}" destId="{104F926C-2683-40E9-93B7-9AE0C342D5D2}" srcOrd="5" destOrd="0" presId="urn:microsoft.com/office/officeart/2005/8/layout/cycle1"/>
    <dgm:cxn modelId="{E42FE506-DC1E-46A2-BE84-D7601CB53DBA}" type="presParOf" srcId="{7C27ECE4-A690-4FE5-9B5C-6AA8EF0BA6C1}" destId="{A2DAB10A-5CD7-4505-B164-7F59846E8945}" srcOrd="6" destOrd="0" presId="urn:microsoft.com/office/officeart/2005/8/layout/cycle1"/>
    <dgm:cxn modelId="{BDCE75CF-D373-442C-8EF6-A0E49D887957}" type="presParOf" srcId="{7C27ECE4-A690-4FE5-9B5C-6AA8EF0BA6C1}" destId="{1A2B91D8-6A5B-4320-83F3-804B0EAB47E4}" srcOrd="7" destOrd="0" presId="urn:microsoft.com/office/officeart/2005/8/layout/cycle1"/>
    <dgm:cxn modelId="{0ED8C8DE-2DEA-49B4-9F8B-DB85535EBB54}" type="presParOf" srcId="{7C27ECE4-A690-4FE5-9B5C-6AA8EF0BA6C1}" destId="{4C5A26BC-0D45-4EB9-BA08-588650E34522}" srcOrd="8" destOrd="0" presId="urn:microsoft.com/office/officeart/2005/8/layout/cycle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solidFill>
          <a:srgbClr val="66FF33">
            <a:alpha val="89804"/>
          </a:srgbClr>
        </a:solidFill>
      </dgm:spPr>
      <dgm:t>
        <a:bodyPr/>
        <a:lstStyle/>
        <a:p>
          <a:pPr algn="ctr"/>
          <a:r>
            <a:rPr lang="el-GR" sz="1800" b="1" dirty="0" smtClean="0">
              <a:solidFill>
                <a:schemeClr val="tx1"/>
              </a:solidFill>
            </a:rPr>
            <a:t>Αποτελεσματικότητα </a:t>
          </a:r>
        </a:p>
        <a:p>
          <a:pPr algn="just"/>
          <a:r>
            <a:rPr lang="el-GR" sz="1500" b="1" dirty="0" smtClean="0">
              <a:solidFill>
                <a:schemeClr val="tx1"/>
              </a:solidFill>
            </a:rPr>
            <a:t>→ </a:t>
          </a:r>
          <a:r>
            <a:rPr lang="el-GR" sz="1500" b="1" dirty="0" smtClean="0"/>
            <a:t>Να επιτυγχάνει τους στόχους της (αύξηση κέρδους, διατήρηση μεριδίου στην αγορά, μείωση κόστους, εκσυγχρονισμός κ.ά.).</a:t>
          </a:r>
          <a:endParaRPr lang="el-GR" sz="1500" b="1" dirty="0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pPr algn="ctr"/>
          <a:r>
            <a:rPr lang="el-GR" sz="1800" b="1" dirty="0" smtClean="0">
              <a:solidFill>
                <a:schemeClr val="tx1"/>
              </a:solidFill>
            </a:rPr>
            <a:t>Ανταγωνιστικότητα</a:t>
          </a:r>
        </a:p>
        <a:p>
          <a:pPr algn="just"/>
          <a:r>
            <a:rPr lang="el-GR" sz="1500" b="1" dirty="0" smtClean="0"/>
            <a:t>→ Παραγωγή ανταγωνιστικών προϊόντων, που η ποιότητά τους &amp; η τιμή τους θα είναι τέτοια, που θα μπορεί να ανταγωνιστεί τα ομοειδή προϊόντα άλλων χωρών. </a:t>
          </a:r>
        </a:p>
        <a:p>
          <a:pPr algn="just"/>
          <a:r>
            <a:rPr lang="el-GR" sz="1500" b="1" dirty="0" smtClean="0"/>
            <a:t>→ Καθρέφτης στην ανταγωνιστικότητα των επιχειρήσεων, αποτελεί το εμπορικό ισοζύγιο της χώρας (εισαγωγές - εξαγωγές).</a:t>
          </a:r>
          <a:endParaRPr lang="el-GR" sz="1500" b="1" dirty="0"/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AD044D40-4BB5-4A9B-8F46-A07F9077C097}" type="pres">
      <dgm:prSet presAssocID="{511E3945-4867-4EC4-AC6A-2FE01817AE52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AC146FD-0C88-41A4-BDAD-6CBE64101345}" type="pres">
      <dgm:prSet presAssocID="{511E3945-4867-4EC4-AC6A-2FE01817AE52}" presName="theList" presStyleCnt="0"/>
      <dgm:spPr/>
      <dgm:t>
        <a:bodyPr/>
        <a:lstStyle/>
        <a:p>
          <a:endParaRPr lang="el-GR"/>
        </a:p>
      </dgm:t>
    </dgm:pt>
    <dgm:pt modelId="{91332356-3F68-41D6-9E46-8F90730659FA}" type="pres">
      <dgm:prSet presAssocID="{C94CD29C-D0AC-4E98-A0C6-5481411572B0}" presName="aNode" presStyleLbl="fgAcc1" presStyleIdx="0" presStyleCnt="2" custScaleX="179540" custScaleY="99426" custLinFactNeighborX="25700" custLinFactNeighborY="130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EC8019-1B18-45DF-B966-9A7A34B39360}" type="pres">
      <dgm:prSet presAssocID="{C94CD29C-D0AC-4E98-A0C6-5481411572B0}" presName="aSpace" presStyleCnt="0"/>
      <dgm:spPr/>
      <dgm:t>
        <a:bodyPr/>
        <a:lstStyle/>
        <a:p>
          <a:endParaRPr lang="el-GR"/>
        </a:p>
      </dgm:t>
    </dgm:pt>
    <dgm:pt modelId="{3C85615E-D6A0-465A-A756-3BDB105BA268}" type="pres">
      <dgm:prSet presAssocID="{95372802-5C2A-4921-BC67-CC1A314AA4C3}" presName="aNode" presStyleLbl="fgAcc1" presStyleIdx="1" presStyleCnt="2" custScaleX="184045" custLinFactNeighborX="26930" custLinFactNeighborY="-317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7EF3EA-4199-4AD6-A3BF-0C7456B3AC3B}" type="pres">
      <dgm:prSet presAssocID="{95372802-5C2A-4921-BC67-CC1A314AA4C3}" presName="aSpace" presStyleCnt="0"/>
      <dgm:spPr/>
      <dgm:t>
        <a:bodyPr/>
        <a:lstStyle/>
        <a:p>
          <a:endParaRPr lang="el-GR"/>
        </a:p>
      </dgm:t>
    </dgm:pt>
  </dgm:ptLst>
  <dgm:cxnLst>
    <dgm:cxn modelId="{359A0FF4-A85D-4F68-B4AF-E4913DF36280}" type="presOf" srcId="{95372802-5C2A-4921-BC67-CC1A314AA4C3}" destId="{3C85615E-D6A0-465A-A756-3BDB105BA268}" srcOrd="0" destOrd="0" presId="urn:microsoft.com/office/officeart/2005/8/layout/pyramid2"/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FB9E9662-AC43-4397-B020-F2E58E117D58}" type="presOf" srcId="{C94CD29C-D0AC-4E98-A0C6-5481411572B0}" destId="{91332356-3F68-41D6-9E46-8F90730659FA}" srcOrd="0" destOrd="0" presId="urn:microsoft.com/office/officeart/2005/8/layout/pyramid2"/>
    <dgm:cxn modelId="{3287FF3D-EF96-47B4-97A0-3F5E94E01CD8}" type="presOf" srcId="{511E3945-4867-4EC4-AC6A-2FE01817AE52}" destId="{CDB828CB-2EAE-490A-941B-9F1FD0D42CE6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63C77D37-2421-4234-AAD8-4C5D9D6CBFC7}" type="presParOf" srcId="{CDB828CB-2EAE-490A-941B-9F1FD0D42CE6}" destId="{AD044D40-4BB5-4A9B-8F46-A07F9077C097}" srcOrd="0" destOrd="0" presId="urn:microsoft.com/office/officeart/2005/8/layout/pyramid2"/>
    <dgm:cxn modelId="{D886F02F-DC12-4578-BB29-C9E74ADF3A80}" type="presParOf" srcId="{CDB828CB-2EAE-490A-941B-9F1FD0D42CE6}" destId="{3AC146FD-0C88-41A4-BDAD-6CBE64101345}" srcOrd="1" destOrd="0" presId="urn:microsoft.com/office/officeart/2005/8/layout/pyramid2"/>
    <dgm:cxn modelId="{BAD28F96-87C1-4373-8824-561EF343065C}" type="presParOf" srcId="{3AC146FD-0C88-41A4-BDAD-6CBE64101345}" destId="{91332356-3F68-41D6-9E46-8F90730659FA}" srcOrd="0" destOrd="0" presId="urn:microsoft.com/office/officeart/2005/8/layout/pyramid2"/>
    <dgm:cxn modelId="{C250526F-9EC1-4520-A643-0888691EF317}" type="presParOf" srcId="{3AC146FD-0C88-41A4-BDAD-6CBE64101345}" destId="{25EC8019-1B18-45DF-B966-9A7A34B39360}" srcOrd="1" destOrd="0" presId="urn:microsoft.com/office/officeart/2005/8/layout/pyramid2"/>
    <dgm:cxn modelId="{611B5B65-54BA-43A8-9837-9C15DD079D50}" type="presParOf" srcId="{3AC146FD-0C88-41A4-BDAD-6CBE64101345}" destId="{3C85615E-D6A0-465A-A756-3BDB105BA268}" srcOrd="2" destOrd="0" presId="urn:microsoft.com/office/officeart/2005/8/layout/pyramid2"/>
    <dgm:cxn modelId="{4D80EC43-68C1-4C11-BF2C-F7ED3F6C5700}" type="presParOf" srcId="{3AC146FD-0C88-41A4-BDAD-6CBE64101345}" destId="{1B7EF3EA-4199-4AD6-A3BF-0C7456B3AC3B}" srcOrd="3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A9F2FF-C2DB-4D2B-9A84-34EA7AFA6DE0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581A34D-E1A4-4A66-A8A4-D466AA63ABB5}">
      <dgm:prSet phldrT="[Κείμενο]" custT="1"/>
      <dgm:spPr>
        <a:solidFill>
          <a:srgbClr val="00FA71"/>
        </a:solidFill>
      </dgm:spPr>
      <dgm:t>
        <a:bodyPr/>
        <a:lstStyle/>
        <a:p>
          <a:pPr algn="just"/>
          <a:r>
            <a:rPr lang="el-GR" sz="1450" b="1" dirty="0" smtClean="0">
              <a:solidFill>
                <a:schemeClr val="tx1"/>
              </a:solidFill>
            </a:rPr>
            <a:t>→ Η οικονομική ανάπτυξη των προηγούμενων δεκαετιών, στηρίχθηκε στον δανεισμό &amp; στα χρήματα από την Ευρωπαϊκή Ένωση.</a:t>
          </a:r>
          <a:endParaRPr lang="el-GR" sz="1450" b="1" dirty="0">
            <a:solidFill>
              <a:schemeClr val="tx1"/>
            </a:solidFill>
          </a:endParaRPr>
        </a:p>
      </dgm:t>
    </dgm:pt>
    <dgm:pt modelId="{2AB8F7EA-1515-4E90-ABAD-1D288409DA7B}" type="parTrans" cxnId="{18879AA1-0CB0-49ED-A5CD-48728BF08913}">
      <dgm:prSet/>
      <dgm:spPr/>
      <dgm:t>
        <a:bodyPr/>
        <a:lstStyle/>
        <a:p>
          <a:endParaRPr lang="el-GR"/>
        </a:p>
      </dgm:t>
    </dgm:pt>
    <dgm:pt modelId="{83BE75DF-E0F4-4CDC-836D-AF8CDDC9CC60}" type="sibTrans" cxnId="{18879AA1-0CB0-49ED-A5CD-48728BF08913}">
      <dgm:prSet/>
      <dgm:spPr/>
      <dgm:t>
        <a:bodyPr/>
        <a:lstStyle/>
        <a:p>
          <a:endParaRPr lang="el-GR"/>
        </a:p>
      </dgm:t>
    </dgm:pt>
    <dgm:pt modelId="{F005AA5A-C5FE-4088-B0D0-06B4D7F6B069}">
      <dgm:prSet phldrT="[Κείμενο]" custT="1"/>
      <dgm:spPr>
        <a:solidFill>
          <a:srgbClr val="FF6600"/>
        </a:solidFill>
      </dgm:spPr>
      <dgm:t>
        <a:bodyPr/>
        <a:lstStyle/>
        <a:p>
          <a:pPr algn="just"/>
          <a:r>
            <a:rPr lang="el-GR" sz="1450" b="1" dirty="0" smtClean="0">
              <a:solidFill>
                <a:schemeClr val="tx1"/>
              </a:solidFill>
            </a:rPr>
            <a:t>→ Με τα χρήματα αυτά, η χώρα αύξανε την κατανάλωση, μέσω εισαγωγών, και όχι την παραγωγή της. </a:t>
          </a:r>
          <a:endParaRPr lang="el-GR" sz="1450" b="1" dirty="0">
            <a:solidFill>
              <a:schemeClr val="tx1"/>
            </a:solidFill>
          </a:endParaRPr>
        </a:p>
      </dgm:t>
    </dgm:pt>
    <dgm:pt modelId="{70B9BAB1-699B-4F91-8ED6-08710A131E00}" type="parTrans" cxnId="{93B4BF91-C0C6-499E-BF5F-49DD14A6EF8C}">
      <dgm:prSet/>
      <dgm:spPr/>
      <dgm:t>
        <a:bodyPr/>
        <a:lstStyle/>
        <a:p>
          <a:endParaRPr lang="el-GR"/>
        </a:p>
      </dgm:t>
    </dgm:pt>
    <dgm:pt modelId="{222B5792-F7FF-4587-9501-9347B2451E0A}" type="sibTrans" cxnId="{93B4BF91-C0C6-499E-BF5F-49DD14A6EF8C}">
      <dgm:prSet/>
      <dgm:spPr/>
      <dgm:t>
        <a:bodyPr/>
        <a:lstStyle/>
        <a:p>
          <a:endParaRPr lang="el-GR"/>
        </a:p>
      </dgm:t>
    </dgm:pt>
    <dgm:pt modelId="{78EF28CC-DE67-4ECD-9975-6CBC811CB2BD}">
      <dgm:prSet phldrT="[Κείμενο]" custT="1"/>
      <dgm:spPr>
        <a:solidFill>
          <a:srgbClr val="B48FFF"/>
        </a:solidFill>
      </dgm:spPr>
      <dgm:t>
        <a:bodyPr/>
        <a:lstStyle/>
        <a:p>
          <a:pPr algn="just"/>
          <a:r>
            <a:rPr lang="el-GR" sz="1400" b="1" dirty="0" smtClean="0">
              <a:solidFill>
                <a:schemeClr val="tx1"/>
              </a:solidFill>
            </a:rPr>
            <a:t>→ Ο συνεχής δανεισμός οδήγησε τη χώρα στην οικονομική κρίση. </a:t>
          </a:r>
        </a:p>
        <a:p>
          <a:pPr algn="just"/>
          <a:r>
            <a:rPr lang="el-GR" sz="1400" b="1" dirty="0" smtClean="0">
              <a:solidFill>
                <a:schemeClr val="tx1"/>
              </a:solidFill>
            </a:rPr>
            <a:t>→ Η έξοδος από την κρίση, μπορεί να γίνει μόνο με επενδύσεις και αύξηση της παραγωγής.</a:t>
          </a:r>
        </a:p>
        <a:p>
          <a:pPr algn="just"/>
          <a:r>
            <a:rPr lang="el-GR" sz="1400" b="1" dirty="0" smtClean="0">
              <a:solidFill>
                <a:schemeClr val="tx1"/>
              </a:solidFill>
            </a:rPr>
            <a:t>→ Αύξηση παραγωγής, σημαίνει αύξηση του εθνικού πλούτου. </a:t>
          </a:r>
          <a:endParaRPr lang="el-GR" sz="1400" b="1" dirty="0">
            <a:solidFill>
              <a:schemeClr val="tx1"/>
            </a:solidFill>
          </a:endParaRPr>
        </a:p>
      </dgm:t>
    </dgm:pt>
    <dgm:pt modelId="{B6F3E51A-CBF8-4185-B284-CF107A7FECF0}" type="parTrans" cxnId="{6ABA085F-B42F-45F9-8454-ABF4F5C51686}">
      <dgm:prSet/>
      <dgm:spPr/>
      <dgm:t>
        <a:bodyPr/>
        <a:lstStyle/>
        <a:p>
          <a:endParaRPr lang="el-GR"/>
        </a:p>
      </dgm:t>
    </dgm:pt>
    <dgm:pt modelId="{2ACA9C23-1864-4DD6-B57B-9E74F1E0392B}" type="sibTrans" cxnId="{6ABA085F-B42F-45F9-8454-ABF4F5C51686}">
      <dgm:prSet/>
      <dgm:spPr/>
      <dgm:t>
        <a:bodyPr/>
        <a:lstStyle/>
        <a:p>
          <a:endParaRPr lang="el-GR"/>
        </a:p>
      </dgm:t>
    </dgm:pt>
    <dgm:pt modelId="{9F64E63A-2414-47CB-9930-9F2D656811FE}">
      <dgm:prSet custT="1"/>
      <dgm:spPr>
        <a:solidFill>
          <a:srgbClr val="FFFF00"/>
        </a:solidFill>
      </dgm:spPr>
      <dgm:t>
        <a:bodyPr/>
        <a:lstStyle/>
        <a:p>
          <a:pPr algn="just"/>
          <a:r>
            <a:rPr lang="el-GR" sz="1400" b="1" dirty="0" smtClean="0">
              <a:solidFill>
                <a:schemeClr val="tx1"/>
              </a:solidFill>
            </a:rPr>
            <a:t>→ Πρέπει να περιορίσουμε τις εισαγωγές &amp; να αυξήσουμε τις εξαγωγές μας. </a:t>
          </a:r>
        </a:p>
        <a:p>
          <a:pPr algn="just"/>
          <a:r>
            <a:rPr lang="el-GR" sz="1400" b="1" dirty="0" smtClean="0">
              <a:solidFill>
                <a:schemeClr val="tx1"/>
              </a:solidFill>
            </a:rPr>
            <a:t>→ Όμως, για να γίνει αυτό, χρειάζεται να παράγουμε διεθνώς εμπορεύσιμα  &amp; ανταγωνιστικά προϊόντα. </a:t>
          </a:r>
        </a:p>
        <a:p>
          <a:pPr algn="just"/>
          <a:r>
            <a:rPr lang="el-GR" sz="1400" b="1" dirty="0" smtClean="0">
              <a:solidFill>
                <a:schemeClr val="tx1"/>
              </a:solidFill>
            </a:rPr>
            <a:t>→ Χρειάζεται εξωστρέφεια των επιχειρήσεων. </a:t>
          </a:r>
          <a:endParaRPr lang="el-GR" sz="1400" b="1" dirty="0">
            <a:solidFill>
              <a:schemeClr val="tx1"/>
            </a:solidFill>
          </a:endParaRPr>
        </a:p>
      </dgm:t>
    </dgm:pt>
    <dgm:pt modelId="{4FF921B7-E217-4238-89CE-A900BD530486}" type="parTrans" cxnId="{B86E2817-71FE-4685-8603-D68B2F534448}">
      <dgm:prSet/>
      <dgm:spPr/>
      <dgm:t>
        <a:bodyPr/>
        <a:lstStyle/>
        <a:p>
          <a:endParaRPr lang="el-GR"/>
        </a:p>
      </dgm:t>
    </dgm:pt>
    <dgm:pt modelId="{587243C3-88A7-4580-A17C-CE5D8D010E7B}" type="sibTrans" cxnId="{B86E2817-71FE-4685-8603-D68B2F534448}">
      <dgm:prSet/>
      <dgm:spPr/>
      <dgm:t>
        <a:bodyPr/>
        <a:lstStyle/>
        <a:p>
          <a:endParaRPr lang="el-GR"/>
        </a:p>
      </dgm:t>
    </dgm:pt>
    <dgm:pt modelId="{3BD4BD20-3E8C-4289-98CA-61DEFEDB837A}" type="pres">
      <dgm:prSet presAssocID="{9BA9F2FF-C2DB-4D2B-9A84-34EA7AFA6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348344-0FB6-42F5-8090-AEF174E5BD07}" type="pres">
      <dgm:prSet presAssocID="{0581A34D-E1A4-4A66-A8A4-D466AA63AB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2603F1-3EFC-4177-A1BC-8B91D1B96E80}" type="pres">
      <dgm:prSet presAssocID="{83BE75DF-E0F4-4CDC-836D-AF8CDDC9CC60}" presName="sibTrans" presStyleCnt="0"/>
      <dgm:spPr/>
    </dgm:pt>
    <dgm:pt modelId="{635CE896-3829-4902-A95A-62EF693FB88E}" type="pres">
      <dgm:prSet presAssocID="{F005AA5A-C5FE-4088-B0D0-06B4D7F6B0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B2AFF9-D5A5-40F6-8702-A9A966086915}" type="pres">
      <dgm:prSet presAssocID="{222B5792-F7FF-4587-9501-9347B2451E0A}" presName="sibTrans" presStyleCnt="0"/>
      <dgm:spPr/>
    </dgm:pt>
    <dgm:pt modelId="{1541C0C0-3113-4E32-A247-5904FD2131ED}" type="pres">
      <dgm:prSet presAssocID="{78EF28CC-DE67-4ECD-9975-6CBC811CB2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117E49-F7DA-4545-B1CD-474DE0887F8E}" type="pres">
      <dgm:prSet presAssocID="{2ACA9C23-1864-4DD6-B57B-9E74F1E0392B}" presName="sibTrans" presStyleCnt="0"/>
      <dgm:spPr/>
    </dgm:pt>
    <dgm:pt modelId="{3F054F58-308E-47DA-B0F9-DB4F542E7CAC}" type="pres">
      <dgm:prSet presAssocID="{9F64E63A-2414-47CB-9930-9F2D656811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EB82374-1E94-483D-BC83-FA5666DBE372}" type="presOf" srcId="{9BA9F2FF-C2DB-4D2B-9A84-34EA7AFA6DE0}" destId="{3BD4BD20-3E8C-4289-98CA-61DEFEDB837A}" srcOrd="0" destOrd="0" presId="urn:microsoft.com/office/officeart/2005/8/layout/hList6"/>
    <dgm:cxn modelId="{18879AA1-0CB0-49ED-A5CD-48728BF08913}" srcId="{9BA9F2FF-C2DB-4D2B-9A84-34EA7AFA6DE0}" destId="{0581A34D-E1A4-4A66-A8A4-D466AA63ABB5}" srcOrd="0" destOrd="0" parTransId="{2AB8F7EA-1515-4E90-ABAD-1D288409DA7B}" sibTransId="{83BE75DF-E0F4-4CDC-836D-AF8CDDC9CC60}"/>
    <dgm:cxn modelId="{7A67EC41-1534-47EC-97FC-A3E867E14EDB}" type="presOf" srcId="{9F64E63A-2414-47CB-9930-9F2D656811FE}" destId="{3F054F58-308E-47DA-B0F9-DB4F542E7CAC}" srcOrd="0" destOrd="0" presId="urn:microsoft.com/office/officeart/2005/8/layout/hList6"/>
    <dgm:cxn modelId="{93B4BF91-C0C6-499E-BF5F-49DD14A6EF8C}" srcId="{9BA9F2FF-C2DB-4D2B-9A84-34EA7AFA6DE0}" destId="{F005AA5A-C5FE-4088-B0D0-06B4D7F6B069}" srcOrd="1" destOrd="0" parTransId="{70B9BAB1-699B-4F91-8ED6-08710A131E00}" sibTransId="{222B5792-F7FF-4587-9501-9347B2451E0A}"/>
    <dgm:cxn modelId="{B86E2817-71FE-4685-8603-D68B2F534448}" srcId="{9BA9F2FF-C2DB-4D2B-9A84-34EA7AFA6DE0}" destId="{9F64E63A-2414-47CB-9930-9F2D656811FE}" srcOrd="3" destOrd="0" parTransId="{4FF921B7-E217-4238-89CE-A900BD530486}" sibTransId="{587243C3-88A7-4580-A17C-CE5D8D010E7B}"/>
    <dgm:cxn modelId="{BAE9A23D-D6CE-41A0-8621-0E65F2E0E9BE}" type="presOf" srcId="{F005AA5A-C5FE-4088-B0D0-06B4D7F6B069}" destId="{635CE896-3829-4902-A95A-62EF693FB88E}" srcOrd="0" destOrd="0" presId="urn:microsoft.com/office/officeart/2005/8/layout/hList6"/>
    <dgm:cxn modelId="{6ABA085F-B42F-45F9-8454-ABF4F5C51686}" srcId="{9BA9F2FF-C2DB-4D2B-9A84-34EA7AFA6DE0}" destId="{78EF28CC-DE67-4ECD-9975-6CBC811CB2BD}" srcOrd="2" destOrd="0" parTransId="{B6F3E51A-CBF8-4185-B284-CF107A7FECF0}" sibTransId="{2ACA9C23-1864-4DD6-B57B-9E74F1E0392B}"/>
    <dgm:cxn modelId="{5191C056-F61D-49AE-A521-46BB2F6F557A}" type="presOf" srcId="{78EF28CC-DE67-4ECD-9975-6CBC811CB2BD}" destId="{1541C0C0-3113-4E32-A247-5904FD2131ED}" srcOrd="0" destOrd="0" presId="urn:microsoft.com/office/officeart/2005/8/layout/hList6"/>
    <dgm:cxn modelId="{2D3DBF73-9DA0-46C8-8675-571D48B6E763}" type="presOf" srcId="{0581A34D-E1A4-4A66-A8A4-D466AA63ABB5}" destId="{B4348344-0FB6-42F5-8090-AEF174E5BD07}" srcOrd="0" destOrd="0" presId="urn:microsoft.com/office/officeart/2005/8/layout/hList6"/>
    <dgm:cxn modelId="{1CDA8DFB-C835-4374-80C0-322A4009314D}" type="presParOf" srcId="{3BD4BD20-3E8C-4289-98CA-61DEFEDB837A}" destId="{B4348344-0FB6-42F5-8090-AEF174E5BD07}" srcOrd="0" destOrd="0" presId="urn:microsoft.com/office/officeart/2005/8/layout/hList6"/>
    <dgm:cxn modelId="{2F5BDD9E-171D-4AB4-BAF3-122A086DB929}" type="presParOf" srcId="{3BD4BD20-3E8C-4289-98CA-61DEFEDB837A}" destId="{892603F1-3EFC-4177-A1BC-8B91D1B96E80}" srcOrd="1" destOrd="0" presId="urn:microsoft.com/office/officeart/2005/8/layout/hList6"/>
    <dgm:cxn modelId="{6F570219-8013-4407-B5AD-251B63600EDE}" type="presParOf" srcId="{3BD4BD20-3E8C-4289-98CA-61DEFEDB837A}" destId="{635CE896-3829-4902-A95A-62EF693FB88E}" srcOrd="2" destOrd="0" presId="urn:microsoft.com/office/officeart/2005/8/layout/hList6"/>
    <dgm:cxn modelId="{D73324B5-6706-4A79-8E86-70D28DDC77BB}" type="presParOf" srcId="{3BD4BD20-3E8C-4289-98CA-61DEFEDB837A}" destId="{90B2AFF9-D5A5-40F6-8702-A9A966086915}" srcOrd="3" destOrd="0" presId="urn:microsoft.com/office/officeart/2005/8/layout/hList6"/>
    <dgm:cxn modelId="{A83CD46A-64E4-4B8B-8510-F6C5A36E17A6}" type="presParOf" srcId="{3BD4BD20-3E8C-4289-98CA-61DEFEDB837A}" destId="{1541C0C0-3113-4E32-A247-5904FD2131ED}" srcOrd="4" destOrd="0" presId="urn:microsoft.com/office/officeart/2005/8/layout/hList6"/>
    <dgm:cxn modelId="{BB24BEDB-FB3E-4197-B207-0CFE380C4D15}" type="presParOf" srcId="{3BD4BD20-3E8C-4289-98CA-61DEFEDB837A}" destId="{CB117E49-F7DA-4545-B1CD-474DE0887F8E}" srcOrd="5" destOrd="0" presId="urn:microsoft.com/office/officeart/2005/8/layout/hList6"/>
    <dgm:cxn modelId="{FDE6B83D-D443-4E8E-8BA7-6A5047B8DE9A}" type="presParOf" srcId="{3BD4BD20-3E8C-4289-98CA-61DEFEDB837A}" destId="{3F054F58-308E-47DA-B0F9-DB4F542E7CAC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FD56A6-B188-49C2-AFC5-5F50C2350DB5}" type="doc">
      <dgm:prSet loTypeId="urn:microsoft.com/office/officeart/2005/8/layout/cycle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A34A613-6D9B-43A7-A92C-16E92C47413E}">
      <dgm:prSet custT="1"/>
      <dgm:spPr>
        <a:solidFill>
          <a:srgbClr val="66FFFF"/>
        </a:solidFill>
      </dgm:spPr>
      <dgm:t>
        <a:bodyPr/>
        <a:lstStyle/>
        <a:p>
          <a:pPr algn="ctr"/>
          <a:r>
            <a:rPr lang="el-GR" sz="1400" b="1" dirty="0" smtClean="0">
              <a:solidFill>
                <a:schemeClr val="tx1"/>
              </a:solidFill>
            </a:rPr>
            <a:t>Τα χαμηλότοκα δάνεια από το τραπεζικό σύστημα.</a:t>
          </a:r>
          <a:endParaRPr lang="el-GR" sz="1400" b="1" dirty="0">
            <a:solidFill>
              <a:schemeClr val="tx1"/>
            </a:solidFill>
          </a:endParaRPr>
        </a:p>
      </dgm:t>
    </dgm:pt>
    <dgm:pt modelId="{7835A36A-53C6-47AB-BD1F-E24E218BCAF3}" type="parTrans" cxnId="{F09C1C65-48B0-4318-ACCF-3773182B3351}">
      <dgm:prSet/>
      <dgm:spPr/>
      <dgm:t>
        <a:bodyPr/>
        <a:lstStyle/>
        <a:p>
          <a:endParaRPr lang="el-GR"/>
        </a:p>
      </dgm:t>
    </dgm:pt>
    <dgm:pt modelId="{02DB0F66-D631-447F-AD4C-0635C4E527BF}" type="sibTrans" cxnId="{F09C1C65-48B0-4318-ACCF-3773182B3351}">
      <dgm:prSet/>
      <dgm:spPr/>
      <dgm:t>
        <a:bodyPr/>
        <a:lstStyle/>
        <a:p>
          <a:endParaRPr lang="el-GR"/>
        </a:p>
      </dgm:t>
    </dgm:pt>
    <dgm:pt modelId="{45A67262-EEFD-459A-BCB5-2C66D637F340}">
      <dgm:prSet custT="1"/>
      <dgm:spPr>
        <a:solidFill>
          <a:srgbClr val="FF6600"/>
        </a:solidFill>
      </dgm:spPr>
      <dgm:t>
        <a:bodyPr/>
        <a:lstStyle/>
        <a:p>
          <a:pPr algn="ctr"/>
          <a:r>
            <a:rPr lang="el-GR" sz="1400" b="1" dirty="0" smtClean="0">
              <a:solidFill>
                <a:schemeClr val="tx1"/>
              </a:solidFill>
            </a:rPr>
            <a:t>Τα Προϊόντα Προστατευόμενης Ονομασίας Προέλευσης (Π.Ο.Π.).</a:t>
          </a:r>
          <a:endParaRPr lang="el-GR" sz="1400" b="1" dirty="0">
            <a:solidFill>
              <a:schemeClr val="tx1"/>
            </a:solidFill>
          </a:endParaRPr>
        </a:p>
      </dgm:t>
    </dgm:pt>
    <dgm:pt modelId="{B9E59BEE-3C24-43A7-BC9C-A377AD57A3CB}" type="parTrans" cxnId="{67F98769-79D6-446F-82F2-D1439C046317}">
      <dgm:prSet/>
      <dgm:spPr/>
      <dgm:t>
        <a:bodyPr/>
        <a:lstStyle/>
        <a:p>
          <a:endParaRPr lang="el-GR"/>
        </a:p>
      </dgm:t>
    </dgm:pt>
    <dgm:pt modelId="{CCD11ACE-330A-49A2-9DAF-8B5B9A1AF48F}" type="sibTrans" cxnId="{67F98769-79D6-446F-82F2-D1439C046317}">
      <dgm:prSet/>
      <dgm:spPr/>
      <dgm:t>
        <a:bodyPr/>
        <a:lstStyle/>
        <a:p>
          <a:endParaRPr lang="el-GR"/>
        </a:p>
      </dgm:t>
    </dgm:pt>
    <dgm:pt modelId="{33AFC39E-0E76-4BF3-B9F7-CBD6FAC71F9C}">
      <dgm:prSet custT="1"/>
      <dgm:spPr>
        <a:solidFill>
          <a:srgbClr val="FF66CC"/>
        </a:solidFill>
      </dgm:spPr>
      <dgm:t>
        <a:bodyPr/>
        <a:lstStyle/>
        <a:p>
          <a:pPr algn="ctr"/>
          <a:r>
            <a:rPr lang="el-GR" sz="1400" b="1" dirty="0" smtClean="0">
              <a:solidFill>
                <a:schemeClr val="tx1"/>
              </a:solidFill>
            </a:rPr>
            <a:t>Η συμμετοχή ελληνικών επιχειρήσεων σε διεθνείς εκθέσεις.</a:t>
          </a:r>
          <a:endParaRPr lang="el-GR" sz="1400" b="1" dirty="0">
            <a:solidFill>
              <a:schemeClr val="tx1"/>
            </a:solidFill>
          </a:endParaRPr>
        </a:p>
      </dgm:t>
    </dgm:pt>
    <dgm:pt modelId="{D9A4D774-7E87-4445-BC21-AC919A223131}" type="parTrans" cxnId="{9D8F4300-B3B7-442D-8FB0-AC647F40B7BE}">
      <dgm:prSet/>
      <dgm:spPr/>
      <dgm:t>
        <a:bodyPr/>
        <a:lstStyle/>
        <a:p>
          <a:endParaRPr lang="el-GR"/>
        </a:p>
      </dgm:t>
    </dgm:pt>
    <dgm:pt modelId="{F3150C32-FA44-4B0C-80DD-710E1C7AACBE}" type="sibTrans" cxnId="{9D8F4300-B3B7-442D-8FB0-AC647F40B7BE}">
      <dgm:prSet/>
      <dgm:spPr/>
      <dgm:t>
        <a:bodyPr/>
        <a:lstStyle/>
        <a:p>
          <a:endParaRPr lang="el-GR"/>
        </a:p>
      </dgm:t>
    </dgm:pt>
    <dgm:pt modelId="{EC249ABD-4A72-4E16-A3E4-3B3ABA690F37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l-GR" sz="1600" b="1" dirty="0" smtClean="0">
              <a:solidFill>
                <a:schemeClr val="tx1"/>
              </a:solidFill>
            </a:rPr>
            <a:t>Παράγοντες που συμβάλλουν στην αύξηση των εξαγωγών</a:t>
          </a:r>
          <a:r>
            <a:rPr lang="en-US" sz="1600" b="1" dirty="0" smtClean="0">
              <a:solidFill>
                <a:schemeClr val="tx1"/>
              </a:solidFill>
            </a:rPr>
            <a:t>:</a:t>
          </a:r>
          <a:endParaRPr lang="el-GR" sz="1600" b="1" dirty="0">
            <a:solidFill>
              <a:schemeClr val="tx1"/>
            </a:solidFill>
          </a:endParaRPr>
        </a:p>
      </dgm:t>
    </dgm:pt>
    <dgm:pt modelId="{1A5B1EC2-6408-4ADC-90FE-D4219A34AA18}" type="sibTrans" cxnId="{D9B4407D-5A38-4EDF-B516-A6BFB6297981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endParaRPr lang="el-GR"/>
        </a:p>
      </dgm:t>
    </dgm:pt>
    <dgm:pt modelId="{7E9CF611-AD4A-46DE-AA33-C01FDB3781DE}" type="parTrans" cxnId="{D9B4407D-5A38-4EDF-B516-A6BFB6297981}">
      <dgm:prSet/>
      <dgm:spPr/>
      <dgm:t>
        <a:bodyPr/>
        <a:lstStyle/>
        <a:p>
          <a:endParaRPr lang="el-GR"/>
        </a:p>
      </dgm:t>
    </dgm:pt>
    <dgm:pt modelId="{7E2CDB3D-DC90-4E79-909D-94BE85A31176}">
      <dgm:prSet custT="1"/>
      <dgm:spPr>
        <a:solidFill>
          <a:srgbClr val="00FA71"/>
        </a:solidFill>
      </dgm:spPr>
      <dgm:t>
        <a:bodyPr/>
        <a:lstStyle/>
        <a:p>
          <a:pPr algn="ctr"/>
          <a:r>
            <a:rPr lang="el-GR" sz="1400" b="1" dirty="0" smtClean="0">
              <a:solidFill>
                <a:schemeClr val="tx1"/>
              </a:solidFill>
            </a:rPr>
            <a:t>Ο περιορισμός των γραφειοκρατικών διαδικασιών από την πολιτεία.</a:t>
          </a:r>
          <a:endParaRPr lang="el-GR" sz="1400" b="1" dirty="0">
            <a:solidFill>
              <a:schemeClr val="tx1"/>
            </a:solidFill>
          </a:endParaRPr>
        </a:p>
      </dgm:t>
    </dgm:pt>
    <dgm:pt modelId="{D8B1B7C3-C495-493D-B77D-0CA16701BFA7}" type="parTrans" cxnId="{ED3DEB3E-8634-4E71-9BAE-0ECF6697A1FD}">
      <dgm:prSet/>
      <dgm:spPr/>
      <dgm:t>
        <a:bodyPr/>
        <a:lstStyle/>
        <a:p>
          <a:endParaRPr lang="el-GR"/>
        </a:p>
      </dgm:t>
    </dgm:pt>
    <dgm:pt modelId="{C90B164C-0803-46AC-AE3D-34505EBB565A}" type="sibTrans" cxnId="{ED3DEB3E-8634-4E71-9BAE-0ECF6697A1FD}">
      <dgm:prSet/>
      <dgm:spPr/>
      <dgm:t>
        <a:bodyPr/>
        <a:lstStyle/>
        <a:p>
          <a:endParaRPr lang="el-GR"/>
        </a:p>
      </dgm:t>
    </dgm:pt>
    <dgm:pt modelId="{86EB9D29-F48A-4F2C-AE44-CBBFD71416AA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l-GR" sz="1400" b="1" dirty="0" smtClean="0">
              <a:solidFill>
                <a:schemeClr val="tx1"/>
              </a:solidFill>
            </a:rPr>
            <a:t>Η δραστηριοποίηση των εμπορικών ακολούθων των πρεσβειών μας. </a:t>
          </a:r>
          <a:endParaRPr lang="el-GR" sz="1400" b="1" dirty="0">
            <a:solidFill>
              <a:schemeClr val="tx1"/>
            </a:solidFill>
          </a:endParaRPr>
        </a:p>
      </dgm:t>
    </dgm:pt>
    <dgm:pt modelId="{DF84DA70-F4D2-4710-95C4-49B816CFE006}" type="parTrans" cxnId="{6399F1CB-676D-467C-B96A-D8AE5CF0D411}">
      <dgm:prSet/>
      <dgm:spPr/>
      <dgm:t>
        <a:bodyPr/>
        <a:lstStyle/>
        <a:p>
          <a:endParaRPr lang="el-GR"/>
        </a:p>
      </dgm:t>
    </dgm:pt>
    <dgm:pt modelId="{6EC34B3F-DF00-4359-AD07-84D2823039FD}" type="sibTrans" cxnId="{6399F1CB-676D-467C-B96A-D8AE5CF0D411}">
      <dgm:prSet/>
      <dgm:spPr/>
      <dgm:t>
        <a:bodyPr/>
        <a:lstStyle/>
        <a:p>
          <a:endParaRPr lang="el-GR"/>
        </a:p>
      </dgm:t>
    </dgm:pt>
    <dgm:pt modelId="{019A55A2-38DF-4DEF-B82F-0FE63DAE09A2}" type="pres">
      <dgm:prSet presAssocID="{01FD56A6-B188-49C2-AFC5-5F50C2350D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E6FD3C6-A842-4817-A012-1BB8C5F6608F}" type="pres">
      <dgm:prSet presAssocID="{01FD56A6-B188-49C2-AFC5-5F50C2350DB5}" presName="cycle" presStyleCnt="0"/>
      <dgm:spPr/>
      <dgm:t>
        <a:bodyPr/>
        <a:lstStyle/>
        <a:p>
          <a:endParaRPr lang="el-GR"/>
        </a:p>
      </dgm:t>
    </dgm:pt>
    <dgm:pt modelId="{41E6414F-A303-4A8D-8EBB-1564D30EC34B}" type="pres">
      <dgm:prSet presAssocID="{EC249ABD-4A72-4E16-A3E4-3B3ABA690F3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7A723-A0FA-4888-9142-C1CFA47EFE43}" type="pres">
      <dgm:prSet presAssocID="{1A5B1EC2-6408-4ADC-90FE-D4219A34AA18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B2FDF7FE-10E8-4F4C-B75C-589B85543645}" type="pres">
      <dgm:prSet presAssocID="{7E2CDB3D-DC90-4E79-909D-94BE85A3117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C1C3B9-BFF3-4611-B389-B13DE1D41987}" type="pres">
      <dgm:prSet presAssocID="{86EB9D29-F48A-4F2C-AE44-CBBFD71416AA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3D3782-03BD-4E81-9D25-5B2D14EEECF2}" type="pres">
      <dgm:prSet presAssocID="{33AFC39E-0E76-4BF3-B9F7-CBD6FAC71F9C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B72BA3-75F3-49B2-9924-89E8A3EE1290}" type="pres">
      <dgm:prSet presAssocID="{7A34A613-6D9B-43A7-A92C-16E92C47413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09405C-9B6A-4901-93C9-DF7AE60D0133}" type="pres">
      <dgm:prSet presAssocID="{45A67262-EEFD-459A-BCB5-2C66D637F34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8F4300-B3B7-442D-8FB0-AC647F40B7BE}" srcId="{01FD56A6-B188-49C2-AFC5-5F50C2350DB5}" destId="{33AFC39E-0E76-4BF3-B9F7-CBD6FAC71F9C}" srcOrd="3" destOrd="0" parTransId="{D9A4D774-7E87-4445-BC21-AC919A223131}" sibTransId="{F3150C32-FA44-4B0C-80DD-710E1C7AACBE}"/>
    <dgm:cxn modelId="{2FC2BEBD-EB28-4BAF-A344-63301D7FBBA5}" type="presOf" srcId="{33AFC39E-0E76-4BF3-B9F7-CBD6FAC71F9C}" destId="{D33D3782-03BD-4E81-9D25-5B2D14EEECF2}" srcOrd="0" destOrd="0" presId="urn:microsoft.com/office/officeart/2005/8/layout/cycle3"/>
    <dgm:cxn modelId="{B6548E60-591E-43CF-9D67-989785BEF1DB}" type="presOf" srcId="{7E2CDB3D-DC90-4E79-909D-94BE85A31176}" destId="{B2FDF7FE-10E8-4F4C-B75C-589B85543645}" srcOrd="0" destOrd="0" presId="urn:microsoft.com/office/officeart/2005/8/layout/cycle3"/>
    <dgm:cxn modelId="{6399F1CB-676D-467C-B96A-D8AE5CF0D411}" srcId="{01FD56A6-B188-49C2-AFC5-5F50C2350DB5}" destId="{86EB9D29-F48A-4F2C-AE44-CBBFD71416AA}" srcOrd="2" destOrd="0" parTransId="{DF84DA70-F4D2-4710-95C4-49B816CFE006}" sibTransId="{6EC34B3F-DF00-4359-AD07-84D2823039FD}"/>
    <dgm:cxn modelId="{ED3DEB3E-8634-4E71-9BAE-0ECF6697A1FD}" srcId="{01FD56A6-B188-49C2-AFC5-5F50C2350DB5}" destId="{7E2CDB3D-DC90-4E79-909D-94BE85A31176}" srcOrd="1" destOrd="0" parTransId="{D8B1B7C3-C495-493D-B77D-0CA16701BFA7}" sibTransId="{C90B164C-0803-46AC-AE3D-34505EBB565A}"/>
    <dgm:cxn modelId="{2F8C6C21-4217-4355-9A0A-8973350553A4}" type="presOf" srcId="{1A5B1EC2-6408-4ADC-90FE-D4219A34AA18}" destId="{8DC7A723-A0FA-4888-9142-C1CFA47EFE43}" srcOrd="0" destOrd="0" presId="urn:microsoft.com/office/officeart/2005/8/layout/cycle3"/>
    <dgm:cxn modelId="{38519F35-E422-446D-AEE4-C77EBAEE203C}" type="presOf" srcId="{45A67262-EEFD-459A-BCB5-2C66D637F340}" destId="{E609405C-9B6A-4901-93C9-DF7AE60D0133}" srcOrd="0" destOrd="0" presId="urn:microsoft.com/office/officeart/2005/8/layout/cycle3"/>
    <dgm:cxn modelId="{90A7EDA5-9FAA-4AEA-A640-FCC4D118D5DE}" type="presOf" srcId="{7A34A613-6D9B-43A7-A92C-16E92C47413E}" destId="{FCB72BA3-75F3-49B2-9924-89E8A3EE1290}" srcOrd="0" destOrd="0" presId="urn:microsoft.com/office/officeart/2005/8/layout/cycle3"/>
    <dgm:cxn modelId="{67F98769-79D6-446F-82F2-D1439C046317}" srcId="{01FD56A6-B188-49C2-AFC5-5F50C2350DB5}" destId="{45A67262-EEFD-459A-BCB5-2C66D637F340}" srcOrd="5" destOrd="0" parTransId="{B9E59BEE-3C24-43A7-BC9C-A377AD57A3CB}" sibTransId="{CCD11ACE-330A-49A2-9DAF-8B5B9A1AF48F}"/>
    <dgm:cxn modelId="{A93E1251-F1E8-4609-9E96-9D6EED4A2EF7}" type="presOf" srcId="{EC249ABD-4A72-4E16-A3E4-3B3ABA690F37}" destId="{41E6414F-A303-4A8D-8EBB-1564D30EC34B}" srcOrd="0" destOrd="0" presId="urn:microsoft.com/office/officeart/2005/8/layout/cycle3"/>
    <dgm:cxn modelId="{1AFA7575-D8FD-4092-A503-CA48E5909F9A}" type="presOf" srcId="{01FD56A6-B188-49C2-AFC5-5F50C2350DB5}" destId="{019A55A2-38DF-4DEF-B82F-0FE63DAE09A2}" srcOrd="0" destOrd="0" presId="urn:microsoft.com/office/officeart/2005/8/layout/cycle3"/>
    <dgm:cxn modelId="{E33CE1C2-4B9C-4313-8365-5147CECDD8C5}" type="presOf" srcId="{86EB9D29-F48A-4F2C-AE44-CBBFD71416AA}" destId="{DFC1C3B9-BFF3-4611-B389-B13DE1D41987}" srcOrd="0" destOrd="0" presId="urn:microsoft.com/office/officeart/2005/8/layout/cycle3"/>
    <dgm:cxn modelId="{F09C1C65-48B0-4318-ACCF-3773182B3351}" srcId="{01FD56A6-B188-49C2-AFC5-5F50C2350DB5}" destId="{7A34A613-6D9B-43A7-A92C-16E92C47413E}" srcOrd="4" destOrd="0" parTransId="{7835A36A-53C6-47AB-BD1F-E24E218BCAF3}" sibTransId="{02DB0F66-D631-447F-AD4C-0635C4E527BF}"/>
    <dgm:cxn modelId="{D9B4407D-5A38-4EDF-B516-A6BFB6297981}" srcId="{01FD56A6-B188-49C2-AFC5-5F50C2350DB5}" destId="{EC249ABD-4A72-4E16-A3E4-3B3ABA690F37}" srcOrd="0" destOrd="0" parTransId="{7E9CF611-AD4A-46DE-AA33-C01FDB3781DE}" sibTransId="{1A5B1EC2-6408-4ADC-90FE-D4219A34AA18}"/>
    <dgm:cxn modelId="{8E25B2D6-7EBA-426F-B3D1-EF289A9863F8}" type="presParOf" srcId="{019A55A2-38DF-4DEF-B82F-0FE63DAE09A2}" destId="{7E6FD3C6-A842-4817-A012-1BB8C5F6608F}" srcOrd="0" destOrd="0" presId="urn:microsoft.com/office/officeart/2005/8/layout/cycle3"/>
    <dgm:cxn modelId="{A95A0B43-2CDD-4D0C-A2EA-70525CC01BF0}" type="presParOf" srcId="{7E6FD3C6-A842-4817-A012-1BB8C5F6608F}" destId="{41E6414F-A303-4A8D-8EBB-1564D30EC34B}" srcOrd="0" destOrd="0" presId="urn:microsoft.com/office/officeart/2005/8/layout/cycle3"/>
    <dgm:cxn modelId="{A9942DAD-2BC1-496F-A85D-18EEB6F618ED}" type="presParOf" srcId="{7E6FD3C6-A842-4817-A012-1BB8C5F6608F}" destId="{8DC7A723-A0FA-4888-9142-C1CFA47EFE43}" srcOrd="1" destOrd="0" presId="urn:microsoft.com/office/officeart/2005/8/layout/cycle3"/>
    <dgm:cxn modelId="{50382EEC-45D8-48EE-83BD-4FBB8D5F6AD5}" type="presParOf" srcId="{7E6FD3C6-A842-4817-A012-1BB8C5F6608F}" destId="{B2FDF7FE-10E8-4F4C-B75C-589B85543645}" srcOrd="2" destOrd="0" presId="urn:microsoft.com/office/officeart/2005/8/layout/cycle3"/>
    <dgm:cxn modelId="{51C0472A-C36D-4A83-BEC1-EEA12D954A13}" type="presParOf" srcId="{7E6FD3C6-A842-4817-A012-1BB8C5F6608F}" destId="{DFC1C3B9-BFF3-4611-B389-B13DE1D41987}" srcOrd="3" destOrd="0" presId="urn:microsoft.com/office/officeart/2005/8/layout/cycle3"/>
    <dgm:cxn modelId="{7C729C1E-BFCF-4193-B817-233D96BB3180}" type="presParOf" srcId="{7E6FD3C6-A842-4817-A012-1BB8C5F6608F}" destId="{D33D3782-03BD-4E81-9D25-5B2D14EEECF2}" srcOrd="4" destOrd="0" presId="urn:microsoft.com/office/officeart/2005/8/layout/cycle3"/>
    <dgm:cxn modelId="{B033926E-D527-4172-8BC6-5FFE4939DC21}" type="presParOf" srcId="{7E6FD3C6-A842-4817-A012-1BB8C5F6608F}" destId="{FCB72BA3-75F3-49B2-9924-89E8A3EE1290}" srcOrd="5" destOrd="0" presId="urn:microsoft.com/office/officeart/2005/8/layout/cycle3"/>
    <dgm:cxn modelId="{39047F73-53B1-4F28-96FC-747E5346845A}" type="presParOf" srcId="{7E6FD3C6-A842-4817-A012-1BB8C5F6608F}" destId="{E609405C-9B6A-4901-93C9-DF7AE60D0133}" srcOrd="6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F0E8B295-B6C6-4477-AD44-96F905DDBB4A}">
      <dgm:prSet phldrT="[Κείμενο]" custT="1"/>
      <dgm:spPr>
        <a:solidFill>
          <a:srgbClr val="1DC4FF"/>
        </a:solidFill>
      </dgm:spPr>
      <dgm:t>
        <a:bodyPr/>
        <a:lstStyle/>
        <a:p>
          <a:r>
            <a:rPr lang="el-GR" sz="2000" b="1" dirty="0" err="1" smtClean="0">
              <a:solidFill>
                <a:schemeClr val="tx1"/>
              </a:solidFill>
            </a:rPr>
            <a:t>Επιχειρείν</a:t>
          </a:r>
          <a:r>
            <a:rPr lang="el-GR" sz="2000" b="1" dirty="0" smtClean="0">
              <a:solidFill>
                <a:schemeClr val="tx1"/>
              </a:solidFill>
            </a:rPr>
            <a:t> σημαίνει</a:t>
          </a:r>
          <a:endParaRPr lang="en-US" sz="2000" b="1" dirty="0" smtClean="0">
            <a:solidFill>
              <a:schemeClr val="tx1"/>
            </a:solidFill>
          </a:endParaRPr>
        </a:p>
        <a:p>
          <a:r>
            <a:rPr lang="el-GR" sz="2000" b="1" dirty="0" smtClean="0">
              <a:solidFill>
                <a:schemeClr val="tx1"/>
              </a:solidFill>
            </a:rPr>
            <a:t> →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l-GR" sz="2000" b="1" dirty="0" smtClean="0">
              <a:solidFill>
                <a:schemeClr val="tx1"/>
              </a:solidFill>
            </a:rPr>
            <a:t>τόλμη, φαντασία</a:t>
          </a:r>
          <a:r>
            <a:rPr lang="en-US" sz="2000" b="1" dirty="0" smtClean="0">
              <a:solidFill>
                <a:schemeClr val="tx1"/>
              </a:solidFill>
            </a:rPr>
            <a:t> &amp;</a:t>
          </a:r>
          <a:r>
            <a:rPr lang="el-GR" sz="2000" b="1" dirty="0" smtClean="0">
              <a:solidFill>
                <a:schemeClr val="tx1"/>
              </a:solidFill>
            </a:rPr>
            <a:t> δημιουργία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r>
            <a:rPr lang="el-GR" sz="2000" b="1" dirty="0" smtClean="0"/>
            <a:t>. </a:t>
          </a:r>
          <a:endParaRPr lang="el-GR" sz="2000" b="1" dirty="0">
            <a:solidFill>
              <a:schemeClr val="tx1"/>
            </a:solidFill>
          </a:endParaRPr>
        </a:p>
      </dgm:t>
    </dgm:pt>
    <dgm:pt modelId="{8096AE20-DC35-4F0A-B61A-B89B38907BA4}" type="parTrans" cxnId="{8E3CBF71-637C-49E4-8CD6-DBA4FA26EC70}">
      <dgm:prSet/>
      <dgm:spPr/>
      <dgm:t>
        <a:bodyPr/>
        <a:lstStyle/>
        <a:p>
          <a:endParaRPr lang="el-GR"/>
        </a:p>
      </dgm:t>
    </dgm:pt>
    <dgm:pt modelId="{9ED94B21-8760-44B5-B7DC-B58301AAFADA}" type="sibTrans" cxnId="{8E3CBF71-637C-49E4-8CD6-DBA4FA26EC70}">
      <dgm:prSet/>
      <dgm:spPr/>
      <dgm:t>
        <a:bodyPr/>
        <a:lstStyle/>
        <a:p>
          <a:endParaRPr lang="el-GR"/>
        </a:p>
      </dgm:t>
    </dgm:pt>
    <dgm:pt modelId="{4B3E93E7-8DC7-463D-A182-71F6ADEE730E}">
      <dgm:prSet phldrT="[Κείμενο]" custT="1"/>
      <dgm:spPr>
        <a:solidFill>
          <a:srgbClr val="FF6A05"/>
        </a:solidFill>
      </dgm:spPr>
      <dgm:t>
        <a:bodyPr/>
        <a:lstStyle/>
        <a:p>
          <a:r>
            <a:rPr lang="el-GR" sz="2000" b="1" dirty="0" err="1" smtClean="0">
              <a:solidFill>
                <a:schemeClr val="tx1"/>
              </a:solidFill>
            </a:rPr>
            <a:t>Επιχειρείν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l-GR" sz="2000" b="1" dirty="0" smtClean="0">
              <a:solidFill>
                <a:schemeClr val="tx1"/>
              </a:solidFill>
            </a:rPr>
            <a:t>σημαίνει</a:t>
          </a:r>
          <a:endParaRPr lang="en-US" sz="2000" b="1" dirty="0" smtClean="0">
            <a:solidFill>
              <a:schemeClr val="tx1"/>
            </a:solidFill>
          </a:endParaRPr>
        </a:p>
        <a:p>
          <a:r>
            <a:rPr lang="el-GR" sz="2000" b="1" dirty="0" smtClean="0">
              <a:solidFill>
                <a:schemeClr val="tx1"/>
              </a:solidFill>
            </a:rPr>
            <a:t>→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l-GR" sz="2000" b="1" dirty="0" smtClean="0">
              <a:solidFill>
                <a:schemeClr val="tx1"/>
              </a:solidFill>
            </a:rPr>
            <a:t> επιστημονικές γνώσεις</a:t>
          </a:r>
          <a:r>
            <a:rPr lang="en-US" sz="2000" b="1" dirty="0" smtClean="0">
              <a:solidFill>
                <a:schemeClr val="tx1"/>
              </a:solidFill>
            </a:rPr>
            <a:t> &amp; </a:t>
          </a:r>
          <a:r>
            <a:rPr lang="el-GR" sz="2000" b="1" dirty="0" smtClean="0">
              <a:solidFill>
                <a:schemeClr val="tx1"/>
              </a:solidFill>
            </a:rPr>
            <a:t>έξυπνες ιδέες που γίνονται πράξεις. </a:t>
          </a:r>
          <a:endParaRPr lang="el-GR" sz="2000" b="1" dirty="0">
            <a:solidFill>
              <a:schemeClr val="tx1"/>
            </a:solidFill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AB81FF"/>
        </a:solidFill>
      </dgm:spPr>
      <dgm:t>
        <a:bodyPr/>
        <a:lstStyle/>
        <a:p>
          <a:r>
            <a:rPr lang="el-GR" sz="2000" b="1" dirty="0" err="1" smtClean="0">
              <a:solidFill>
                <a:schemeClr val="tx1"/>
              </a:solidFill>
            </a:rPr>
            <a:t>Επιχειρείν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l-GR" sz="2000" b="1" dirty="0" smtClean="0">
              <a:solidFill>
                <a:schemeClr val="tx1"/>
              </a:solidFill>
            </a:rPr>
            <a:t>σημαίνει</a:t>
          </a:r>
          <a:endParaRPr lang="en-US" sz="2000" b="1" dirty="0" smtClean="0">
            <a:solidFill>
              <a:schemeClr val="tx1"/>
            </a:solidFill>
          </a:endParaRPr>
        </a:p>
        <a:p>
          <a:r>
            <a:rPr lang="el-GR" sz="2000" b="1" dirty="0" smtClean="0">
              <a:solidFill>
                <a:schemeClr val="tx1"/>
              </a:solidFill>
            </a:rPr>
            <a:t>→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l-GR" sz="2000" b="1" dirty="0" smtClean="0">
              <a:solidFill>
                <a:schemeClr val="tx1"/>
              </a:solidFill>
            </a:rPr>
            <a:t> μετουσίωση της αβεβαιότητας σε βεβαιότητα και δράση.</a:t>
          </a:r>
          <a:endParaRPr lang="el-GR" sz="2000" b="1" dirty="0">
            <a:solidFill>
              <a:schemeClr val="tx1"/>
            </a:solidFill>
          </a:endParaRPr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D480D1E1-C3D3-4019-96F9-63BEE56A6827}" type="pres">
      <dgm:prSet presAssocID="{F0E8B295-B6C6-4477-AD44-96F905DDB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87337E-B51B-4107-BA13-A4667B650919}" type="pres">
      <dgm:prSet presAssocID="{9ED94B21-8760-44B5-B7DC-B58301AAFADA}" presName="sibTrans" presStyleCnt="0"/>
      <dgm:spPr/>
    </dgm:pt>
    <dgm:pt modelId="{B3552347-0B06-40FF-9176-A1EAE0ADA9A0}" type="pres">
      <dgm:prSet presAssocID="{4B3E93E7-8DC7-463D-A182-71F6ADEE730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E3CBF71-637C-49E4-8CD6-DBA4FA26EC70}" srcId="{B04613D1-0B0C-4361-919D-6C43E94C3E7B}" destId="{F0E8B295-B6C6-4477-AD44-96F905DDBB4A}" srcOrd="0" destOrd="0" parTransId="{8096AE20-DC35-4F0A-B61A-B89B38907BA4}" sibTransId="{9ED94B21-8760-44B5-B7DC-B58301AAFADA}"/>
    <dgm:cxn modelId="{8E5B71FE-79CD-46A9-914D-9A0CB08E1646}" type="presOf" srcId="{B04613D1-0B0C-4361-919D-6C43E94C3E7B}" destId="{13EF7A24-E651-45C6-895C-E7927400C870}" srcOrd="0" destOrd="0" presId="urn:microsoft.com/office/officeart/2005/8/layout/hProcess9"/>
    <dgm:cxn modelId="{40208B4D-2411-4502-B4A2-362186B69F93}" type="presOf" srcId="{CFEAF69F-B665-4C5F-853A-82AFFC7D7480}" destId="{BB3AC852-D93B-4408-8207-A09F52885948}" srcOrd="0" destOrd="0" presId="urn:microsoft.com/office/officeart/2005/8/layout/hProcess9"/>
    <dgm:cxn modelId="{B1543A46-2B7B-4F92-BFC5-97427702BF35}" srcId="{B04613D1-0B0C-4361-919D-6C43E94C3E7B}" destId="{CFEAF69F-B665-4C5F-853A-82AFFC7D7480}" srcOrd="2" destOrd="0" parTransId="{FDC07881-52D1-459D-BAAE-6FDA4EC3DB59}" sibTransId="{8AC5DDAE-7A61-49A3-986C-90CD2B8A47E6}"/>
    <dgm:cxn modelId="{98FBD9AB-6A8D-4518-86FC-EF22FA9D1620}" type="presOf" srcId="{4B3E93E7-8DC7-463D-A182-71F6ADEE730E}" destId="{B3552347-0B06-40FF-9176-A1EAE0ADA9A0}" srcOrd="0" destOrd="0" presId="urn:microsoft.com/office/officeart/2005/8/layout/hProcess9"/>
    <dgm:cxn modelId="{270C13CA-8DCF-43A3-959B-C8AF93FAF408}" srcId="{B04613D1-0B0C-4361-919D-6C43E94C3E7B}" destId="{4B3E93E7-8DC7-463D-A182-71F6ADEE730E}" srcOrd="1" destOrd="0" parTransId="{05F6D1E4-DB76-4D15-88D1-536E3A99AEC4}" sibTransId="{B1E60DE2-59F6-431C-849E-D1821B18378C}"/>
    <dgm:cxn modelId="{979E6790-0CE7-48D4-B034-85B6F6E1E717}" type="presOf" srcId="{F0E8B295-B6C6-4477-AD44-96F905DDBB4A}" destId="{D480D1E1-C3D3-4019-96F9-63BEE56A6827}" srcOrd="0" destOrd="0" presId="urn:microsoft.com/office/officeart/2005/8/layout/hProcess9"/>
    <dgm:cxn modelId="{51E6A629-7431-4B7E-A7A1-9F7620B3AD1F}" type="presParOf" srcId="{13EF7A24-E651-45C6-895C-E7927400C870}" destId="{997FC1AA-7F5A-49FD-B0F6-586FFE2F5B92}" srcOrd="0" destOrd="0" presId="urn:microsoft.com/office/officeart/2005/8/layout/hProcess9"/>
    <dgm:cxn modelId="{AF0F41BE-246E-429A-8347-3F5A9F0EC53D}" type="presParOf" srcId="{13EF7A24-E651-45C6-895C-E7927400C870}" destId="{8D6EA01F-43B3-4B43-962B-A9B4A11192A9}" srcOrd="1" destOrd="0" presId="urn:microsoft.com/office/officeart/2005/8/layout/hProcess9"/>
    <dgm:cxn modelId="{7AEE8211-2978-48E6-A88F-4B26840BF94F}" type="presParOf" srcId="{8D6EA01F-43B3-4B43-962B-A9B4A11192A9}" destId="{D480D1E1-C3D3-4019-96F9-63BEE56A6827}" srcOrd="0" destOrd="0" presId="urn:microsoft.com/office/officeart/2005/8/layout/hProcess9"/>
    <dgm:cxn modelId="{59472BF7-9A8A-404D-8395-93C145F93949}" type="presParOf" srcId="{8D6EA01F-43B3-4B43-962B-A9B4A11192A9}" destId="{D687337E-B51B-4107-BA13-A4667B650919}" srcOrd="1" destOrd="0" presId="urn:microsoft.com/office/officeart/2005/8/layout/hProcess9"/>
    <dgm:cxn modelId="{57BC3FE3-F971-4213-A6BE-42AC93A72376}" type="presParOf" srcId="{8D6EA01F-43B3-4B43-962B-A9B4A11192A9}" destId="{B3552347-0B06-40FF-9176-A1EAE0ADA9A0}" srcOrd="2" destOrd="0" presId="urn:microsoft.com/office/officeart/2005/8/layout/hProcess9"/>
    <dgm:cxn modelId="{B62E26E2-9DD1-474C-9010-269215CCFAE0}" type="presParOf" srcId="{8D6EA01F-43B3-4B43-962B-A9B4A11192A9}" destId="{AB5DEEF8-7884-4AE5-B492-7F87B589D50E}" srcOrd="3" destOrd="0" presId="urn:microsoft.com/office/officeart/2005/8/layout/hProcess9"/>
    <dgm:cxn modelId="{272838BD-9AD6-47D9-AF89-6360B71FA6C1}" type="presParOf" srcId="{8D6EA01F-43B3-4B43-962B-A9B4A11192A9}" destId="{BB3AC852-D93B-4408-8207-A09F52885948}" srcOrd="4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822287-DEDF-4765-BD24-13233C88DF02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28F3CD-74E9-4130-97BB-EDA88CADDD9F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00FF"/>
              </a:solidFill>
              <a:latin typeface="+mn-lt"/>
            </a:rPr>
            <a:t>Προϋποθέσεις ύπαρξης καινοτομίας</a:t>
          </a:r>
          <a:endParaRPr lang="el-GR" sz="1800" b="1" dirty="0">
            <a:solidFill>
              <a:srgbClr val="0000FF"/>
            </a:solidFill>
            <a:latin typeface="+mn-lt"/>
          </a:endParaRPr>
        </a:p>
      </dgm:t>
    </dgm:pt>
    <dgm:pt modelId="{FF355E01-178B-42B2-A601-6BDA6D76BE70}" type="parTrans" cxnId="{69850EEA-D9FE-4A32-A4BE-A0A5DE5E5CE3}">
      <dgm:prSet/>
      <dgm:spPr/>
      <dgm:t>
        <a:bodyPr/>
        <a:lstStyle/>
        <a:p>
          <a:endParaRPr lang="el-GR"/>
        </a:p>
      </dgm:t>
    </dgm:pt>
    <dgm:pt modelId="{E5840F19-479E-4F8B-ADF1-7D7B0377817D}" type="sibTrans" cxnId="{69850EEA-D9FE-4A32-A4BE-A0A5DE5E5CE3}">
      <dgm:prSet/>
      <dgm:spPr/>
      <dgm:t>
        <a:bodyPr/>
        <a:lstStyle/>
        <a:p>
          <a:endParaRPr lang="el-GR"/>
        </a:p>
      </dgm:t>
    </dgm:pt>
    <dgm:pt modelId="{E3E6D695-BE95-4A4D-A368-F64A6C4FE946}">
      <dgm:prSet phldrT="[Κείμενο]" custT="1"/>
      <dgm:spPr/>
      <dgm:t>
        <a:bodyPr/>
        <a:lstStyle/>
        <a:p>
          <a:endParaRPr lang="el-GR" sz="1600" b="1" dirty="0" smtClean="0"/>
        </a:p>
        <a:p>
          <a:endParaRPr lang="el-GR" sz="1600" b="1" dirty="0" smtClean="0"/>
        </a:p>
        <a:p>
          <a:r>
            <a:rPr lang="el-GR" sz="1550" b="1" dirty="0" smtClean="0">
              <a:solidFill>
                <a:srgbClr val="0000FF"/>
              </a:solidFill>
            </a:rPr>
            <a:t>Δημιουργία κέντρων αριστείας – καινοτομίας. </a:t>
          </a:r>
          <a:endParaRPr lang="el-GR" sz="1550" b="1" dirty="0" smtClean="0">
            <a:solidFill>
              <a:srgbClr val="0000FF"/>
            </a:solidFill>
            <a:latin typeface="+mn-lt"/>
            <a:cs typeface="Calibri"/>
          </a:endParaRPr>
        </a:p>
        <a:p>
          <a:endParaRPr lang="el-GR" sz="1550" b="1" dirty="0" smtClean="0">
            <a:latin typeface="+mn-lt"/>
            <a:cs typeface="Calibri"/>
          </a:endParaRPr>
        </a:p>
        <a:p>
          <a:endParaRPr lang="el-GR" sz="1550" b="1" dirty="0"/>
        </a:p>
      </dgm:t>
    </dgm:pt>
    <dgm:pt modelId="{236ED51A-BDF8-4E8C-AB02-ECFE6CAF7247}" type="parTrans" cxnId="{9DF24729-B6F0-477E-8D47-4125FB314DE9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68D06ABC-DFA8-4159-A18D-7B5F54C7A061}" type="sibTrans" cxnId="{9DF24729-B6F0-477E-8D47-4125FB314DE9}">
      <dgm:prSet/>
      <dgm:spPr/>
      <dgm:t>
        <a:bodyPr/>
        <a:lstStyle/>
        <a:p>
          <a:endParaRPr lang="el-GR"/>
        </a:p>
      </dgm:t>
    </dgm:pt>
    <dgm:pt modelId="{24D413CF-4E75-43C6-AD03-7676854FE4DA}">
      <dgm:prSet phldrT="[Κείμενο]" custT="1"/>
      <dgm:spPr/>
      <dgm:t>
        <a:bodyPr/>
        <a:lstStyle/>
        <a:p>
          <a:r>
            <a:rPr lang="el-GR" sz="1550" b="1" dirty="0" smtClean="0">
              <a:solidFill>
                <a:srgbClr val="0000FF"/>
              </a:solidFill>
            </a:rPr>
            <a:t>Χρηματοδότηση καινοτόμων ερευνητικών δραστηριοτήτων από μεγάλες επιχειρήσεις.</a:t>
          </a:r>
          <a:endParaRPr lang="el-GR" sz="1550" dirty="0">
            <a:solidFill>
              <a:srgbClr val="0000FF"/>
            </a:solidFill>
          </a:endParaRPr>
        </a:p>
      </dgm:t>
    </dgm:pt>
    <dgm:pt modelId="{46D39744-3A54-4BCB-9588-C24E3419958A}" type="parTrans" cxnId="{DE65EDF2-C9AA-474B-A053-BD8E7A691EBA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8D238A56-9B19-4298-A931-8FE0658F4A58}" type="sibTrans" cxnId="{DE65EDF2-C9AA-474B-A053-BD8E7A691EBA}">
      <dgm:prSet/>
      <dgm:spPr/>
      <dgm:t>
        <a:bodyPr/>
        <a:lstStyle/>
        <a:p>
          <a:endParaRPr lang="el-GR"/>
        </a:p>
      </dgm:t>
    </dgm:pt>
    <dgm:pt modelId="{491F8CC1-D792-4517-B44F-56F4B89F8357}">
      <dgm:prSet custT="1"/>
      <dgm:spPr/>
      <dgm:t>
        <a:bodyPr/>
        <a:lstStyle/>
        <a:p>
          <a:r>
            <a:rPr lang="el-GR" sz="1550" b="1" dirty="0" smtClean="0">
              <a:solidFill>
                <a:srgbClr val="0000FF"/>
              </a:solidFill>
            </a:rPr>
            <a:t>Ανάδειξη νέων επιχειρήσεων που διακρίνονται για την ευελιξία &amp; την αποτελεσματικότητά τους. </a:t>
          </a:r>
          <a:endParaRPr lang="el-GR" sz="1550" b="1" dirty="0">
            <a:solidFill>
              <a:srgbClr val="0000FF"/>
            </a:solidFill>
          </a:endParaRPr>
        </a:p>
      </dgm:t>
    </dgm:pt>
    <dgm:pt modelId="{8602578E-E5C5-41E2-8ACE-42A001A7DEFB}" type="parTrans" cxnId="{E5ACB136-E560-4006-97EE-BA4BF4736900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2D35F0DF-56D9-4624-8AF8-F504019DF327}" type="sibTrans" cxnId="{E5ACB136-E560-4006-97EE-BA4BF4736900}">
      <dgm:prSet/>
      <dgm:spPr/>
      <dgm:t>
        <a:bodyPr/>
        <a:lstStyle/>
        <a:p>
          <a:endParaRPr lang="el-GR"/>
        </a:p>
      </dgm:t>
    </dgm:pt>
    <dgm:pt modelId="{5BDAB99E-817B-4AB6-9AE1-B8EB7813C0C7}" type="pres">
      <dgm:prSet presAssocID="{11822287-DEDF-4765-BD24-13233C88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ECC15CB-AB0F-47A0-84E1-6763D750AA32}" type="pres">
      <dgm:prSet presAssocID="{9828F3CD-74E9-4130-97BB-EDA88CADDD9F}" presName="hierRoot1" presStyleCnt="0"/>
      <dgm:spPr/>
    </dgm:pt>
    <dgm:pt modelId="{6B5867C8-C48F-4CBA-8B55-C05C2C2DDD9C}" type="pres">
      <dgm:prSet presAssocID="{9828F3CD-74E9-4130-97BB-EDA88CADDD9F}" presName="composite" presStyleCnt="0"/>
      <dgm:spPr/>
    </dgm:pt>
    <dgm:pt modelId="{428D3946-A306-4B4A-9A45-6940F82E14A6}" type="pres">
      <dgm:prSet presAssocID="{9828F3CD-74E9-4130-97BB-EDA88CADDD9F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49D57DB-991A-4718-831C-CBC0509A5B3F}" type="pres">
      <dgm:prSet presAssocID="{9828F3CD-74E9-4130-97BB-EDA88CADDD9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8BFD615-72D3-4D62-BA3F-F5C7DFF974E6}" type="pres">
      <dgm:prSet presAssocID="{9828F3CD-74E9-4130-97BB-EDA88CADDD9F}" presName="hierChild2" presStyleCnt="0"/>
      <dgm:spPr/>
    </dgm:pt>
    <dgm:pt modelId="{FB4D40C8-8C70-4DE5-8DBD-91211C79BA87}" type="pres">
      <dgm:prSet presAssocID="{236ED51A-BDF8-4E8C-AB02-ECFE6CAF7247}" presName="Name10" presStyleLbl="parChTrans1D2" presStyleIdx="0" presStyleCnt="3"/>
      <dgm:spPr/>
      <dgm:t>
        <a:bodyPr/>
        <a:lstStyle/>
        <a:p>
          <a:endParaRPr lang="el-GR"/>
        </a:p>
      </dgm:t>
    </dgm:pt>
    <dgm:pt modelId="{72FC9094-BA10-4409-BE63-47CC7BD72F4A}" type="pres">
      <dgm:prSet presAssocID="{E3E6D695-BE95-4A4D-A368-F64A6C4FE946}" presName="hierRoot2" presStyleCnt="0"/>
      <dgm:spPr/>
    </dgm:pt>
    <dgm:pt modelId="{E519C173-FD0E-48B2-95DF-00F96B989903}" type="pres">
      <dgm:prSet presAssocID="{E3E6D695-BE95-4A4D-A368-F64A6C4FE946}" presName="composite2" presStyleCnt="0"/>
      <dgm:spPr/>
    </dgm:pt>
    <dgm:pt modelId="{FBD36F8B-2B37-404E-9E1F-B1CEC2C14E92}" type="pres">
      <dgm:prSet presAssocID="{E3E6D695-BE95-4A4D-A368-F64A6C4FE946}" presName="background2" presStyleLbl="node2" presStyleIdx="0" presStyleCnt="3"/>
      <dgm:spPr>
        <a:solidFill>
          <a:srgbClr val="FF66CC"/>
        </a:solidFill>
      </dgm:spPr>
      <dgm:t>
        <a:bodyPr/>
        <a:lstStyle/>
        <a:p>
          <a:endParaRPr lang="el-GR"/>
        </a:p>
      </dgm:t>
    </dgm:pt>
    <dgm:pt modelId="{D700BAC0-8B82-43F9-9AC7-E160B715A5CE}" type="pres">
      <dgm:prSet presAssocID="{E3E6D695-BE95-4A4D-A368-F64A6C4FE94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176C7E-6FAC-42BC-830F-740430937A98}" type="pres">
      <dgm:prSet presAssocID="{E3E6D695-BE95-4A4D-A368-F64A6C4FE946}" presName="hierChild3" presStyleCnt="0"/>
      <dgm:spPr/>
    </dgm:pt>
    <dgm:pt modelId="{A240413B-9799-43F7-A18B-84628F5F4881}" type="pres">
      <dgm:prSet presAssocID="{46D39744-3A54-4BCB-9588-C24E3419958A}" presName="Name10" presStyleLbl="parChTrans1D2" presStyleIdx="1" presStyleCnt="3"/>
      <dgm:spPr/>
      <dgm:t>
        <a:bodyPr/>
        <a:lstStyle/>
        <a:p>
          <a:endParaRPr lang="el-GR"/>
        </a:p>
      </dgm:t>
    </dgm:pt>
    <dgm:pt modelId="{8FC6AE87-82CF-4395-964C-C54EB941A155}" type="pres">
      <dgm:prSet presAssocID="{24D413CF-4E75-43C6-AD03-7676854FE4DA}" presName="hierRoot2" presStyleCnt="0"/>
      <dgm:spPr/>
    </dgm:pt>
    <dgm:pt modelId="{A038C4D6-CF8D-4394-9E3F-1BE48CFF1AA3}" type="pres">
      <dgm:prSet presAssocID="{24D413CF-4E75-43C6-AD03-7676854FE4DA}" presName="composite2" presStyleCnt="0"/>
      <dgm:spPr/>
    </dgm:pt>
    <dgm:pt modelId="{D1CE3DD7-93C3-4E2F-BBBC-070779198283}" type="pres">
      <dgm:prSet presAssocID="{24D413CF-4E75-43C6-AD03-7676854FE4DA}" presName="background2" presStyleLbl="node2" presStyleIdx="1" presStyleCnt="3"/>
      <dgm:spPr>
        <a:solidFill>
          <a:srgbClr val="1DC4FF"/>
        </a:solidFill>
      </dgm:spPr>
      <dgm:t>
        <a:bodyPr/>
        <a:lstStyle/>
        <a:p>
          <a:endParaRPr lang="el-GR"/>
        </a:p>
      </dgm:t>
    </dgm:pt>
    <dgm:pt modelId="{CD803383-1A8D-4A4E-A1FA-9BFC9BCDFD8E}" type="pres">
      <dgm:prSet presAssocID="{24D413CF-4E75-43C6-AD03-7676854FE4D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4D5438-64A7-4B26-B7F2-EEC1EE6438BA}" type="pres">
      <dgm:prSet presAssocID="{24D413CF-4E75-43C6-AD03-7676854FE4DA}" presName="hierChild3" presStyleCnt="0"/>
      <dgm:spPr/>
    </dgm:pt>
    <dgm:pt modelId="{484BAB26-3838-41D3-B931-A0ADC5A5C045}" type="pres">
      <dgm:prSet presAssocID="{8602578E-E5C5-41E2-8ACE-42A001A7DEFB}" presName="Name10" presStyleLbl="parChTrans1D2" presStyleIdx="2" presStyleCnt="3"/>
      <dgm:spPr/>
      <dgm:t>
        <a:bodyPr/>
        <a:lstStyle/>
        <a:p>
          <a:endParaRPr lang="el-GR"/>
        </a:p>
      </dgm:t>
    </dgm:pt>
    <dgm:pt modelId="{2B69A745-658D-41D1-996F-E9F02ED315C3}" type="pres">
      <dgm:prSet presAssocID="{491F8CC1-D792-4517-B44F-56F4B89F8357}" presName="hierRoot2" presStyleCnt="0"/>
      <dgm:spPr/>
    </dgm:pt>
    <dgm:pt modelId="{DEF277FD-5394-4C0A-BE00-3E914DA657F5}" type="pres">
      <dgm:prSet presAssocID="{491F8CC1-D792-4517-B44F-56F4B89F8357}" presName="composite2" presStyleCnt="0"/>
      <dgm:spPr/>
    </dgm:pt>
    <dgm:pt modelId="{0895D2F2-D585-427C-9D70-46A6F608B042}" type="pres">
      <dgm:prSet presAssocID="{491F8CC1-D792-4517-B44F-56F4B89F8357}" presName="background2" presStyleLbl="node2" presStyleIdx="2" presStyleCnt="3"/>
      <dgm:spPr>
        <a:solidFill>
          <a:srgbClr val="6600FF"/>
        </a:solidFill>
      </dgm:spPr>
      <dgm:t>
        <a:bodyPr/>
        <a:lstStyle/>
        <a:p>
          <a:endParaRPr lang="el-GR"/>
        </a:p>
      </dgm:t>
    </dgm:pt>
    <dgm:pt modelId="{D581515B-6C73-45D2-98C7-1DFE742BBC88}" type="pres">
      <dgm:prSet presAssocID="{491F8CC1-D792-4517-B44F-56F4B89F835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50D3756-82B4-4980-88C8-5BDC0DC41EE3}" type="pres">
      <dgm:prSet presAssocID="{491F8CC1-D792-4517-B44F-56F4B89F8357}" presName="hierChild3" presStyleCnt="0"/>
      <dgm:spPr/>
    </dgm:pt>
  </dgm:ptLst>
  <dgm:cxnLst>
    <dgm:cxn modelId="{91837DB8-ACA3-4B1A-B7ED-2B521181CF3F}" type="presOf" srcId="{24D413CF-4E75-43C6-AD03-7676854FE4DA}" destId="{CD803383-1A8D-4A4E-A1FA-9BFC9BCDFD8E}" srcOrd="0" destOrd="0" presId="urn:microsoft.com/office/officeart/2005/8/layout/hierarchy1"/>
    <dgm:cxn modelId="{742AE84C-9DC4-4948-89CA-6059130094D8}" type="presOf" srcId="{46D39744-3A54-4BCB-9588-C24E3419958A}" destId="{A240413B-9799-43F7-A18B-84628F5F4881}" srcOrd="0" destOrd="0" presId="urn:microsoft.com/office/officeart/2005/8/layout/hierarchy1"/>
    <dgm:cxn modelId="{4E794F39-0120-4D3C-B14A-E7DA2BED5C2A}" type="presOf" srcId="{236ED51A-BDF8-4E8C-AB02-ECFE6CAF7247}" destId="{FB4D40C8-8C70-4DE5-8DBD-91211C79BA87}" srcOrd="0" destOrd="0" presId="urn:microsoft.com/office/officeart/2005/8/layout/hierarchy1"/>
    <dgm:cxn modelId="{B115B4A6-BC00-4DBE-9256-5A6F43EA1663}" type="presOf" srcId="{8602578E-E5C5-41E2-8ACE-42A001A7DEFB}" destId="{484BAB26-3838-41D3-B931-A0ADC5A5C045}" srcOrd="0" destOrd="0" presId="urn:microsoft.com/office/officeart/2005/8/layout/hierarchy1"/>
    <dgm:cxn modelId="{E5ACB136-E560-4006-97EE-BA4BF4736900}" srcId="{9828F3CD-74E9-4130-97BB-EDA88CADDD9F}" destId="{491F8CC1-D792-4517-B44F-56F4B89F8357}" srcOrd="2" destOrd="0" parTransId="{8602578E-E5C5-41E2-8ACE-42A001A7DEFB}" sibTransId="{2D35F0DF-56D9-4624-8AF8-F504019DF327}"/>
    <dgm:cxn modelId="{69850EEA-D9FE-4A32-A4BE-A0A5DE5E5CE3}" srcId="{11822287-DEDF-4765-BD24-13233C88DF02}" destId="{9828F3CD-74E9-4130-97BB-EDA88CADDD9F}" srcOrd="0" destOrd="0" parTransId="{FF355E01-178B-42B2-A601-6BDA6D76BE70}" sibTransId="{E5840F19-479E-4F8B-ADF1-7D7B0377817D}"/>
    <dgm:cxn modelId="{D1A644B9-EE1E-4320-A3CB-F4C8D2E8E1E2}" type="presOf" srcId="{E3E6D695-BE95-4A4D-A368-F64A6C4FE946}" destId="{D700BAC0-8B82-43F9-9AC7-E160B715A5CE}" srcOrd="0" destOrd="0" presId="urn:microsoft.com/office/officeart/2005/8/layout/hierarchy1"/>
    <dgm:cxn modelId="{02067D98-FCF7-48D5-A40A-2AD029DE091E}" type="presOf" srcId="{491F8CC1-D792-4517-B44F-56F4B89F8357}" destId="{D581515B-6C73-45D2-98C7-1DFE742BBC88}" srcOrd="0" destOrd="0" presId="urn:microsoft.com/office/officeart/2005/8/layout/hierarchy1"/>
    <dgm:cxn modelId="{DE65EDF2-C9AA-474B-A053-BD8E7A691EBA}" srcId="{9828F3CD-74E9-4130-97BB-EDA88CADDD9F}" destId="{24D413CF-4E75-43C6-AD03-7676854FE4DA}" srcOrd="1" destOrd="0" parTransId="{46D39744-3A54-4BCB-9588-C24E3419958A}" sibTransId="{8D238A56-9B19-4298-A931-8FE0658F4A58}"/>
    <dgm:cxn modelId="{9DF24729-B6F0-477E-8D47-4125FB314DE9}" srcId="{9828F3CD-74E9-4130-97BB-EDA88CADDD9F}" destId="{E3E6D695-BE95-4A4D-A368-F64A6C4FE946}" srcOrd="0" destOrd="0" parTransId="{236ED51A-BDF8-4E8C-AB02-ECFE6CAF7247}" sibTransId="{68D06ABC-DFA8-4159-A18D-7B5F54C7A061}"/>
    <dgm:cxn modelId="{B74D109B-827E-441E-B1F7-056F4E8699D0}" type="presOf" srcId="{11822287-DEDF-4765-BD24-13233C88DF02}" destId="{5BDAB99E-817B-4AB6-9AE1-B8EB7813C0C7}" srcOrd="0" destOrd="0" presId="urn:microsoft.com/office/officeart/2005/8/layout/hierarchy1"/>
    <dgm:cxn modelId="{3C023D21-0B41-4814-B644-5BA7763510B1}" type="presOf" srcId="{9828F3CD-74E9-4130-97BB-EDA88CADDD9F}" destId="{349D57DB-991A-4718-831C-CBC0509A5B3F}" srcOrd="0" destOrd="0" presId="urn:microsoft.com/office/officeart/2005/8/layout/hierarchy1"/>
    <dgm:cxn modelId="{38A12A4B-9C10-4750-A776-56B8CF2D62C5}" type="presParOf" srcId="{5BDAB99E-817B-4AB6-9AE1-B8EB7813C0C7}" destId="{DECC15CB-AB0F-47A0-84E1-6763D750AA32}" srcOrd="0" destOrd="0" presId="urn:microsoft.com/office/officeart/2005/8/layout/hierarchy1"/>
    <dgm:cxn modelId="{3E9BC691-13B9-4BEC-8E2B-EF22A9B93A86}" type="presParOf" srcId="{DECC15CB-AB0F-47A0-84E1-6763D750AA32}" destId="{6B5867C8-C48F-4CBA-8B55-C05C2C2DDD9C}" srcOrd="0" destOrd="0" presId="urn:microsoft.com/office/officeart/2005/8/layout/hierarchy1"/>
    <dgm:cxn modelId="{9D47E701-4D66-4F30-B418-3ED5D6F7703B}" type="presParOf" srcId="{6B5867C8-C48F-4CBA-8B55-C05C2C2DDD9C}" destId="{428D3946-A306-4B4A-9A45-6940F82E14A6}" srcOrd="0" destOrd="0" presId="urn:microsoft.com/office/officeart/2005/8/layout/hierarchy1"/>
    <dgm:cxn modelId="{1B3CB309-0568-4F89-9D7D-F7132A3D7732}" type="presParOf" srcId="{6B5867C8-C48F-4CBA-8B55-C05C2C2DDD9C}" destId="{349D57DB-991A-4718-831C-CBC0509A5B3F}" srcOrd="1" destOrd="0" presId="urn:microsoft.com/office/officeart/2005/8/layout/hierarchy1"/>
    <dgm:cxn modelId="{B4FA2BC4-BB28-47EB-9E5F-34FE8FC11C34}" type="presParOf" srcId="{DECC15CB-AB0F-47A0-84E1-6763D750AA32}" destId="{18BFD615-72D3-4D62-BA3F-F5C7DFF974E6}" srcOrd="1" destOrd="0" presId="urn:microsoft.com/office/officeart/2005/8/layout/hierarchy1"/>
    <dgm:cxn modelId="{909C032B-18A3-4670-AB39-8459257E7CA7}" type="presParOf" srcId="{18BFD615-72D3-4D62-BA3F-F5C7DFF974E6}" destId="{FB4D40C8-8C70-4DE5-8DBD-91211C79BA87}" srcOrd="0" destOrd="0" presId="urn:microsoft.com/office/officeart/2005/8/layout/hierarchy1"/>
    <dgm:cxn modelId="{04678FF7-04E4-4254-A468-44A18AD46603}" type="presParOf" srcId="{18BFD615-72D3-4D62-BA3F-F5C7DFF974E6}" destId="{72FC9094-BA10-4409-BE63-47CC7BD72F4A}" srcOrd="1" destOrd="0" presId="urn:microsoft.com/office/officeart/2005/8/layout/hierarchy1"/>
    <dgm:cxn modelId="{6B9FBC59-2F25-4F49-8518-3297D8222728}" type="presParOf" srcId="{72FC9094-BA10-4409-BE63-47CC7BD72F4A}" destId="{E519C173-FD0E-48B2-95DF-00F96B989903}" srcOrd="0" destOrd="0" presId="urn:microsoft.com/office/officeart/2005/8/layout/hierarchy1"/>
    <dgm:cxn modelId="{CA41CD63-8A85-4E5A-85CF-66BAEE4774FF}" type="presParOf" srcId="{E519C173-FD0E-48B2-95DF-00F96B989903}" destId="{FBD36F8B-2B37-404E-9E1F-B1CEC2C14E92}" srcOrd="0" destOrd="0" presId="urn:microsoft.com/office/officeart/2005/8/layout/hierarchy1"/>
    <dgm:cxn modelId="{677BB8BB-0742-47CB-8BF3-42A2B458E595}" type="presParOf" srcId="{E519C173-FD0E-48B2-95DF-00F96B989903}" destId="{D700BAC0-8B82-43F9-9AC7-E160B715A5CE}" srcOrd="1" destOrd="0" presId="urn:microsoft.com/office/officeart/2005/8/layout/hierarchy1"/>
    <dgm:cxn modelId="{1D824B21-D69E-4481-9AFD-ABFE75D66C43}" type="presParOf" srcId="{72FC9094-BA10-4409-BE63-47CC7BD72F4A}" destId="{02176C7E-6FAC-42BC-830F-740430937A98}" srcOrd="1" destOrd="0" presId="urn:microsoft.com/office/officeart/2005/8/layout/hierarchy1"/>
    <dgm:cxn modelId="{7AE64261-E1C9-4B86-B036-D850882EA31D}" type="presParOf" srcId="{18BFD615-72D3-4D62-BA3F-F5C7DFF974E6}" destId="{A240413B-9799-43F7-A18B-84628F5F4881}" srcOrd="2" destOrd="0" presId="urn:microsoft.com/office/officeart/2005/8/layout/hierarchy1"/>
    <dgm:cxn modelId="{9EEAF39F-997D-4A1D-80A0-1686DDA0A14E}" type="presParOf" srcId="{18BFD615-72D3-4D62-BA3F-F5C7DFF974E6}" destId="{8FC6AE87-82CF-4395-964C-C54EB941A155}" srcOrd="3" destOrd="0" presId="urn:microsoft.com/office/officeart/2005/8/layout/hierarchy1"/>
    <dgm:cxn modelId="{A50EE5E2-BC4B-4495-BBFA-368F9AFCC7AA}" type="presParOf" srcId="{8FC6AE87-82CF-4395-964C-C54EB941A155}" destId="{A038C4D6-CF8D-4394-9E3F-1BE48CFF1AA3}" srcOrd="0" destOrd="0" presId="urn:microsoft.com/office/officeart/2005/8/layout/hierarchy1"/>
    <dgm:cxn modelId="{C2D61B5D-CF53-457D-B40E-13A396D984AE}" type="presParOf" srcId="{A038C4D6-CF8D-4394-9E3F-1BE48CFF1AA3}" destId="{D1CE3DD7-93C3-4E2F-BBBC-070779198283}" srcOrd="0" destOrd="0" presId="urn:microsoft.com/office/officeart/2005/8/layout/hierarchy1"/>
    <dgm:cxn modelId="{3AB4A233-150D-4F40-BBF4-7F562B38884C}" type="presParOf" srcId="{A038C4D6-CF8D-4394-9E3F-1BE48CFF1AA3}" destId="{CD803383-1A8D-4A4E-A1FA-9BFC9BCDFD8E}" srcOrd="1" destOrd="0" presId="urn:microsoft.com/office/officeart/2005/8/layout/hierarchy1"/>
    <dgm:cxn modelId="{41C93FAA-3AAC-4822-A3B6-6DC37466680A}" type="presParOf" srcId="{8FC6AE87-82CF-4395-964C-C54EB941A155}" destId="{CA4D5438-64A7-4B26-B7F2-EEC1EE6438BA}" srcOrd="1" destOrd="0" presId="urn:microsoft.com/office/officeart/2005/8/layout/hierarchy1"/>
    <dgm:cxn modelId="{1681D8FD-30B9-4833-AE3A-F4F5BF678FAC}" type="presParOf" srcId="{18BFD615-72D3-4D62-BA3F-F5C7DFF974E6}" destId="{484BAB26-3838-41D3-B931-A0ADC5A5C045}" srcOrd="4" destOrd="0" presId="urn:microsoft.com/office/officeart/2005/8/layout/hierarchy1"/>
    <dgm:cxn modelId="{14D65C92-F2BF-417C-B318-DC07C454E9C6}" type="presParOf" srcId="{18BFD615-72D3-4D62-BA3F-F5C7DFF974E6}" destId="{2B69A745-658D-41D1-996F-E9F02ED315C3}" srcOrd="5" destOrd="0" presId="urn:microsoft.com/office/officeart/2005/8/layout/hierarchy1"/>
    <dgm:cxn modelId="{A7EB2B2F-D87E-4A3A-84E6-B1B340762DCB}" type="presParOf" srcId="{2B69A745-658D-41D1-996F-E9F02ED315C3}" destId="{DEF277FD-5394-4C0A-BE00-3E914DA657F5}" srcOrd="0" destOrd="0" presId="urn:microsoft.com/office/officeart/2005/8/layout/hierarchy1"/>
    <dgm:cxn modelId="{D2524F5B-D034-431D-86E7-0C3CA459A398}" type="presParOf" srcId="{DEF277FD-5394-4C0A-BE00-3E914DA657F5}" destId="{0895D2F2-D585-427C-9D70-46A6F608B042}" srcOrd="0" destOrd="0" presId="urn:microsoft.com/office/officeart/2005/8/layout/hierarchy1"/>
    <dgm:cxn modelId="{5C5F243A-5F60-4A0D-AA85-DA1E9F7EDC4C}" type="presParOf" srcId="{DEF277FD-5394-4C0A-BE00-3E914DA657F5}" destId="{D581515B-6C73-45D2-98C7-1DFE742BBC88}" srcOrd="1" destOrd="0" presId="urn:microsoft.com/office/officeart/2005/8/layout/hierarchy1"/>
    <dgm:cxn modelId="{7FCB46AB-79AE-4677-99FA-F6B00AE85FF9}" type="presParOf" srcId="{2B69A745-658D-41D1-996F-E9F02ED315C3}" destId="{650D3756-82B4-4980-88C8-5BDC0DC41EE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3AAE-B644-400F-8BB1-D16E1FB99BC0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0164-2725-497C-902A-7AE53769347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0164-2725-497C-902A-7AE537693479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3D89-8C88-439F-98A4-EFEE750163E0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2294-D331-42B7-B5EE-90FD01FC0D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1.1</a:t>
            </a:r>
            <a:r>
              <a:rPr lang="el-GR" sz="2100" b="1" dirty="0" smtClean="0">
                <a:solidFill>
                  <a:srgbClr val="0000FF"/>
                </a:solidFill>
              </a:rPr>
              <a:t>. Το </a:t>
            </a:r>
            <a:r>
              <a:rPr lang="el-GR" sz="2100" b="1" dirty="0" err="1" smtClean="0">
                <a:solidFill>
                  <a:srgbClr val="0000FF"/>
                </a:solidFill>
              </a:rPr>
              <a:t>επιχειρείν</a:t>
            </a:r>
            <a:r>
              <a:rPr lang="el-GR" sz="2100" b="1" dirty="0" smtClean="0">
                <a:solidFill>
                  <a:srgbClr val="0000FF"/>
                </a:solidFill>
              </a:rPr>
              <a:t>: ο επιχειρηματίας &amp; η επιχείρηση</a:t>
            </a:r>
            <a:endParaRPr lang="el-GR" sz="21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57158" y="2714620"/>
            <a:ext cx="8429684" cy="1938992"/>
          </a:xfrm>
          <a:prstGeom prst="rect">
            <a:avLst/>
          </a:prstGeom>
          <a:noFill/>
          <a:ln w="88900">
            <a:solidFill>
              <a:srgbClr val="0066FF"/>
            </a:solidFill>
          </a:ln>
          <a:effectLst>
            <a:glow rad="101600">
              <a:srgbClr val="0066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l-GR" sz="2400" b="1" i="1" dirty="0" smtClean="0"/>
              <a:t>«Αν θέλουμε αληθινά να αλλάξουμε τον κόσμο, πρέπει να στραφούμε προς τις επιχειρήσεις. Θεωρώ δηλαδή</a:t>
            </a:r>
            <a:r>
              <a:rPr lang="en-US" sz="2400" b="1" i="1" dirty="0" smtClean="0"/>
              <a:t> </a:t>
            </a:r>
            <a:r>
              <a:rPr lang="el-GR" sz="2400" b="1" i="1" dirty="0" smtClean="0"/>
              <a:t>- παρ’ ότι αριστερός</a:t>
            </a:r>
            <a:r>
              <a:rPr lang="en-US" sz="2400" b="1" i="1" dirty="0" smtClean="0"/>
              <a:t> </a:t>
            </a:r>
            <a:r>
              <a:rPr lang="el-GR" sz="2400" b="1" i="1" dirty="0" smtClean="0"/>
              <a:t>- ότι η κοινωνία του αύριο αποκαλύπτεται και χτίζεται μέσα από την επιχειρηματικότητα»</a:t>
            </a:r>
            <a:r>
              <a:rPr lang="en-US" sz="2400" b="1" i="1" dirty="0" smtClean="0"/>
              <a:t>.</a:t>
            </a:r>
            <a:endParaRPr lang="el-GR" sz="2400" i="1" dirty="0" smtClean="0"/>
          </a:p>
          <a:p>
            <a:pPr algn="r"/>
            <a:r>
              <a:rPr lang="el-GR" sz="2400" b="1" dirty="0" smtClean="0"/>
              <a:t> </a:t>
            </a:r>
            <a:r>
              <a:rPr lang="el-GR" b="1" i="1" dirty="0" smtClean="0"/>
              <a:t>(Ντ. </a:t>
            </a:r>
            <a:r>
              <a:rPr lang="el-GR" b="1" i="1" dirty="0" err="1" smtClean="0"/>
              <a:t>Ολιβέν</a:t>
            </a:r>
            <a:r>
              <a:rPr lang="el-GR" b="1" i="1" dirty="0" smtClean="0"/>
              <a:t>, μάνατζερ, συνέντευξη, </a:t>
            </a:r>
            <a:r>
              <a:rPr lang="el-GR" b="1" i="1" dirty="0" err="1" smtClean="0"/>
              <a:t>περ</a:t>
            </a:r>
            <a:r>
              <a:rPr lang="el-GR" b="1" i="1" dirty="0" smtClean="0"/>
              <a:t>. </a:t>
            </a:r>
            <a:r>
              <a:rPr lang="el-GR" b="1" i="1" dirty="0" err="1" smtClean="0"/>
              <a:t>ΒΗΜΑgazino</a:t>
            </a:r>
            <a:r>
              <a:rPr lang="el-GR" b="1" i="1" dirty="0" smtClean="0"/>
              <a:t>, 20 Νοεμβρίου 2005)</a:t>
            </a:r>
            <a:endParaRPr lang="el-GR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- Θέση υποσέλιδου"/>
          <p:cNvSpPr>
            <a:spLocks noGrp="1"/>
          </p:cNvSpPr>
          <p:nvPr/>
        </p:nvSpPr>
        <p:spPr>
          <a:xfrm>
            <a:off x="5643570" y="6429396"/>
            <a:ext cx="3500430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 smtClean="0"/>
              <a:t>Δρ. Μ. </a:t>
            </a:r>
            <a:r>
              <a:rPr lang="el-GR" i="1" dirty="0" err="1" smtClean="0"/>
              <a:t>Λούντζη</a:t>
            </a:r>
            <a:r>
              <a:rPr lang="el-GR" i="1" dirty="0" smtClean="0"/>
              <a:t>,</a:t>
            </a:r>
            <a:r>
              <a:rPr lang="en-US" i="1" dirty="0" smtClean="0"/>
              <a:t> </a:t>
            </a:r>
            <a:r>
              <a:rPr lang="el-GR" i="1" dirty="0" smtClean="0"/>
              <a:t>1o Πειραματικό Γυμνάσιο Αθηνών</a:t>
            </a:r>
            <a:r>
              <a:rPr lang="en-US" i="1" dirty="0" smtClean="0"/>
              <a:t>, </a:t>
            </a:r>
            <a:r>
              <a:rPr lang="el-GR" i="1" dirty="0" smtClean="0"/>
              <a:t>Σχ. Έτος 201</a:t>
            </a:r>
            <a:r>
              <a:rPr lang="en-US" i="1" dirty="0" smtClean="0"/>
              <a:t>9</a:t>
            </a:r>
            <a:r>
              <a:rPr lang="el-GR" i="1" dirty="0"/>
              <a:t> </a:t>
            </a:r>
            <a:r>
              <a:rPr lang="el-GR" i="1" dirty="0" smtClean="0"/>
              <a:t>- </a:t>
            </a:r>
            <a:r>
              <a:rPr lang="en-US" i="1" dirty="0" smtClean="0"/>
              <a:t>20</a:t>
            </a:r>
            <a:endParaRPr lang="el-GR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35716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1.3</a:t>
            </a:r>
            <a:r>
              <a:rPr lang="el-GR" sz="2100" b="1" dirty="0" smtClean="0">
                <a:solidFill>
                  <a:srgbClr val="0000FF"/>
                </a:solidFill>
              </a:rPr>
              <a:t>. Η καινοτομία</a:t>
            </a: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214282" y="2000240"/>
          <a:ext cx="871543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35716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1.3</a:t>
            </a:r>
            <a:r>
              <a:rPr lang="el-GR" sz="2100" b="1" dirty="0" smtClean="0">
                <a:solidFill>
                  <a:srgbClr val="0000FF"/>
                </a:solidFill>
              </a:rPr>
              <a:t>. Η καινοτομία</a:t>
            </a: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6" cy="1744193"/>
          </a:xfrm>
          <a:prstGeom prst="rect">
            <a:avLst/>
          </a:prstGeom>
          <a:noFill/>
        </p:spPr>
      </p:pic>
      <p:graphicFrame>
        <p:nvGraphicFramePr>
          <p:cNvPr id="8" name="7 - Διάγραμμα"/>
          <p:cNvGraphicFramePr/>
          <p:nvPr/>
        </p:nvGraphicFramePr>
        <p:xfrm>
          <a:off x="285720" y="2643182"/>
          <a:ext cx="864399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52" y="1785926"/>
            <a:ext cx="6858048" cy="677108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ffectLst>
            <a:glow rad="63500">
              <a:srgbClr val="0000FF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Η </a:t>
            </a:r>
            <a:r>
              <a:rPr kumimoji="0" lang="el-GR" sz="1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καινοτομία </a:t>
            </a:r>
            <a:r>
              <a:rPr kumimoji="0" lang="el-G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αποτελεί </a:t>
            </a:r>
            <a:r>
              <a:rPr kumimoji="0" lang="el-GR" sz="1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παράγοντα επιτυχίας </a:t>
            </a:r>
            <a:r>
              <a:rPr kumimoji="0" lang="el-G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για την </a:t>
            </a:r>
            <a:r>
              <a:rPr kumimoji="0" lang="el-GR" sz="1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επιχείρηση</a:t>
            </a:r>
            <a:r>
              <a:rPr kumimoji="0" lang="el-G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και </a:t>
            </a:r>
            <a:r>
              <a:rPr kumimoji="0" lang="el-GR" sz="1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κινητήρια δύναμη </a:t>
            </a:r>
            <a:r>
              <a:rPr kumimoji="0" lang="el-G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για την </a:t>
            </a:r>
            <a:r>
              <a:rPr kumimoji="0" lang="el-GR" sz="1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οικονομία.</a:t>
            </a:r>
            <a:endParaRPr kumimoji="0" lang="el-GR" sz="19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500166" y="1142984"/>
            <a:ext cx="6858048" cy="369332"/>
          </a:xfrm>
          <a:prstGeom prst="rect">
            <a:avLst/>
          </a:prstGeom>
          <a:noFill/>
          <a:effectLst>
            <a:glow rad="101600">
              <a:srgbClr val="0000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35716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1.3</a:t>
            </a:r>
            <a:r>
              <a:rPr lang="el-GR" sz="2100" b="1" dirty="0" smtClean="0">
                <a:solidFill>
                  <a:srgbClr val="0000FF"/>
                </a:solidFill>
              </a:rPr>
              <a:t>. Η καινοτομία</a:t>
            </a: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214282" y="2000240"/>
          <a:ext cx="87154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 rot="19998798">
            <a:off x="933489" y="2616992"/>
            <a:ext cx="5143420" cy="615553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700" b="1" dirty="0" smtClean="0"/>
              <a:t>Η εφαρμογή της καινοτομίας προσφέρει ανταγωνιστικό πλεονέκτημα στις επιχειρήσεις, διότι:</a:t>
            </a:r>
            <a:endParaRPr lang="el-GR" sz="17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35716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1.3</a:t>
            </a:r>
            <a:r>
              <a:rPr lang="el-GR" sz="2100" b="1" dirty="0" smtClean="0">
                <a:solidFill>
                  <a:srgbClr val="0000FF"/>
                </a:solidFill>
              </a:rPr>
              <a:t>. Η καινοτομία</a:t>
            </a: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285720" y="200024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1.1</a:t>
            </a:r>
            <a:r>
              <a:rPr lang="el-GR" sz="2100" b="1" dirty="0" smtClean="0">
                <a:solidFill>
                  <a:srgbClr val="0000FF"/>
                </a:solidFill>
              </a:rPr>
              <a:t>. Το </a:t>
            </a:r>
            <a:r>
              <a:rPr lang="el-GR" sz="2100" b="1" dirty="0" err="1" smtClean="0">
                <a:solidFill>
                  <a:srgbClr val="0000FF"/>
                </a:solidFill>
              </a:rPr>
              <a:t>επιχειρείν</a:t>
            </a:r>
            <a:r>
              <a:rPr lang="el-GR" sz="2100" b="1" dirty="0" smtClean="0">
                <a:solidFill>
                  <a:srgbClr val="0000FF"/>
                </a:solidFill>
              </a:rPr>
              <a:t>: ο επιχειρηματίας &amp; η επιχείρηση</a:t>
            </a:r>
            <a:endParaRPr lang="el-GR" sz="21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sp>
        <p:nvSpPr>
          <p:cNvPr id="3074" name="AutoShape 2" descr="Πολιτική Παιδεία Α Λυκεί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Πολιτική Παιδεία Α Λυκεί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285720" y="1928802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1.1</a:t>
            </a:r>
            <a:r>
              <a:rPr lang="el-GR" sz="2100" b="1" dirty="0" smtClean="0">
                <a:solidFill>
                  <a:srgbClr val="0000FF"/>
                </a:solidFill>
              </a:rPr>
              <a:t>. Το </a:t>
            </a:r>
            <a:r>
              <a:rPr lang="el-GR" sz="2100" b="1" dirty="0" err="1" smtClean="0">
                <a:solidFill>
                  <a:srgbClr val="0000FF"/>
                </a:solidFill>
              </a:rPr>
              <a:t>επιχειρείν</a:t>
            </a:r>
            <a:r>
              <a:rPr lang="el-GR" sz="2100" b="1" dirty="0" smtClean="0">
                <a:solidFill>
                  <a:srgbClr val="0000FF"/>
                </a:solidFill>
              </a:rPr>
              <a:t>: ο επιχειρηματίας &amp; η επιχείρηση</a:t>
            </a:r>
            <a:endParaRPr lang="el-GR" sz="21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285720" y="1928802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1.1</a:t>
            </a:r>
            <a:r>
              <a:rPr lang="el-GR" sz="2100" b="1" dirty="0" smtClean="0">
                <a:solidFill>
                  <a:srgbClr val="0000FF"/>
                </a:solidFill>
              </a:rPr>
              <a:t>. Το </a:t>
            </a:r>
            <a:r>
              <a:rPr lang="el-GR" sz="2100" b="1" dirty="0" err="1" smtClean="0">
                <a:solidFill>
                  <a:srgbClr val="0000FF"/>
                </a:solidFill>
              </a:rPr>
              <a:t>επιχειρείν</a:t>
            </a:r>
            <a:r>
              <a:rPr lang="el-GR" sz="2100" b="1" dirty="0" smtClean="0">
                <a:solidFill>
                  <a:srgbClr val="0000FF"/>
                </a:solidFill>
              </a:rPr>
              <a:t>: ο επιχειρηματίας &amp; η επιχείρηση</a:t>
            </a:r>
            <a:endParaRPr lang="el-GR" sz="21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428728" cy="1661134"/>
          </a:xfrm>
          <a:prstGeom prst="rect">
            <a:avLst/>
          </a:prstGeom>
          <a:noFill/>
        </p:spPr>
      </p:pic>
      <p:sp>
        <p:nvSpPr>
          <p:cNvPr id="7" name="6 - Στρογγυλεμένο ορθογώνιο"/>
          <p:cNvSpPr/>
          <p:nvPr/>
        </p:nvSpPr>
        <p:spPr>
          <a:xfrm>
            <a:off x="1214414" y="1857364"/>
            <a:ext cx="6786610" cy="14287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000240"/>
            <a:ext cx="664373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Το </a:t>
            </a:r>
            <a:r>
              <a:rPr kumimoji="0" lang="el-GR" sz="21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επιχειρείν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εμπεριέχει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την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επιτυχία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και την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αποτυχία. Όποιος ιδρύει 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μία </a:t>
            </a:r>
            <a:r>
              <a:rPr kumimoji="0" lang="el-GR" sz="21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επιχείρηση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αναλαμβάνει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και τα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οφέλη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και τις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ζημιές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της επιχείρησης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285852" y="4429132"/>
            <a:ext cx="6786610" cy="142876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4DD34D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28" y="4500570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Με την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ίδρυσή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της η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επιχείρηση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αναλαμβάνει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υποχρεώσεις 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έναντι των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εργαζομένων, 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των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προμηθευτών, 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των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πελατών,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του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κράτους,</a:t>
            </a:r>
            <a:r>
              <a:rPr kumimoji="0" lang="el-G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του </a:t>
            </a:r>
            <a:r>
              <a:rPr kumimoji="0" lang="el-GR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κοινωνικού συνόλου. </a:t>
            </a:r>
            <a:endParaRPr kumimoji="0" lang="el-GR" sz="21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1.1</a:t>
            </a:r>
            <a:r>
              <a:rPr lang="el-GR" sz="2100" b="1" dirty="0" smtClean="0">
                <a:solidFill>
                  <a:srgbClr val="0000FF"/>
                </a:solidFill>
              </a:rPr>
              <a:t>. Το </a:t>
            </a:r>
            <a:r>
              <a:rPr lang="el-GR" sz="2100" b="1" dirty="0" err="1" smtClean="0">
                <a:solidFill>
                  <a:srgbClr val="0000FF"/>
                </a:solidFill>
              </a:rPr>
              <a:t>επιχειρείν</a:t>
            </a:r>
            <a:r>
              <a:rPr lang="el-GR" sz="2100" b="1" dirty="0" smtClean="0">
                <a:solidFill>
                  <a:srgbClr val="0000FF"/>
                </a:solidFill>
              </a:rPr>
              <a:t>: ο επιχειρηματίας &amp; η επιχείρηση</a:t>
            </a:r>
            <a:endParaRPr lang="el-GR" sz="21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8" name="7 - Διάγραμμα"/>
          <p:cNvGraphicFramePr/>
          <p:nvPr/>
        </p:nvGraphicFramePr>
        <p:xfrm>
          <a:off x="214282" y="1857364"/>
          <a:ext cx="87154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 rot="19998798">
            <a:off x="1540733" y="2745131"/>
            <a:ext cx="3737505" cy="430887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200" b="1" dirty="0" smtClean="0"/>
              <a:t>Στόχοι επιχείρησης</a:t>
            </a:r>
            <a:endParaRPr kumimoji="0" lang="el-GR" sz="2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1.2</a:t>
            </a:r>
            <a:r>
              <a:rPr lang="el-GR" sz="2100" b="1" dirty="0" smtClean="0">
                <a:solidFill>
                  <a:srgbClr val="0000FF"/>
                </a:solidFill>
              </a:rPr>
              <a:t>. Η παραγωγή προϊόντων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1.2.1</a:t>
            </a:r>
            <a:r>
              <a:rPr lang="el-GR" sz="2000" b="1" dirty="0" smtClean="0">
                <a:solidFill>
                  <a:srgbClr val="00B050"/>
                </a:solidFill>
              </a:rPr>
              <a:t>. Ανταγωνιστικότητα προϊόντων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sp>
        <p:nvSpPr>
          <p:cNvPr id="9" name="8 - Στρογγυλεμένο ορθογώνιο"/>
          <p:cNvSpPr/>
          <p:nvPr/>
        </p:nvSpPr>
        <p:spPr>
          <a:xfrm>
            <a:off x="2428860" y="1428736"/>
            <a:ext cx="4714908" cy="64294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2500298" y="1500174"/>
            <a:ext cx="4572032" cy="4001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Κύριοι στόχοι μίας επιχείρησης</a:t>
            </a:r>
            <a:endParaRPr lang="el-GR" sz="2000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214282" y="2214554"/>
          <a:ext cx="87154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1.2</a:t>
            </a:r>
            <a:r>
              <a:rPr lang="el-GR" sz="2100" b="1" dirty="0" smtClean="0">
                <a:solidFill>
                  <a:srgbClr val="0000FF"/>
                </a:solidFill>
              </a:rPr>
              <a:t>. Η παραγωγή προϊόντων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1.2.1</a:t>
            </a:r>
            <a:r>
              <a:rPr lang="el-GR" sz="2000" b="1" dirty="0" smtClean="0">
                <a:solidFill>
                  <a:srgbClr val="00B050"/>
                </a:solidFill>
              </a:rPr>
              <a:t>. Ανταγωνιστικότητα προϊόντων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8" name="7 - Διάγραμμα"/>
          <p:cNvGraphicFramePr/>
          <p:nvPr/>
        </p:nvGraphicFramePr>
        <p:xfrm>
          <a:off x="357158" y="1928802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1.2</a:t>
            </a:r>
            <a:r>
              <a:rPr lang="el-GR" sz="2100" b="1" dirty="0" smtClean="0">
                <a:solidFill>
                  <a:srgbClr val="0000FF"/>
                </a:solidFill>
              </a:rPr>
              <a:t>. Η παραγωγή προϊόντων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1.2.2</a:t>
            </a:r>
            <a:r>
              <a:rPr lang="el-GR" sz="2000" b="1" dirty="0" smtClean="0">
                <a:solidFill>
                  <a:srgbClr val="00B050"/>
                </a:solidFill>
              </a:rPr>
              <a:t>. Εξωστρέφεια των επιχειρήσεων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7" name="6 - Διάγραμμα"/>
          <p:cNvGraphicFramePr/>
          <p:nvPr/>
        </p:nvGraphicFramePr>
        <p:xfrm>
          <a:off x="285720" y="1857364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FF0000"/>
                </a:solidFill>
              </a:rPr>
              <a:t>ΚΕΦ. </a:t>
            </a:r>
            <a:r>
              <a:rPr lang="en-US" sz="2300" b="1" dirty="0" smtClean="0">
                <a:solidFill>
                  <a:srgbClr val="FF0000"/>
                </a:solidFill>
              </a:rPr>
              <a:t>1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l-GR" sz="2300" b="1" dirty="0" smtClean="0">
                <a:solidFill>
                  <a:srgbClr val="FF0000"/>
                </a:solidFill>
              </a:rPr>
              <a:t>ΕΠΙΧΕΙΡΗΜΑΤΙΚΟΤΗΤΑ &amp; ΚΑΙΝΟΤΟΜΙΑ</a:t>
            </a:r>
            <a:endParaRPr lang="el-GR" sz="23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  </a:t>
            </a:r>
            <a:r>
              <a:rPr lang="el-GR" sz="2100" b="1" dirty="0" smtClean="0">
                <a:solidFill>
                  <a:srgbClr val="0000FF"/>
                </a:solidFill>
              </a:rPr>
              <a:t>1.2</a:t>
            </a:r>
            <a:r>
              <a:rPr lang="el-GR" sz="2100" b="1" dirty="0" smtClean="0">
                <a:solidFill>
                  <a:srgbClr val="0000FF"/>
                </a:solidFill>
              </a:rPr>
              <a:t>. Η παραγωγή προϊόντων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1.2.2</a:t>
            </a:r>
            <a:r>
              <a:rPr lang="el-GR" sz="2000" b="1" dirty="0" smtClean="0">
                <a:solidFill>
                  <a:srgbClr val="00B050"/>
                </a:solidFill>
              </a:rPr>
              <a:t>. Εξωστρέφεια των επιχειρήσεων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ΕIKONIKΕΣ EΠΙΧΕΙΡΗΣΕΙΣ\GENERAL PICS\entrepreneurs\innovation_1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97503" cy="1857363"/>
          </a:xfrm>
          <a:prstGeom prst="rect">
            <a:avLst/>
          </a:prstGeom>
          <a:noFill/>
        </p:spPr>
      </p:pic>
      <p:graphicFrame>
        <p:nvGraphicFramePr>
          <p:cNvPr id="8" name="7 - Διάγραμμα"/>
          <p:cNvGraphicFramePr/>
          <p:nvPr/>
        </p:nvGraphicFramePr>
        <p:xfrm>
          <a:off x="0" y="1857364"/>
          <a:ext cx="9144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94ca74ac5749f3c8335b4478f35013a396bb26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787</Words>
  <Application>Microsoft Office PowerPoint</Application>
  <PresentationFormat>Προβολή στην οθόνη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285</cp:revision>
  <dcterms:created xsi:type="dcterms:W3CDTF">2018-07-01T15:42:57Z</dcterms:created>
  <dcterms:modified xsi:type="dcterms:W3CDTF">2019-07-02T09:03:42Z</dcterms:modified>
</cp:coreProperties>
</file>