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9" r:id="rId2"/>
    <p:sldId id="261" r:id="rId3"/>
    <p:sldId id="262" r:id="rId4"/>
    <p:sldId id="266" r:id="rId5"/>
    <p:sldId id="273" r:id="rId6"/>
    <p:sldId id="274" r:id="rId7"/>
    <p:sldId id="276" r:id="rId8"/>
    <p:sldId id="288" r:id="rId9"/>
    <p:sldId id="290" r:id="rId10"/>
    <p:sldId id="289" r:id="rId11"/>
    <p:sldId id="291" r:id="rId12"/>
    <p:sldId id="303" r:id="rId13"/>
    <p:sldId id="300" r:id="rId14"/>
    <p:sldId id="307" r:id="rId15"/>
    <p:sldId id="317" r:id="rId16"/>
  </p:sldIdLst>
  <p:sldSz cx="9144000" cy="6858000" type="screen4x3"/>
  <p:notesSz cx="6888163" cy="10021888"/>
  <p:custDataLst>
    <p:tags r:id="rId1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FF8B8B"/>
    <a:srgbClr val="9BE5FF"/>
    <a:srgbClr val="99FF33"/>
    <a:srgbClr val="66FFFF"/>
    <a:srgbClr val="6DD9FF"/>
    <a:srgbClr val="FFCCFF"/>
    <a:srgbClr val="FF66FF"/>
    <a:srgbClr val="9966FF"/>
    <a:srgbClr val="FF66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F701C-F137-4A32-A7B1-61948A427B83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8AE0B32-EE36-40CD-9CB7-6D83981ACC8D}">
      <dgm:prSet phldrT="[Κείμενο]" custT="1"/>
      <dgm:spPr/>
      <dgm:t>
        <a:bodyPr/>
        <a:lstStyle/>
        <a:p>
          <a:pPr algn="ctr"/>
          <a:r>
            <a:rPr lang="el-GR" sz="1900" b="1" dirty="0" smtClean="0">
              <a:solidFill>
                <a:srgbClr val="00B050"/>
              </a:solidFill>
            </a:rPr>
            <a:t>Ανάγκη</a:t>
          </a:r>
        </a:p>
        <a:p>
          <a:pPr algn="just"/>
          <a:r>
            <a:rPr lang="el-GR" sz="1600" b="1" dirty="0" smtClean="0"/>
            <a:t>Έλλειψη ή αίσθηση της έλλειψης, που εκφράζεται με την επιθυμία ικανοποίησής της.</a:t>
          </a:r>
          <a:endParaRPr lang="el-GR" sz="1600" dirty="0"/>
        </a:p>
      </dgm:t>
    </dgm:pt>
    <dgm:pt modelId="{A4D08662-BF4B-4968-87FF-E4CD84B4C529}" type="parTrans" cxnId="{0596EC55-0715-4843-8293-AE71D39C9A7B}">
      <dgm:prSet/>
      <dgm:spPr/>
      <dgm:t>
        <a:bodyPr/>
        <a:lstStyle/>
        <a:p>
          <a:endParaRPr lang="el-GR"/>
        </a:p>
      </dgm:t>
    </dgm:pt>
    <dgm:pt modelId="{B283D608-E912-42CA-B831-BA0F1C271127}" type="sibTrans" cxnId="{0596EC55-0715-4843-8293-AE71D39C9A7B}">
      <dgm:prSet/>
      <dgm:spPr/>
      <dgm:t>
        <a:bodyPr/>
        <a:lstStyle/>
        <a:p>
          <a:endParaRPr lang="el-GR"/>
        </a:p>
      </dgm:t>
    </dgm:pt>
    <dgm:pt modelId="{2C2EE036-8003-4987-BEDF-60F8584F8020}">
      <dgm:prSet phldrT="[Κείμενο]" custT="1"/>
      <dgm:spPr/>
      <dgm:t>
        <a:bodyPr/>
        <a:lstStyle/>
        <a:p>
          <a:pPr algn="ctr"/>
          <a:r>
            <a:rPr lang="el-GR" sz="1900" b="1" dirty="0" smtClean="0">
              <a:solidFill>
                <a:srgbClr val="FF0066"/>
              </a:solidFill>
            </a:rPr>
            <a:t>Χρειάζεται όμως να ληφθούν αποφάσεις.</a:t>
          </a:r>
        </a:p>
      </dgm:t>
    </dgm:pt>
    <dgm:pt modelId="{BD10CBF2-900B-4BB9-BD94-3B8912973A0C}" type="parTrans" cxnId="{15AC0365-8D2D-47F9-BE11-DE39A6D8211B}">
      <dgm:prSet/>
      <dgm:spPr/>
      <dgm:t>
        <a:bodyPr/>
        <a:lstStyle/>
        <a:p>
          <a:endParaRPr lang="el-GR"/>
        </a:p>
      </dgm:t>
    </dgm:pt>
    <dgm:pt modelId="{E89274B6-0C98-4611-833D-D7EA036E3265}" type="sibTrans" cxnId="{15AC0365-8D2D-47F9-BE11-DE39A6D8211B}">
      <dgm:prSet/>
      <dgm:spPr/>
      <dgm:t>
        <a:bodyPr/>
        <a:lstStyle/>
        <a:p>
          <a:endParaRPr lang="el-GR"/>
        </a:p>
      </dgm:t>
    </dgm:pt>
    <dgm:pt modelId="{4F0A5A9E-578D-45AD-824F-151E633AF890}">
      <dgm:prSet phldrT="[Κείμενο]" custT="1"/>
      <dgm:spPr/>
      <dgm:t>
        <a:bodyPr/>
        <a:lstStyle/>
        <a:p>
          <a:pPr algn="ctr"/>
          <a:r>
            <a:rPr lang="el-GR" sz="1900" b="1" dirty="0" smtClean="0">
              <a:solidFill>
                <a:srgbClr val="00B050"/>
              </a:solidFill>
            </a:rPr>
            <a:t>Αγαθά</a:t>
          </a:r>
        </a:p>
        <a:p>
          <a:pPr algn="ctr"/>
          <a:r>
            <a:rPr lang="el-GR" sz="1600" b="1" dirty="0" smtClean="0"/>
            <a:t>Τα μέσα που ικανοποιούν τις ανάγκες.</a:t>
          </a:r>
          <a:endParaRPr lang="el-GR" sz="1700" dirty="0"/>
        </a:p>
      </dgm:t>
    </dgm:pt>
    <dgm:pt modelId="{B7C5D7D3-A780-416C-8AE0-C51A9A38E918}" type="sibTrans" cxnId="{9C4E1554-4342-419D-A11F-006E524BB095}">
      <dgm:prSet/>
      <dgm:spPr/>
      <dgm:t>
        <a:bodyPr/>
        <a:lstStyle/>
        <a:p>
          <a:endParaRPr lang="el-GR"/>
        </a:p>
      </dgm:t>
    </dgm:pt>
    <dgm:pt modelId="{5A220E53-C637-4D1C-B983-45DF5CB3F13A}" type="parTrans" cxnId="{9C4E1554-4342-419D-A11F-006E524BB095}">
      <dgm:prSet/>
      <dgm:spPr/>
      <dgm:t>
        <a:bodyPr/>
        <a:lstStyle/>
        <a:p>
          <a:endParaRPr lang="el-GR"/>
        </a:p>
      </dgm:t>
    </dgm:pt>
    <dgm:pt modelId="{91A1B506-A369-4918-BD7B-4CFDEFB28707}" type="pres">
      <dgm:prSet presAssocID="{8EFF701C-F137-4A32-A7B1-61948A427B8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C739A0-7395-4A2D-8BC8-E3291F09C104}" type="pres">
      <dgm:prSet presAssocID="{8EFF701C-F137-4A32-A7B1-61948A427B83}" presName="arrow" presStyleLbl="bgShp" presStyleIdx="0" presStyleCnt="1" custLinFactNeighborX="3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2140B59-2D4D-4BC4-88AE-8DB06FC2B56F}" type="pres">
      <dgm:prSet presAssocID="{8EFF701C-F137-4A32-A7B1-61948A427B83}" presName="arrowDiagram3" presStyleCnt="0"/>
      <dgm:spPr/>
    </dgm:pt>
    <dgm:pt modelId="{709A05FE-B8A2-4365-A032-4141E1E71970}" type="pres">
      <dgm:prSet presAssocID="{48AE0B32-EE36-40CD-9CB7-6D83981ACC8D}" presName="bullet3a" presStyleLbl="node1" presStyleIdx="0" presStyleCnt="3"/>
      <dgm:spPr>
        <a:solidFill>
          <a:srgbClr val="FFFF00"/>
        </a:solidFill>
      </dgm:spPr>
      <dgm:t>
        <a:bodyPr/>
        <a:lstStyle/>
        <a:p>
          <a:endParaRPr lang="el-GR"/>
        </a:p>
      </dgm:t>
    </dgm:pt>
    <dgm:pt modelId="{BB8DBC52-C33A-4DE9-913C-6278795FC230}" type="pres">
      <dgm:prSet presAssocID="{48AE0B32-EE36-40CD-9CB7-6D83981ACC8D}" presName="textBox3a" presStyleLbl="revTx" presStyleIdx="0" presStyleCnt="3" custScaleX="172219" custScaleY="91366" custLinFactNeighborX="25848" custLinFactNeighborY="431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367146-AEC0-48C5-A3FE-129B92062DBA}" type="pres">
      <dgm:prSet presAssocID="{4F0A5A9E-578D-45AD-824F-151E633AF890}" presName="bullet3b" presStyleLbl="node1" presStyleIdx="1" presStyleCnt="3"/>
      <dgm:spPr>
        <a:solidFill>
          <a:srgbClr val="00B050"/>
        </a:solidFill>
      </dgm:spPr>
      <dgm:t>
        <a:bodyPr/>
        <a:lstStyle/>
        <a:p>
          <a:endParaRPr lang="el-GR"/>
        </a:p>
      </dgm:t>
    </dgm:pt>
    <dgm:pt modelId="{6FDAFA1D-23B1-477C-90B2-1F079E158FAA}" type="pres">
      <dgm:prSet presAssocID="{4F0A5A9E-578D-45AD-824F-151E633AF890}" presName="textBox3b" presStyleLbl="revTx" presStyleIdx="1" presStyleCnt="3" custAng="0" custScaleX="122975" custScaleY="80463" custLinFactNeighborX="0" custLinFactNeighborY="-168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92BC6D-D304-4DDD-93F9-247D6FDC2D6A}" type="pres">
      <dgm:prSet presAssocID="{2C2EE036-8003-4987-BEDF-60F8584F8020}" presName="bullet3c" presStyleLbl="node1" presStyleIdx="2" presStyleCnt="3"/>
      <dgm:spPr>
        <a:solidFill>
          <a:srgbClr val="FF33CC"/>
        </a:solidFill>
      </dgm:spPr>
      <dgm:t>
        <a:bodyPr/>
        <a:lstStyle/>
        <a:p>
          <a:endParaRPr lang="el-GR"/>
        </a:p>
      </dgm:t>
    </dgm:pt>
    <dgm:pt modelId="{85800CD5-C911-4B68-81B5-96D6F4AE6695}" type="pres">
      <dgm:prSet presAssocID="{2C2EE036-8003-4987-BEDF-60F8584F8020}" presName="textBox3c" presStyleLbl="revTx" presStyleIdx="2" presStyleCnt="3" custScaleX="166149" custScaleY="59544" custLinFactNeighborX="35672" custLinFactNeighborY="78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596EC55-0715-4843-8293-AE71D39C9A7B}" srcId="{8EFF701C-F137-4A32-A7B1-61948A427B83}" destId="{48AE0B32-EE36-40CD-9CB7-6D83981ACC8D}" srcOrd="0" destOrd="0" parTransId="{A4D08662-BF4B-4968-87FF-E4CD84B4C529}" sibTransId="{B283D608-E912-42CA-B831-BA0F1C271127}"/>
    <dgm:cxn modelId="{9C4E1554-4342-419D-A11F-006E524BB095}" srcId="{8EFF701C-F137-4A32-A7B1-61948A427B83}" destId="{4F0A5A9E-578D-45AD-824F-151E633AF890}" srcOrd="1" destOrd="0" parTransId="{5A220E53-C637-4D1C-B983-45DF5CB3F13A}" sibTransId="{B7C5D7D3-A780-416C-8AE0-C51A9A38E918}"/>
    <dgm:cxn modelId="{92EAB7A7-BAC3-4ADB-ADA9-2A0FCCC60D8B}" type="presOf" srcId="{2C2EE036-8003-4987-BEDF-60F8584F8020}" destId="{85800CD5-C911-4B68-81B5-96D6F4AE6695}" srcOrd="0" destOrd="0" presId="urn:microsoft.com/office/officeart/2005/8/layout/arrow2"/>
    <dgm:cxn modelId="{65A56BBE-2B05-48C1-9A60-8BEB4FB936E7}" type="presOf" srcId="{48AE0B32-EE36-40CD-9CB7-6D83981ACC8D}" destId="{BB8DBC52-C33A-4DE9-913C-6278795FC230}" srcOrd="0" destOrd="0" presId="urn:microsoft.com/office/officeart/2005/8/layout/arrow2"/>
    <dgm:cxn modelId="{EFC7A5F3-E4DF-4F58-B4A6-AB741B00C348}" type="presOf" srcId="{4F0A5A9E-578D-45AD-824F-151E633AF890}" destId="{6FDAFA1D-23B1-477C-90B2-1F079E158FAA}" srcOrd="0" destOrd="0" presId="urn:microsoft.com/office/officeart/2005/8/layout/arrow2"/>
    <dgm:cxn modelId="{15AC0365-8D2D-47F9-BE11-DE39A6D8211B}" srcId="{8EFF701C-F137-4A32-A7B1-61948A427B83}" destId="{2C2EE036-8003-4987-BEDF-60F8584F8020}" srcOrd="2" destOrd="0" parTransId="{BD10CBF2-900B-4BB9-BD94-3B8912973A0C}" sibTransId="{E89274B6-0C98-4611-833D-D7EA036E3265}"/>
    <dgm:cxn modelId="{B7CDC968-FE97-4A5F-B2FF-EF597EDCF742}" type="presOf" srcId="{8EFF701C-F137-4A32-A7B1-61948A427B83}" destId="{91A1B506-A369-4918-BD7B-4CFDEFB28707}" srcOrd="0" destOrd="0" presId="urn:microsoft.com/office/officeart/2005/8/layout/arrow2"/>
    <dgm:cxn modelId="{8669B3FF-38C3-4D8B-B68C-4209EA93194C}" type="presParOf" srcId="{91A1B506-A369-4918-BD7B-4CFDEFB28707}" destId="{3AC739A0-7395-4A2D-8BC8-E3291F09C104}" srcOrd="0" destOrd="0" presId="urn:microsoft.com/office/officeart/2005/8/layout/arrow2"/>
    <dgm:cxn modelId="{069118F6-DE7C-4CD4-9224-693AE7EEF262}" type="presParOf" srcId="{91A1B506-A369-4918-BD7B-4CFDEFB28707}" destId="{D2140B59-2D4D-4BC4-88AE-8DB06FC2B56F}" srcOrd="1" destOrd="0" presId="urn:microsoft.com/office/officeart/2005/8/layout/arrow2"/>
    <dgm:cxn modelId="{6F47AD7C-660F-4BE0-8E3A-B20271C81B1E}" type="presParOf" srcId="{D2140B59-2D4D-4BC4-88AE-8DB06FC2B56F}" destId="{709A05FE-B8A2-4365-A032-4141E1E71970}" srcOrd="0" destOrd="0" presId="urn:microsoft.com/office/officeart/2005/8/layout/arrow2"/>
    <dgm:cxn modelId="{069E0599-ADEA-4A26-B96B-0A5A63A9F354}" type="presParOf" srcId="{D2140B59-2D4D-4BC4-88AE-8DB06FC2B56F}" destId="{BB8DBC52-C33A-4DE9-913C-6278795FC230}" srcOrd="1" destOrd="0" presId="urn:microsoft.com/office/officeart/2005/8/layout/arrow2"/>
    <dgm:cxn modelId="{CF912129-493A-4618-8B34-D4899B08D0E2}" type="presParOf" srcId="{D2140B59-2D4D-4BC4-88AE-8DB06FC2B56F}" destId="{E4367146-AEC0-48C5-A3FE-129B92062DBA}" srcOrd="2" destOrd="0" presId="urn:microsoft.com/office/officeart/2005/8/layout/arrow2"/>
    <dgm:cxn modelId="{3075D230-3BC6-4934-8197-5E35159C482E}" type="presParOf" srcId="{D2140B59-2D4D-4BC4-88AE-8DB06FC2B56F}" destId="{6FDAFA1D-23B1-477C-90B2-1F079E158FAA}" srcOrd="3" destOrd="0" presId="urn:microsoft.com/office/officeart/2005/8/layout/arrow2"/>
    <dgm:cxn modelId="{FAE5CD41-54C0-4FE1-986C-8AB61CE2A2D7}" type="presParOf" srcId="{D2140B59-2D4D-4BC4-88AE-8DB06FC2B56F}" destId="{E292BC6D-D304-4DDD-93F9-247D6FDC2D6A}" srcOrd="4" destOrd="0" presId="urn:microsoft.com/office/officeart/2005/8/layout/arrow2"/>
    <dgm:cxn modelId="{2B16861A-C6D7-43E0-B53D-32616882C47B}" type="presParOf" srcId="{D2140B59-2D4D-4BC4-88AE-8DB06FC2B56F}" destId="{85800CD5-C911-4B68-81B5-96D6F4AE6695}" srcOrd="5" destOrd="0" presId="urn:microsoft.com/office/officeart/2005/8/layout/arrow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80E6E2-CDBC-4CA1-861C-DC1561BCF25E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21EA51A-A3E8-403A-B34A-444E2322688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800" b="1" dirty="0" smtClean="0">
              <a:solidFill>
                <a:schemeClr val="tx1"/>
              </a:solidFill>
            </a:rPr>
            <a:t>Το κράτος αποτελεί τον αποφασιστικό παράγοντα, διότι με τις αποφάσεις του, επηρεάζει καθοριστικά τις επιχειρήσεις και τα νοικοκυριά, αλλά και γενικότερα τη λειτουργία της οικονομίας.</a:t>
          </a:r>
          <a:endParaRPr lang="el-GR" sz="1800" b="1" u="sng" dirty="0" smtClean="0">
            <a:solidFill>
              <a:schemeClr val="tx1"/>
            </a:solidFill>
          </a:endParaRPr>
        </a:p>
      </dgm:t>
    </dgm:pt>
    <dgm:pt modelId="{5DCFB103-96F1-4E4B-AFC9-80B54F8AB9E4}" type="parTrans" cxnId="{F38CFF49-99DA-4124-B13B-01337BD713C8}">
      <dgm:prSet/>
      <dgm:spPr/>
      <dgm:t>
        <a:bodyPr/>
        <a:lstStyle/>
        <a:p>
          <a:endParaRPr lang="el-GR"/>
        </a:p>
      </dgm:t>
    </dgm:pt>
    <dgm:pt modelId="{B79869B7-9F77-44D9-9C8E-955C9748A7DC}" type="sibTrans" cxnId="{F38CFF49-99DA-4124-B13B-01337BD713C8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EA275BF-CB87-44ED-8B05-911C409B3EE2}">
      <dgm:prSet phldrT="[Κείμενο]" custT="1"/>
      <dgm:spPr>
        <a:solidFill>
          <a:srgbClr val="FFFF00"/>
        </a:solidFill>
      </dgm:spPr>
      <dgm:t>
        <a:bodyPr/>
        <a:lstStyle/>
        <a:p>
          <a:pPr algn="just"/>
          <a:r>
            <a:rPr lang="el-GR" sz="1800" b="1" dirty="0" smtClean="0">
              <a:solidFill>
                <a:schemeClr val="tx1"/>
              </a:solidFill>
            </a:rPr>
            <a:t>Το κράτος περιλαμβάνει φορείς όπως: η Βουλή, η κυβέρνηση, οι οργανισμοί κοινωνικής ασφάλισης, οι οργανισμοί τοπικής αυτοδιοίκησης, τα νοσοκομεία, τα πανεπιστήμια, τα Νομικά Πρόσωπα Δημοσίου Δικαίου, οι Δημόσιες Επιχειρήσεις κ.ά. </a:t>
          </a:r>
          <a:endParaRPr lang="el-GR" sz="1800" b="1" dirty="0">
            <a:solidFill>
              <a:schemeClr val="tx1"/>
            </a:solidFill>
          </a:endParaRPr>
        </a:p>
      </dgm:t>
    </dgm:pt>
    <dgm:pt modelId="{9CD29BB5-3984-4FD0-B9F8-173B12167679}" type="parTrans" cxnId="{95F1FC54-31E5-4CD5-9434-EA2D957AA0F3}">
      <dgm:prSet/>
      <dgm:spPr/>
      <dgm:t>
        <a:bodyPr/>
        <a:lstStyle/>
        <a:p>
          <a:endParaRPr lang="el-GR"/>
        </a:p>
      </dgm:t>
    </dgm:pt>
    <dgm:pt modelId="{A62CB43D-4DF3-43E6-AC2D-0D5FB9187DBD}" type="sibTrans" cxnId="{95F1FC54-31E5-4CD5-9434-EA2D957AA0F3}">
      <dgm:prSet/>
      <dgm:spPr>
        <a:solidFill>
          <a:srgbClr val="00E668">
            <a:alpha val="90000"/>
          </a:srgbClr>
        </a:solidFill>
      </dgm:spPr>
      <dgm:t>
        <a:bodyPr/>
        <a:lstStyle/>
        <a:p>
          <a:endParaRPr lang="el-GR"/>
        </a:p>
      </dgm:t>
    </dgm:pt>
    <dgm:pt modelId="{3D39E729-C4B7-4576-AC29-953D75238748}" type="pres">
      <dgm:prSet presAssocID="{9680E6E2-CDBC-4CA1-861C-DC1561BCF2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9089DFD-ACFE-4521-B598-0F76BEF31BE3}" type="pres">
      <dgm:prSet presAssocID="{9680E6E2-CDBC-4CA1-861C-DC1561BCF25E}" presName="dummyMaxCanvas" presStyleCnt="0">
        <dgm:presLayoutVars/>
      </dgm:prSet>
      <dgm:spPr/>
    </dgm:pt>
    <dgm:pt modelId="{D94108FF-B005-428B-87A6-D2561A1F18E9}" type="pres">
      <dgm:prSet presAssocID="{9680E6E2-CDBC-4CA1-861C-DC1561BCF25E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EC284E2-2C6F-4DC6-A15C-381EED1DA1B4}" type="pres">
      <dgm:prSet presAssocID="{9680E6E2-CDBC-4CA1-861C-DC1561BCF25E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A3FDB5-729F-4911-ABA7-E059306911F5}" type="pres">
      <dgm:prSet presAssocID="{9680E6E2-CDBC-4CA1-861C-DC1561BCF25E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F245BA5-D638-4A1B-91D1-1809484A9053}" type="pres">
      <dgm:prSet presAssocID="{9680E6E2-CDBC-4CA1-861C-DC1561BCF25E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355E54E-CB0F-482F-8AE0-9D6328EB6B91}" type="pres">
      <dgm:prSet presAssocID="{9680E6E2-CDBC-4CA1-861C-DC1561BCF25E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EC3B38F-7CD8-4740-804E-7D25CD3E1AD9}" type="presOf" srcId="{C21EA51A-A3E8-403A-B34A-444E23226882}" destId="{D94108FF-B005-428B-87A6-D2561A1F18E9}" srcOrd="0" destOrd="0" presId="urn:microsoft.com/office/officeart/2005/8/layout/vProcess5"/>
    <dgm:cxn modelId="{DFEB3FBD-2AA1-4F20-8079-3168A448BA90}" type="presOf" srcId="{DEA275BF-CB87-44ED-8B05-911C409B3EE2}" destId="{CEC284E2-2C6F-4DC6-A15C-381EED1DA1B4}" srcOrd="0" destOrd="0" presId="urn:microsoft.com/office/officeart/2005/8/layout/vProcess5"/>
    <dgm:cxn modelId="{2BE90349-AC63-4E35-87A2-60F455F274FB}" type="presOf" srcId="{B79869B7-9F77-44D9-9C8E-955C9748A7DC}" destId="{C8A3FDB5-729F-4911-ABA7-E059306911F5}" srcOrd="0" destOrd="0" presId="urn:microsoft.com/office/officeart/2005/8/layout/vProcess5"/>
    <dgm:cxn modelId="{F38CFF49-99DA-4124-B13B-01337BD713C8}" srcId="{9680E6E2-CDBC-4CA1-861C-DC1561BCF25E}" destId="{C21EA51A-A3E8-403A-B34A-444E23226882}" srcOrd="0" destOrd="0" parTransId="{5DCFB103-96F1-4E4B-AFC9-80B54F8AB9E4}" sibTransId="{B79869B7-9F77-44D9-9C8E-955C9748A7DC}"/>
    <dgm:cxn modelId="{0D9656A8-0265-41C7-8242-F80787EDC29F}" type="presOf" srcId="{C21EA51A-A3E8-403A-B34A-444E23226882}" destId="{9F245BA5-D638-4A1B-91D1-1809484A9053}" srcOrd="1" destOrd="0" presId="urn:microsoft.com/office/officeart/2005/8/layout/vProcess5"/>
    <dgm:cxn modelId="{95F1FC54-31E5-4CD5-9434-EA2D957AA0F3}" srcId="{9680E6E2-CDBC-4CA1-861C-DC1561BCF25E}" destId="{DEA275BF-CB87-44ED-8B05-911C409B3EE2}" srcOrd="1" destOrd="0" parTransId="{9CD29BB5-3984-4FD0-B9F8-173B12167679}" sibTransId="{A62CB43D-4DF3-43E6-AC2D-0D5FB9187DBD}"/>
    <dgm:cxn modelId="{C1E3C372-B159-48B7-B0CF-2B71688C8C69}" type="presOf" srcId="{DEA275BF-CB87-44ED-8B05-911C409B3EE2}" destId="{0355E54E-CB0F-482F-8AE0-9D6328EB6B91}" srcOrd="1" destOrd="0" presId="urn:microsoft.com/office/officeart/2005/8/layout/vProcess5"/>
    <dgm:cxn modelId="{08D5036D-4062-4174-969C-ADA063C00E6A}" type="presOf" srcId="{9680E6E2-CDBC-4CA1-861C-DC1561BCF25E}" destId="{3D39E729-C4B7-4576-AC29-953D75238748}" srcOrd="0" destOrd="0" presId="urn:microsoft.com/office/officeart/2005/8/layout/vProcess5"/>
    <dgm:cxn modelId="{105D79F6-518D-40A8-AE2B-64E315231CED}" type="presParOf" srcId="{3D39E729-C4B7-4576-AC29-953D75238748}" destId="{79089DFD-ACFE-4521-B598-0F76BEF31BE3}" srcOrd="0" destOrd="0" presId="urn:microsoft.com/office/officeart/2005/8/layout/vProcess5"/>
    <dgm:cxn modelId="{B5D5E143-4A21-4A67-9210-C4E6FF4478CC}" type="presParOf" srcId="{3D39E729-C4B7-4576-AC29-953D75238748}" destId="{D94108FF-B005-428B-87A6-D2561A1F18E9}" srcOrd="1" destOrd="0" presId="urn:microsoft.com/office/officeart/2005/8/layout/vProcess5"/>
    <dgm:cxn modelId="{7F2B93AB-031E-4415-AC72-2673883A8011}" type="presParOf" srcId="{3D39E729-C4B7-4576-AC29-953D75238748}" destId="{CEC284E2-2C6F-4DC6-A15C-381EED1DA1B4}" srcOrd="2" destOrd="0" presId="urn:microsoft.com/office/officeart/2005/8/layout/vProcess5"/>
    <dgm:cxn modelId="{6F3DB56A-8228-4E5A-84E9-F1418021F077}" type="presParOf" srcId="{3D39E729-C4B7-4576-AC29-953D75238748}" destId="{C8A3FDB5-729F-4911-ABA7-E059306911F5}" srcOrd="3" destOrd="0" presId="urn:microsoft.com/office/officeart/2005/8/layout/vProcess5"/>
    <dgm:cxn modelId="{31EAF0BF-4146-4C59-AFED-AF7C6A3B44DA}" type="presParOf" srcId="{3D39E729-C4B7-4576-AC29-953D75238748}" destId="{9F245BA5-D638-4A1B-91D1-1809484A9053}" srcOrd="4" destOrd="0" presId="urn:microsoft.com/office/officeart/2005/8/layout/vProcess5"/>
    <dgm:cxn modelId="{F55FEE3B-2685-4B73-B317-DA3AA5559169}" type="presParOf" srcId="{3D39E729-C4B7-4576-AC29-953D75238748}" destId="{0355E54E-CB0F-482F-8AE0-9D6328EB6B91}" srcOrd="5" destOrd="0" presId="urn:microsoft.com/office/officeart/2005/8/layout/vProcess5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FBD66C-178B-44FD-B6C1-6A0AB60A3F4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15DE8A1D-F56A-4694-93D6-F0AD399247F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Οι επιχειρήσεις &amp; τα νοικοκυριά δρουν με βάση το ιδιωτικό συμφέρον.</a:t>
          </a:r>
          <a:endParaRPr lang="el-GR" sz="1600" b="1" dirty="0">
            <a:solidFill>
              <a:schemeClr val="tx1"/>
            </a:solidFill>
          </a:endParaRPr>
        </a:p>
      </dgm:t>
    </dgm:pt>
    <dgm:pt modelId="{B57FACFB-A588-41F1-9227-7CF48A3CA13C}" type="parTrans" cxnId="{570E92CD-22E0-4406-B097-952062D7F974}">
      <dgm:prSet/>
      <dgm:spPr/>
      <dgm:t>
        <a:bodyPr/>
        <a:lstStyle/>
        <a:p>
          <a:endParaRPr lang="el-GR"/>
        </a:p>
      </dgm:t>
    </dgm:pt>
    <dgm:pt modelId="{3643E6B5-D0E1-4392-A660-E04BAB932D32}" type="sibTrans" cxnId="{570E92CD-22E0-4406-B097-952062D7F97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10FB543-DC41-4948-B8F9-6EE45E18C292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Οι δημόσιοι φορείς δρουν με βάση το δημόσιο συμφέρον.</a:t>
          </a:r>
          <a:endParaRPr lang="el-GR" sz="1600" b="1" dirty="0">
            <a:solidFill>
              <a:schemeClr val="tx1"/>
            </a:solidFill>
          </a:endParaRPr>
        </a:p>
      </dgm:t>
    </dgm:pt>
    <dgm:pt modelId="{3F1A8B9A-9299-4712-AE6B-A9023EEC3429}" type="parTrans" cxnId="{B6AC3930-034B-4F24-9646-C8D4BC108257}">
      <dgm:prSet/>
      <dgm:spPr/>
      <dgm:t>
        <a:bodyPr/>
        <a:lstStyle/>
        <a:p>
          <a:endParaRPr lang="el-GR"/>
        </a:p>
      </dgm:t>
    </dgm:pt>
    <dgm:pt modelId="{D5074BB6-F0C2-409B-906C-5995B9C236A9}" type="sibTrans" cxnId="{B6AC3930-034B-4F24-9646-C8D4BC108257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547008A-FB5E-4AEA-9225-C6DB821F640B}">
      <dgm:prSet phldrT="[Κείμενο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Σκοπός όλων των δημόσιων φορέων, είναι η μεγιστοποίηση της κοινωνικής ευημερίας.</a:t>
          </a:r>
          <a:endParaRPr lang="el-GR" sz="1600" b="1" dirty="0">
            <a:solidFill>
              <a:schemeClr val="tx1"/>
            </a:solidFill>
          </a:endParaRPr>
        </a:p>
      </dgm:t>
    </dgm:pt>
    <dgm:pt modelId="{A72FC419-860E-4BC8-828D-7DBA40270389}" type="parTrans" cxnId="{36CF3F4C-A7CB-409D-A149-5CD8981AD1E2}">
      <dgm:prSet/>
      <dgm:spPr/>
      <dgm:t>
        <a:bodyPr/>
        <a:lstStyle/>
        <a:p>
          <a:endParaRPr lang="el-GR"/>
        </a:p>
      </dgm:t>
    </dgm:pt>
    <dgm:pt modelId="{6E124814-FB07-4DE1-AB38-5B32A4CF7B45}" type="sibTrans" cxnId="{36CF3F4C-A7CB-409D-A149-5CD8981AD1E2}">
      <dgm:prSet/>
      <dgm:spPr/>
      <dgm:t>
        <a:bodyPr/>
        <a:lstStyle/>
        <a:p>
          <a:endParaRPr lang="el-GR"/>
        </a:p>
      </dgm:t>
    </dgm:pt>
    <dgm:pt modelId="{A71A5AE6-C19E-4E87-92EF-9E1857C9135D}" type="pres">
      <dgm:prSet presAssocID="{E2FBD66C-178B-44FD-B6C1-6A0AB60A3F46}" presName="Name0" presStyleCnt="0">
        <dgm:presLayoutVars>
          <dgm:dir/>
          <dgm:resizeHandles val="exact"/>
        </dgm:presLayoutVars>
      </dgm:prSet>
      <dgm:spPr/>
    </dgm:pt>
    <dgm:pt modelId="{F66BC262-60FD-40C9-AA04-8321A215AAFD}" type="pres">
      <dgm:prSet presAssocID="{15DE8A1D-F56A-4694-93D6-F0AD399247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A38143-8504-4BD4-AF45-04530E9D10A4}" type="pres">
      <dgm:prSet presAssocID="{3643E6B5-D0E1-4392-A660-E04BAB932D32}" presName="sibTrans" presStyleLbl="sibTrans2D1" presStyleIdx="0" presStyleCnt="2"/>
      <dgm:spPr/>
      <dgm:t>
        <a:bodyPr/>
        <a:lstStyle/>
        <a:p>
          <a:endParaRPr lang="el-GR"/>
        </a:p>
      </dgm:t>
    </dgm:pt>
    <dgm:pt modelId="{A5063C9C-BA1A-46EE-8B49-1973B553B29D}" type="pres">
      <dgm:prSet presAssocID="{3643E6B5-D0E1-4392-A660-E04BAB932D32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61384FBB-0335-4287-AD76-B87EF1ECC1C8}" type="pres">
      <dgm:prSet presAssocID="{B10FB543-DC41-4948-B8F9-6EE45E18C2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E50037-41E2-4C4A-B5CE-7B1CE53B968C}" type="pres">
      <dgm:prSet presAssocID="{D5074BB6-F0C2-409B-906C-5995B9C236A9}" presName="sibTrans" presStyleLbl="sibTrans2D1" presStyleIdx="1" presStyleCnt="2"/>
      <dgm:spPr/>
      <dgm:t>
        <a:bodyPr/>
        <a:lstStyle/>
        <a:p>
          <a:endParaRPr lang="el-GR"/>
        </a:p>
      </dgm:t>
    </dgm:pt>
    <dgm:pt modelId="{AC18166C-D38F-4664-B8B1-A175B37DF06F}" type="pres">
      <dgm:prSet presAssocID="{D5074BB6-F0C2-409B-906C-5995B9C236A9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0BE25F71-A190-4B56-9EC0-D27F94909A39}" type="pres">
      <dgm:prSet presAssocID="{1547008A-FB5E-4AEA-9225-C6DB821F64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787600B-ECA6-465D-90CA-BB04DD7A85E6}" type="presOf" srcId="{1547008A-FB5E-4AEA-9225-C6DB821F640B}" destId="{0BE25F71-A190-4B56-9EC0-D27F94909A39}" srcOrd="0" destOrd="0" presId="urn:microsoft.com/office/officeart/2005/8/layout/process1"/>
    <dgm:cxn modelId="{1B843DE5-D928-469E-A70A-CD58E019F5B6}" type="presOf" srcId="{15DE8A1D-F56A-4694-93D6-F0AD399247F2}" destId="{F66BC262-60FD-40C9-AA04-8321A215AAFD}" srcOrd="0" destOrd="0" presId="urn:microsoft.com/office/officeart/2005/8/layout/process1"/>
    <dgm:cxn modelId="{4EE8019C-E77C-4FC7-8B87-66AF34FC8403}" type="presOf" srcId="{E2FBD66C-178B-44FD-B6C1-6A0AB60A3F46}" destId="{A71A5AE6-C19E-4E87-92EF-9E1857C9135D}" srcOrd="0" destOrd="0" presId="urn:microsoft.com/office/officeart/2005/8/layout/process1"/>
    <dgm:cxn modelId="{4D4B3C2B-4FF0-40BF-BB71-77F0F4F5A23B}" type="presOf" srcId="{B10FB543-DC41-4948-B8F9-6EE45E18C292}" destId="{61384FBB-0335-4287-AD76-B87EF1ECC1C8}" srcOrd="0" destOrd="0" presId="urn:microsoft.com/office/officeart/2005/8/layout/process1"/>
    <dgm:cxn modelId="{B6AC3930-034B-4F24-9646-C8D4BC108257}" srcId="{E2FBD66C-178B-44FD-B6C1-6A0AB60A3F46}" destId="{B10FB543-DC41-4948-B8F9-6EE45E18C292}" srcOrd="1" destOrd="0" parTransId="{3F1A8B9A-9299-4712-AE6B-A9023EEC3429}" sibTransId="{D5074BB6-F0C2-409B-906C-5995B9C236A9}"/>
    <dgm:cxn modelId="{570E92CD-22E0-4406-B097-952062D7F974}" srcId="{E2FBD66C-178B-44FD-B6C1-6A0AB60A3F46}" destId="{15DE8A1D-F56A-4694-93D6-F0AD399247F2}" srcOrd="0" destOrd="0" parTransId="{B57FACFB-A588-41F1-9227-7CF48A3CA13C}" sibTransId="{3643E6B5-D0E1-4392-A660-E04BAB932D32}"/>
    <dgm:cxn modelId="{B0D8DC41-DB7B-4300-9153-AC04C9D4809B}" type="presOf" srcId="{D5074BB6-F0C2-409B-906C-5995B9C236A9}" destId="{59E50037-41E2-4C4A-B5CE-7B1CE53B968C}" srcOrd="0" destOrd="0" presId="urn:microsoft.com/office/officeart/2005/8/layout/process1"/>
    <dgm:cxn modelId="{42378D92-419D-4B06-9A6E-A55D414B7762}" type="presOf" srcId="{D5074BB6-F0C2-409B-906C-5995B9C236A9}" destId="{AC18166C-D38F-4664-B8B1-A175B37DF06F}" srcOrd="1" destOrd="0" presId="urn:microsoft.com/office/officeart/2005/8/layout/process1"/>
    <dgm:cxn modelId="{9ED302AC-6A92-4ACE-9B03-B69572DAD155}" type="presOf" srcId="{3643E6B5-D0E1-4392-A660-E04BAB932D32}" destId="{1AA38143-8504-4BD4-AF45-04530E9D10A4}" srcOrd="0" destOrd="0" presId="urn:microsoft.com/office/officeart/2005/8/layout/process1"/>
    <dgm:cxn modelId="{36CF3F4C-A7CB-409D-A149-5CD8981AD1E2}" srcId="{E2FBD66C-178B-44FD-B6C1-6A0AB60A3F46}" destId="{1547008A-FB5E-4AEA-9225-C6DB821F640B}" srcOrd="2" destOrd="0" parTransId="{A72FC419-860E-4BC8-828D-7DBA40270389}" sibTransId="{6E124814-FB07-4DE1-AB38-5B32A4CF7B45}"/>
    <dgm:cxn modelId="{A1324187-8CE3-4D20-B163-23AA00483860}" type="presOf" srcId="{3643E6B5-D0E1-4392-A660-E04BAB932D32}" destId="{A5063C9C-BA1A-46EE-8B49-1973B553B29D}" srcOrd="1" destOrd="0" presId="urn:microsoft.com/office/officeart/2005/8/layout/process1"/>
    <dgm:cxn modelId="{6FBB971B-5B30-4CA0-ACF9-6DF814E4A089}" type="presParOf" srcId="{A71A5AE6-C19E-4E87-92EF-9E1857C9135D}" destId="{F66BC262-60FD-40C9-AA04-8321A215AAFD}" srcOrd="0" destOrd="0" presId="urn:microsoft.com/office/officeart/2005/8/layout/process1"/>
    <dgm:cxn modelId="{EBCF61A0-1291-4ACA-B61F-BC54068927BE}" type="presParOf" srcId="{A71A5AE6-C19E-4E87-92EF-9E1857C9135D}" destId="{1AA38143-8504-4BD4-AF45-04530E9D10A4}" srcOrd="1" destOrd="0" presId="urn:microsoft.com/office/officeart/2005/8/layout/process1"/>
    <dgm:cxn modelId="{D3721078-D65D-4965-A5E6-E35D4817F664}" type="presParOf" srcId="{1AA38143-8504-4BD4-AF45-04530E9D10A4}" destId="{A5063C9C-BA1A-46EE-8B49-1973B553B29D}" srcOrd="0" destOrd="0" presId="urn:microsoft.com/office/officeart/2005/8/layout/process1"/>
    <dgm:cxn modelId="{0177883D-DBC2-4086-ADC8-6B5C9B57406B}" type="presParOf" srcId="{A71A5AE6-C19E-4E87-92EF-9E1857C9135D}" destId="{61384FBB-0335-4287-AD76-B87EF1ECC1C8}" srcOrd="2" destOrd="0" presId="urn:microsoft.com/office/officeart/2005/8/layout/process1"/>
    <dgm:cxn modelId="{7F97D7B5-E9E8-4B36-8068-5DDD59EC8C83}" type="presParOf" srcId="{A71A5AE6-C19E-4E87-92EF-9E1857C9135D}" destId="{59E50037-41E2-4C4A-B5CE-7B1CE53B968C}" srcOrd="3" destOrd="0" presId="urn:microsoft.com/office/officeart/2005/8/layout/process1"/>
    <dgm:cxn modelId="{D3B12799-EE47-4E27-814F-C8B9E2BFC96C}" type="presParOf" srcId="{59E50037-41E2-4C4A-B5CE-7B1CE53B968C}" destId="{AC18166C-D38F-4664-B8B1-A175B37DF06F}" srcOrd="0" destOrd="0" presId="urn:microsoft.com/office/officeart/2005/8/layout/process1"/>
    <dgm:cxn modelId="{05C9F509-2787-41DC-9A49-12BED5268F3E}" type="presParOf" srcId="{A71A5AE6-C19E-4E87-92EF-9E1857C9135D}" destId="{0BE25F71-A190-4B56-9EC0-D27F94909A39}" srcOrd="4" destOrd="0" presId="urn:microsoft.com/office/officeart/2005/8/layout/process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EFAB9A1-0881-44BA-9F3E-42356A415C09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3D53576-C0B7-4C04-9812-BCD5E7AFE4C2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2300" b="1" dirty="0" smtClean="0">
              <a:solidFill>
                <a:schemeClr val="tx1"/>
              </a:solidFill>
            </a:rPr>
            <a:t>Δημόσια αγαθά</a:t>
          </a:r>
          <a:endParaRPr lang="el-GR" sz="2300" b="1" dirty="0">
            <a:solidFill>
              <a:schemeClr val="tx1"/>
            </a:solidFill>
          </a:endParaRPr>
        </a:p>
      </dgm:t>
    </dgm:pt>
    <dgm:pt modelId="{DE36F63B-02AE-4945-897A-F609FB18828E}" type="parTrans" cxnId="{30AEB51F-4F8F-45AC-92BA-E4D63D4D5A71}">
      <dgm:prSet/>
      <dgm:spPr/>
      <dgm:t>
        <a:bodyPr/>
        <a:lstStyle/>
        <a:p>
          <a:endParaRPr lang="el-GR"/>
        </a:p>
      </dgm:t>
    </dgm:pt>
    <dgm:pt modelId="{E3CA5B69-D6F1-4E7E-82D3-9FEFD8F1F644}" type="sibTrans" cxnId="{30AEB51F-4F8F-45AC-92BA-E4D63D4D5A71}">
      <dgm:prSet/>
      <dgm:spPr/>
      <dgm:t>
        <a:bodyPr/>
        <a:lstStyle/>
        <a:p>
          <a:endParaRPr lang="el-GR"/>
        </a:p>
      </dgm:t>
    </dgm:pt>
    <dgm:pt modelId="{6581F175-47EC-45D3-AA74-0CA133986CF7}">
      <dgm:prSet phldrT="[Κείμενο]" custT="1"/>
      <dgm:spPr>
        <a:solidFill>
          <a:srgbClr val="66FFFF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Θεωρούνται ως δικαιώματα (π.χ. δικαίωμα στην υγεία, στην παιδεία κ.ά.).</a:t>
          </a:r>
          <a:endParaRPr lang="el-GR" sz="1700" b="1" dirty="0">
            <a:solidFill>
              <a:schemeClr val="tx1"/>
            </a:solidFill>
          </a:endParaRPr>
        </a:p>
      </dgm:t>
    </dgm:pt>
    <dgm:pt modelId="{32F27A42-1945-4496-A882-62A5FB7CA694}" type="parTrans" cxnId="{853D775C-A29A-4317-8117-B8017510B7AF}">
      <dgm:prSet/>
      <dgm:spPr/>
      <dgm:t>
        <a:bodyPr/>
        <a:lstStyle/>
        <a:p>
          <a:endParaRPr lang="el-GR"/>
        </a:p>
      </dgm:t>
    </dgm:pt>
    <dgm:pt modelId="{6C2F0FBA-B0D9-4171-A77F-B48871606894}" type="sibTrans" cxnId="{853D775C-A29A-4317-8117-B8017510B7AF}">
      <dgm:prSet/>
      <dgm:spPr/>
      <dgm:t>
        <a:bodyPr/>
        <a:lstStyle/>
        <a:p>
          <a:endParaRPr lang="el-GR"/>
        </a:p>
      </dgm:t>
    </dgm:pt>
    <dgm:pt modelId="{6F7FF41E-E067-49CF-889C-C8C805807D96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2300" b="1" dirty="0" smtClean="0">
              <a:solidFill>
                <a:schemeClr val="tx1"/>
              </a:solidFill>
            </a:rPr>
            <a:t>Το κράτος </a:t>
          </a:r>
          <a:endParaRPr lang="el-GR" sz="2300" b="1" dirty="0">
            <a:solidFill>
              <a:schemeClr val="tx1"/>
            </a:solidFill>
          </a:endParaRPr>
        </a:p>
      </dgm:t>
    </dgm:pt>
    <dgm:pt modelId="{DC54E95F-5D8E-40AF-BE63-86269BEA1409}" type="parTrans" cxnId="{D03D27B0-AD3B-4C72-9129-96DDBA0FB7B4}">
      <dgm:prSet/>
      <dgm:spPr/>
      <dgm:t>
        <a:bodyPr/>
        <a:lstStyle/>
        <a:p>
          <a:endParaRPr lang="el-GR"/>
        </a:p>
      </dgm:t>
    </dgm:pt>
    <dgm:pt modelId="{D1C2AD8D-CB17-4570-8198-3CFF71A9317D}" type="sibTrans" cxnId="{D03D27B0-AD3B-4C72-9129-96DDBA0FB7B4}">
      <dgm:prSet/>
      <dgm:spPr/>
      <dgm:t>
        <a:bodyPr/>
        <a:lstStyle/>
        <a:p>
          <a:endParaRPr lang="el-GR"/>
        </a:p>
      </dgm:t>
    </dgm:pt>
    <dgm:pt modelId="{3B87BF4C-A886-42DC-81AA-52F66B49E406}">
      <dgm:prSet phldrT="[Κείμενο]" custT="1"/>
      <dgm:spPr>
        <a:solidFill>
          <a:srgbClr val="99FF33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Τα χαρακτηρίζει με πολιτική απόφαση.</a:t>
          </a:r>
          <a:endParaRPr lang="el-GR" sz="1700" b="1" dirty="0">
            <a:solidFill>
              <a:schemeClr val="tx1"/>
            </a:solidFill>
          </a:endParaRPr>
        </a:p>
      </dgm:t>
    </dgm:pt>
    <dgm:pt modelId="{C95F1A4D-37F7-4419-BCA1-1EF60F848B85}" type="parTrans" cxnId="{BFFACC5C-DDF8-4C8F-BCEC-7D7A8A4217E3}">
      <dgm:prSet/>
      <dgm:spPr/>
      <dgm:t>
        <a:bodyPr/>
        <a:lstStyle/>
        <a:p>
          <a:endParaRPr lang="el-GR"/>
        </a:p>
      </dgm:t>
    </dgm:pt>
    <dgm:pt modelId="{DE2A4E03-C230-48A6-AC62-30FA4C752ED8}" type="sibTrans" cxnId="{BFFACC5C-DDF8-4C8F-BCEC-7D7A8A4217E3}">
      <dgm:prSet/>
      <dgm:spPr/>
      <dgm:t>
        <a:bodyPr/>
        <a:lstStyle/>
        <a:p>
          <a:endParaRPr lang="el-GR"/>
        </a:p>
      </dgm:t>
    </dgm:pt>
    <dgm:pt modelId="{49909F12-7008-424A-87D5-8C4D7E8947D3}">
      <dgm:prSet phldrT="[Κείμενο]" custT="1"/>
      <dgm:spPr>
        <a:solidFill>
          <a:srgbClr val="66FFFF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Είναι αδιαίρετα.</a:t>
          </a:r>
          <a:endParaRPr lang="el-GR" sz="1700" b="1" dirty="0">
            <a:solidFill>
              <a:schemeClr val="tx1"/>
            </a:solidFill>
          </a:endParaRPr>
        </a:p>
      </dgm:t>
    </dgm:pt>
    <dgm:pt modelId="{31085186-4302-4A50-B005-2E4A0E1DB764}" type="parTrans" cxnId="{AA44824C-D69B-4B59-8BCE-B187F814EF73}">
      <dgm:prSet/>
      <dgm:spPr/>
      <dgm:t>
        <a:bodyPr/>
        <a:lstStyle/>
        <a:p>
          <a:endParaRPr lang="el-GR"/>
        </a:p>
      </dgm:t>
    </dgm:pt>
    <dgm:pt modelId="{A4E44DF4-A52F-4966-9DA7-7C9F6FD198B3}" type="sibTrans" cxnId="{AA44824C-D69B-4B59-8BCE-B187F814EF73}">
      <dgm:prSet/>
      <dgm:spPr/>
      <dgm:t>
        <a:bodyPr/>
        <a:lstStyle/>
        <a:p>
          <a:endParaRPr lang="el-GR"/>
        </a:p>
      </dgm:t>
    </dgm:pt>
    <dgm:pt modelId="{B44E9505-7D1D-4CBF-B5C7-005729FE0390}">
      <dgm:prSet phldrT="[Κείμενο]" custT="1"/>
      <dgm:spPr>
        <a:solidFill>
          <a:srgbClr val="66FFFF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Παρέχονται δωρεάν ή με συμβολικό αντίτιμο.</a:t>
          </a:r>
          <a:endParaRPr lang="el-GR" sz="1700" b="1" dirty="0">
            <a:solidFill>
              <a:schemeClr val="tx1"/>
            </a:solidFill>
          </a:endParaRPr>
        </a:p>
      </dgm:t>
    </dgm:pt>
    <dgm:pt modelId="{B39A23FB-C671-4FE7-9713-6FFBC39FA9ED}" type="parTrans" cxnId="{6E207315-C562-4D57-8806-1C45431B59B2}">
      <dgm:prSet/>
      <dgm:spPr/>
      <dgm:t>
        <a:bodyPr/>
        <a:lstStyle/>
        <a:p>
          <a:endParaRPr lang="el-GR"/>
        </a:p>
      </dgm:t>
    </dgm:pt>
    <dgm:pt modelId="{689F625E-6991-4966-BEB3-C3874E2A68C5}" type="sibTrans" cxnId="{6E207315-C562-4D57-8806-1C45431B59B2}">
      <dgm:prSet/>
      <dgm:spPr/>
      <dgm:t>
        <a:bodyPr/>
        <a:lstStyle/>
        <a:p>
          <a:endParaRPr lang="el-GR"/>
        </a:p>
      </dgm:t>
    </dgm:pt>
    <dgm:pt modelId="{F6621ACF-B901-4601-8368-832C6475CFF0}">
      <dgm:prSet phldrT="[Κείμενο]" custT="1"/>
      <dgm:spPr>
        <a:solidFill>
          <a:srgbClr val="99FF33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Φροντίζει για την παραγωγή τους.</a:t>
          </a:r>
          <a:endParaRPr lang="el-GR" sz="1700" b="1" dirty="0">
            <a:solidFill>
              <a:schemeClr val="tx1"/>
            </a:solidFill>
          </a:endParaRPr>
        </a:p>
      </dgm:t>
    </dgm:pt>
    <dgm:pt modelId="{5AF50156-7992-4416-9B05-17F0C80D03DB}" type="parTrans" cxnId="{0BF9921E-F51A-4DF2-92BB-DC09825F05A0}">
      <dgm:prSet/>
      <dgm:spPr/>
      <dgm:t>
        <a:bodyPr/>
        <a:lstStyle/>
        <a:p>
          <a:endParaRPr lang="el-GR"/>
        </a:p>
      </dgm:t>
    </dgm:pt>
    <dgm:pt modelId="{115B0EAA-328D-4811-B32F-DB9C08B04C64}" type="sibTrans" cxnId="{0BF9921E-F51A-4DF2-92BB-DC09825F05A0}">
      <dgm:prSet/>
      <dgm:spPr/>
      <dgm:t>
        <a:bodyPr/>
        <a:lstStyle/>
        <a:p>
          <a:endParaRPr lang="el-GR"/>
        </a:p>
      </dgm:t>
    </dgm:pt>
    <dgm:pt modelId="{CA6E74BB-C5C5-454B-9BF6-6C1269B4AAAF}">
      <dgm:prSet phldrT="[Κείμενο]" custT="1"/>
      <dgm:spPr>
        <a:solidFill>
          <a:srgbClr val="99FF33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Είτε τα παράγει, είτε τα αγοράζει από ιδιώτες.</a:t>
          </a:r>
          <a:endParaRPr lang="el-GR" sz="1700" b="1" dirty="0">
            <a:solidFill>
              <a:schemeClr val="tx1"/>
            </a:solidFill>
          </a:endParaRPr>
        </a:p>
      </dgm:t>
    </dgm:pt>
    <dgm:pt modelId="{DA4A8BBD-6FA3-4262-9E66-8FF72DAF6425}" type="parTrans" cxnId="{CB0912CE-E4BF-4D17-A9DC-282D2CE2043D}">
      <dgm:prSet/>
      <dgm:spPr/>
      <dgm:t>
        <a:bodyPr/>
        <a:lstStyle/>
        <a:p>
          <a:endParaRPr lang="el-GR"/>
        </a:p>
      </dgm:t>
    </dgm:pt>
    <dgm:pt modelId="{C1A53BA9-966B-45FE-8C0F-EC44B25222C3}" type="sibTrans" cxnId="{CB0912CE-E4BF-4D17-A9DC-282D2CE2043D}">
      <dgm:prSet/>
      <dgm:spPr/>
      <dgm:t>
        <a:bodyPr/>
        <a:lstStyle/>
        <a:p>
          <a:endParaRPr lang="el-GR"/>
        </a:p>
      </dgm:t>
    </dgm:pt>
    <dgm:pt modelId="{4408C0CF-08B1-492A-8DFC-C576F9F9422A}">
      <dgm:prSet phldrT="[Κείμενο]" custT="1"/>
      <dgm:spPr>
        <a:solidFill>
          <a:srgbClr val="99FF33">
            <a:alpha val="89804"/>
          </a:srgbClr>
        </a:solid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Είναι ο μεγαλύτερος παραγωγός αγαθών και υπηρεσιών, αφού παράγει μεγάλο ποσοστό του Ακαθάριστου Εθνικού </a:t>
          </a:r>
          <a:r>
            <a:rPr lang="el-GR" sz="1700" b="1" dirty="0" err="1" smtClean="0">
              <a:solidFill>
                <a:schemeClr val="tx1"/>
              </a:solidFill>
            </a:rPr>
            <a:t>Πρoϊόντος</a:t>
          </a:r>
          <a:r>
            <a:rPr lang="el-GR" sz="1700" b="1" dirty="0" smtClean="0">
              <a:solidFill>
                <a:schemeClr val="tx1"/>
              </a:solidFill>
            </a:rPr>
            <a:t> (Α.Ε.Π.). </a:t>
          </a:r>
          <a:endParaRPr lang="el-GR" sz="1700" b="1" dirty="0">
            <a:solidFill>
              <a:schemeClr val="tx1"/>
            </a:solidFill>
          </a:endParaRPr>
        </a:p>
      </dgm:t>
    </dgm:pt>
    <dgm:pt modelId="{11C1C952-EECD-42D6-80B4-F2E6E4AB996B}" type="parTrans" cxnId="{889F0085-6A90-4F37-AA2F-75CAFE09BA23}">
      <dgm:prSet/>
      <dgm:spPr/>
      <dgm:t>
        <a:bodyPr/>
        <a:lstStyle/>
        <a:p>
          <a:endParaRPr lang="el-GR"/>
        </a:p>
      </dgm:t>
    </dgm:pt>
    <dgm:pt modelId="{34102869-3640-4E29-8FFD-B951F47F1D82}" type="sibTrans" cxnId="{889F0085-6A90-4F37-AA2F-75CAFE09BA23}">
      <dgm:prSet/>
      <dgm:spPr/>
      <dgm:t>
        <a:bodyPr/>
        <a:lstStyle/>
        <a:p>
          <a:endParaRPr lang="el-GR"/>
        </a:p>
      </dgm:t>
    </dgm:pt>
    <dgm:pt modelId="{5904D462-734C-417A-B38B-4809F367DB98}" type="pres">
      <dgm:prSet presAssocID="{3EFAB9A1-0881-44BA-9F3E-42356A415C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70E5A7C-41B9-46B9-AAA9-043917A07727}" type="pres">
      <dgm:prSet presAssocID="{D3D53576-C0B7-4C04-9812-BCD5E7AFE4C2}" presName="composite" presStyleCnt="0"/>
      <dgm:spPr/>
      <dgm:t>
        <a:bodyPr/>
        <a:lstStyle/>
        <a:p>
          <a:endParaRPr lang="el-GR"/>
        </a:p>
      </dgm:t>
    </dgm:pt>
    <dgm:pt modelId="{3D7947AD-0E03-414A-A9CB-B83E10BBB372}" type="pres">
      <dgm:prSet presAssocID="{D3D53576-C0B7-4C04-9812-BCD5E7AFE4C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A26C42-AEB5-4FC4-B8E3-DCDF6845F5F0}" type="pres">
      <dgm:prSet presAssocID="{D3D53576-C0B7-4C04-9812-BCD5E7AFE4C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42AE154-1669-4C33-AEC4-68A48DDACBE0}" type="pres">
      <dgm:prSet presAssocID="{E3CA5B69-D6F1-4E7E-82D3-9FEFD8F1F644}" presName="space" presStyleCnt="0"/>
      <dgm:spPr/>
      <dgm:t>
        <a:bodyPr/>
        <a:lstStyle/>
        <a:p>
          <a:endParaRPr lang="el-GR"/>
        </a:p>
      </dgm:t>
    </dgm:pt>
    <dgm:pt modelId="{A24C0DE6-78B8-4B6E-8D18-0689F48FF25A}" type="pres">
      <dgm:prSet presAssocID="{6F7FF41E-E067-49CF-889C-C8C805807D96}" presName="composite" presStyleCnt="0"/>
      <dgm:spPr/>
      <dgm:t>
        <a:bodyPr/>
        <a:lstStyle/>
        <a:p>
          <a:endParaRPr lang="el-GR"/>
        </a:p>
      </dgm:t>
    </dgm:pt>
    <dgm:pt modelId="{87A3CF50-86C5-4A18-8A32-2BB65932F149}" type="pres">
      <dgm:prSet presAssocID="{6F7FF41E-E067-49CF-889C-C8C805807D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E82C62D-B861-45A9-BFB9-0D77C7A77118}" type="pres">
      <dgm:prSet presAssocID="{6F7FF41E-E067-49CF-889C-C8C805807D9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AEB51F-4F8F-45AC-92BA-E4D63D4D5A71}" srcId="{3EFAB9A1-0881-44BA-9F3E-42356A415C09}" destId="{D3D53576-C0B7-4C04-9812-BCD5E7AFE4C2}" srcOrd="0" destOrd="0" parTransId="{DE36F63B-02AE-4945-897A-F609FB18828E}" sibTransId="{E3CA5B69-D6F1-4E7E-82D3-9FEFD8F1F644}"/>
    <dgm:cxn modelId="{889F0085-6A90-4F37-AA2F-75CAFE09BA23}" srcId="{6F7FF41E-E067-49CF-889C-C8C805807D96}" destId="{4408C0CF-08B1-492A-8DFC-C576F9F9422A}" srcOrd="3" destOrd="0" parTransId="{11C1C952-EECD-42D6-80B4-F2E6E4AB996B}" sibTransId="{34102869-3640-4E29-8FFD-B951F47F1D82}"/>
    <dgm:cxn modelId="{C8BF8D9E-3F81-46D7-8FAE-DF13AC4DF8AA}" type="presOf" srcId="{6F7FF41E-E067-49CF-889C-C8C805807D96}" destId="{87A3CF50-86C5-4A18-8A32-2BB65932F149}" srcOrd="0" destOrd="0" presId="urn:microsoft.com/office/officeart/2005/8/layout/hList1"/>
    <dgm:cxn modelId="{BCEA49B2-3644-4B02-A2EC-2405FBB52AC1}" type="presOf" srcId="{49909F12-7008-424A-87D5-8C4D7E8947D3}" destId="{1FA26C42-AEB5-4FC4-B8E3-DCDF6845F5F0}" srcOrd="0" destOrd="1" presId="urn:microsoft.com/office/officeart/2005/8/layout/hList1"/>
    <dgm:cxn modelId="{BFFACC5C-DDF8-4C8F-BCEC-7D7A8A4217E3}" srcId="{6F7FF41E-E067-49CF-889C-C8C805807D96}" destId="{3B87BF4C-A886-42DC-81AA-52F66B49E406}" srcOrd="0" destOrd="0" parTransId="{C95F1A4D-37F7-4419-BCA1-1EF60F848B85}" sibTransId="{DE2A4E03-C230-48A6-AC62-30FA4C752ED8}"/>
    <dgm:cxn modelId="{0436AEBF-A376-42EA-A6BA-6C0B0196FD3C}" type="presOf" srcId="{6581F175-47EC-45D3-AA74-0CA133986CF7}" destId="{1FA26C42-AEB5-4FC4-B8E3-DCDF6845F5F0}" srcOrd="0" destOrd="0" presId="urn:microsoft.com/office/officeart/2005/8/layout/hList1"/>
    <dgm:cxn modelId="{FD4348C1-DEAB-4E2D-814D-3101B8E11E88}" type="presOf" srcId="{3B87BF4C-A886-42DC-81AA-52F66B49E406}" destId="{6E82C62D-B861-45A9-BFB9-0D77C7A77118}" srcOrd="0" destOrd="0" presId="urn:microsoft.com/office/officeart/2005/8/layout/hList1"/>
    <dgm:cxn modelId="{5E37A2A9-EA9D-42E5-94DF-4FF39808D839}" type="presOf" srcId="{3EFAB9A1-0881-44BA-9F3E-42356A415C09}" destId="{5904D462-734C-417A-B38B-4809F367DB98}" srcOrd="0" destOrd="0" presId="urn:microsoft.com/office/officeart/2005/8/layout/hList1"/>
    <dgm:cxn modelId="{6E207315-C562-4D57-8806-1C45431B59B2}" srcId="{D3D53576-C0B7-4C04-9812-BCD5E7AFE4C2}" destId="{B44E9505-7D1D-4CBF-B5C7-005729FE0390}" srcOrd="2" destOrd="0" parTransId="{B39A23FB-C671-4FE7-9713-6FFBC39FA9ED}" sibTransId="{689F625E-6991-4966-BEB3-C3874E2A68C5}"/>
    <dgm:cxn modelId="{CB0912CE-E4BF-4D17-A9DC-282D2CE2043D}" srcId="{6F7FF41E-E067-49CF-889C-C8C805807D96}" destId="{CA6E74BB-C5C5-454B-9BF6-6C1269B4AAAF}" srcOrd="2" destOrd="0" parTransId="{DA4A8BBD-6FA3-4262-9E66-8FF72DAF6425}" sibTransId="{C1A53BA9-966B-45FE-8C0F-EC44B25222C3}"/>
    <dgm:cxn modelId="{C7B9F529-F3AE-4E30-B500-8709C25C5EE6}" type="presOf" srcId="{4408C0CF-08B1-492A-8DFC-C576F9F9422A}" destId="{6E82C62D-B861-45A9-BFB9-0D77C7A77118}" srcOrd="0" destOrd="3" presId="urn:microsoft.com/office/officeart/2005/8/layout/hList1"/>
    <dgm:cxn modelId="{15E11F09-FC15-4C37-A998-50568F32C941}" type="presOf" srcId="{F6621ACF-B901-4601-8368-832C6475CFF0}" destId="{6E82C62D-B861-45A9-BFB9-0D77C7A77118}" srcOrd="0" destOrd="1" presId="urn:microsoft.com/office/officeart/2005/8/layout/hList1"/>
    <dgm:cxn modelId="{D03D27B0-AD3B-4C72-9129-96DDBA0FB7B4}" srcId="{3EFAB9A1-0881-44BA-9F3E-42356A415C09}" destId="{6F7FF41E-E067-49CF-889C-C8C805807D96}" srcOrd="1" destOrd="0" parTransId="{DC54E95F-5D8E-40AF-BE63-86269BEA1409}" sibTransId="{D1C2AD8D-CB17-4570-8198-3CFF71A9317D}"/>
    <dgm:cxn modelId="{6FD08382-6ECE-4831-9E7E-319710FB5849}" type="presOf" srcId="{D3D53576-C0B7-4C04-9812-BCD5E7AFE4C2}" destId="{3D7947AD-0E03-414A-A9CB-B83E10BBB372}" srcOrd="0" destOrd="0" presId="urn:microsoft.com/office/officeart/2005/8/layout/hList1"/>
    <dgm:cxn modelId="{AA44824C-D69B-4B59-8BCE-B187F814EF73}" srcId="{D3D53576-C0B7-4C04-9812-BCD5E7AFE4C2}" destId="{49909F12-7008-424A-87D5-8C4D7E8947D3}" srcOrd="1" destOrd="0" parTransId="{31085186-4302-4A50-B005-2E4A0E1DB764}" sibTransId="{A4E44DF4-A52F-4966-9DA7-7C9F6FD198B3}"/>
    <dgm:cxn modelId="{EE2F7668-4AD9-46DD-B40A-D740586D341E}" type="presOf" srcId="{B44E9505-7D1D-4CBF-B5C7-005729FE0390}" destId="{1FA26C42-AEB5-4FC4-B8E3-DCDF6845F5F0}" srcOrd="0" destOrd="2" presId="urn:microsoft.com/office/officeart/2005/8/layout/hList1"/>
    <dgm:cxn modelId="{17455E1E-C692-4A4C-B306-22F833BE0A85}" type="presOf" srcId="{CA6E74BB-C5C5-454B-9BF6-6C1269B4AAAF}" destId="{6E82C62D-B861-45A9-BFB9-0D77C7A77118}" srcOrd="0" destOrd="2" presId="urn:microsoft.com/office/officeart/2005/8/layout/hList1"/>
    <dgm:cxn modelId="{853D775C-A29A-4317-8117-B8017510B7AF}" srcId="{D3D53576-C0B7-4C04-9812-BCD5E7AFE4C2}" destId="{6581F175-47EC-45D3-AA74-0CA133986CF7}" srcOrd="0" destOrd="0" parTransId="{32F27A42-1945-4496-A882-62A5FB7CA694}" sibTransId="{6C2F0FBA-B0D9-4171-A77F-B48871606894}"/>
    <dgm:cxn modelId="{0BF9921E-F51A-4DF2-92BB-DC09825F05A0}" srcId="{6F7FF41E-E067-49CF-889C-C8C805807D96}" destId="{F6621ACF-B901-4601-8368-832C6475CFF0}" srcOrd="1" destOrd="0" parTransId="{5AF50156-7992-4416-9B05-17F0C80D03DB}" sibTransId="{115B0EAA-328D-4811-B32F-DB9C08B04C64}"/>
    <dgm:cxn modelId="{9ABBFBA8-1E34-49E1-A4CF-773A17D07CF1}" type="presParOf" srcId="{5904D462-734C-417A-B38B-4809F367DB98}" destId="{970E5A7C-41B9-46B9-AAA9-043917A07727}" srcOrd="0" destOrd="0" presId="urn:microsoft.com/office/officeart/2005/8/layout/hList1"/>
    <dgm:cxn modelId="{CADED502-C133-4B47-849C-259F8378C066}" type="presParOf" srcId="{970E5A7C-41B9-46B9-AAA9-043917A07727}" destId="{3D7947AD-0E03-414A-A9CB-B83E10BBB372}" srcOrd="0" destOrd="0" presId="urn:microsoft.com/office/officeart/2005/8/layout/hList1"/>
    <dgm:cxn modelId="{21AA2E16-141B-4F59-B50A-B0B4D20DC906}" type="presParOf" srcId="{970E5A7C-41B9-46B9-AAA9-043917A07727}" destId="{1FA26C42-AEB5-4FC4-B8E3-DCDF6845F5F0}" srcOrd="1" destOrd="0" presId="urn:microsoft.com/office/officeart/2005/8/layout/hList1"/>
    <dgm:cxn modelId="{85037955-8F7B-4A73-BD59-E6DF98F09676}" type="presParOf" srcId="{5904D462-734C-417A-B38B-4809F367DB98}" destId="{042AE154-1669-4C33-AEC4-68A48DDACBE0}" srcOrd="1" destOrd="0" presId="urn:microsoft.com/office/officeart/2005/8/layout/hList1"/>
    <dgm:cxn modelId="{E25778AB-F3CA-4A1A-B4C0-B3590D3F79B1}" type="presParOf" srcId="{5904D462-734C-417A-B38B-4809F367DB98}" destId="{A24C0DE6-78B8-4B6E-8D18-0689F48FF25A}" srcOrd="2" destOrd="0" presId="urn:microsoft.com/office/officeart/2005/8/layout/hList1"/>
    <dgm:cxn modelId="{EA6E31CA-7B5E-48FA-BFF7-3075059E00D7}" type="presParOf" srcId="{A24C0DE6-78B8-4B6E-8D18-0689F48FF25A}" destId="{87A3CF50-86C5-4A18-8A32-2BB65932F149}" srcOrd="0" destOrd="0" presId="urn:microsoft.com/office/officeart/2005/8/layout/hList1"/>
    <dgm:cxn modelId="{A5FBE78E-C75D-4C4F-9CAF-73E4447B4F80}" type="presParOf" srcId="{A24C0DE6-78B8-4B6E-8D18-0689F48FF25A}" destId="{6E82C62D-B861-45A9-BFB9-0D77C7A77118}" srcOrd="1" destOrd="0" presId="urn:microsoft.com/office/officeart/2005/8/layout/hList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9ED90B4-F31E-4B1E-8363-3C721DA8B8D8}" type="doc">
      <dgm:prSet loTypeId="urn:microsoft.com/office/officeart/2005/8/layout/vList6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1EB29E1-94C3-4145-A952-8A7E2A09E432}">
      <dgm:prSet phldrT="[Κείμενο]" custT="1"/>
      <dgm:spPr>
        <a:solidFill>
          <a:srgbClr val="00FF00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Δημόσιο έλλειμμα &amp; δημόσιο χρέος</a:t>
          </a:r>
          <a:endParaRPr lang="el-GR" sz="1800" b="1" dirty="0">
            <a:solidFill>
              <a:schemeClr val="tx1"/>
            </a:solidFill>
          </a:endParaRPr>
        </a:p>
      </dgm:t>
    </dgm:pt>
    <dgm:pt modelId="{C0369318-F153-4155-8B45-CF3FBA7D1176}" type="parTrans" cxnId="{3A50D30E-740F-47D0-B327-031812AFEE93}">
      <dgm:prSet/>
      <dgm:spPr/>
      <dgm:t>
        <a:bodyPr/>
        <a:lstStyle/>
        <a:p>
          <a:endParaRPr lang="el-GR"/>
        </a:p>
      </dgm:t>
    </dgm:pt>
    <dgm:pt modelId="{FB1B59B7-ABB9-4459-AF3F-76121A9B7812}" type="sibTrans" cxnId="{3A50D30E-740F-47D0-B327-031812AFEE93}">
      <dgm:prSet/>
      <dgm:spPr/>
      <dgm:t>
        <a:bodyPr/>
        <a:lstStyle/>
        <a:p>
          <a:endParaRPr lang="el-GR"/>
        </a:p>
      </dgm:t>
    </dgm:pt>
    <dgm:pt modelId="{ACC9121A-AB60-443B-8231-108282A94BF9}">
      <dgm:prSet phldrT="[Κείμενο]" custT="1"/>
      <dgm:spPr>
        <a:solidFill>
          <a:srgbClr val="A9FB9B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Το δημόσιο έλλειμμα υπάρχει, γιατί τα δημόσια έσοδα είναι μικρότερα από τα δημόσια έξοδα. Κάθε χρόνο, το κράτος ξόδευε περισσότερα, από όσα εισέπραττε. Έτσι, το δημόσιο χρέος έφθασε στα ύψη. </a:t>
          </a:r>
          <a:endParaRPr lang="el-GR" sz="1300" b="1" dirty="0"/>
        </a:p>
      </dgm:t>
    </dgm:pt>
    <dgm:pt modelId="{52BD39B6-8242-4A49-91DA-4CD9C0D3B935}" type="parTrans" cxnId="{8600317A-7F3D-49DE-B8ED-E21F6BAACDF7}">
      <dgm:prSet/>
      <dgm:spPr/>
      <dgm:t>
        <a:bodyPr/>
        <a:lstStyle/>
        <a:p>
          <a:endParaRPr lang="el-GR"/>
        </a:p>
      </dgm:t>
    </dgm:pt>
    <dgm:pt modelId="{75077D23-5A58-40A5-B72C-A328104950C4}" type="sibTrans" cxnId="{8600317A-7F3D-49DE-B8ED-E21F6BAACDF7}">
      <dgm:prSet/>
      <dgm:spPr/>
      <dgm:t>
        <a:bodyPr/>
        <a:lstStyle/>
        <a:p>
          <a:endParaRPr lang="el-GR"/>
        </a:p>
      </dgm:t>
    </dgm:pt>
    <dgm:pt modelId="{BC2549A0-76B2-4CFE-AA51-EE357E7A02CD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Απασχόληση &amp; ανεργία</a:t>
          </a:r>
          <a:endParaRPr lang="el-GR" sz="1800" b="1" dirty="0">
            <a:solidFill>
              <a:schemeClr val="tx1"/>
            </a:solidFill>
          </a:endParaRPr>
        </a:p>
      </dgm:t>
    </dgm:pt>
    <dgm:pt modelId="{65264E74-167B-4B16-84E8-35B314EF17E9}" type="parTrans" cxnId="{36FAF19D-6F4E-4704-8EAC-5701261FEE19}">
      <dgm:prSet/>
      <dgm:spPr/>
      <dgm:t>
        <a:bodyPr/>
        <a:lstStyle/>
        <a:p>
          <a:endParaRPr lang="el-GR"/>
        </a:p>
      </dgm:t>
    </dgm:pt>
    <dgm:pt modelId="{538AAF09-D427-4756-BD7B-186673EB3B0D}" type="sibTrans" cxnId="{36FAF19D-6F4E-4704-8EAC-5701261FEE19}">
      <dgm:prSet/>
      <dgm:spPr/>
      <dgm:t>
        <a:bodyPr/>
        <a:lstStyle/>
        <a:p>
          <a:endParaRPr lang="el-GR"/>
        </a:p>
      </dgm:t>
    </dgm:pt>
    <dgm:pt modelId="{7AD2DA5E-08EA-4FB1-99F4-415604857460}">
      <dgm:prSet custT="1"/>
      <dgm:spPr>
        <a:solidFill>
          <a:srgbClr val="9966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Ελλειμματικό ισοζύγιο</a:t>
          </a:r>
          <a:endParaRPr lang="el-GR" sz="1800" b="1" dirty="0">
            <a:solidFill>
              <a:schemeClr val="tx1"/>
            </a:solidFill>
          </a:endParaRPr>
        </a:p>
      </dgm:t>
    </dgm:pt>
    <dgm:pt modelId="{40DD1875-5B5F-4857-89F0-E6718D187B7E}" type="parTrans" cxnId="{3695D55F-1FCF-496F-8AA7-3F0BDC6BE616}">
      <dgm:prSet/>
      <dgm:spPr/>
      <dgm:t>
        <a:bodyPr/>
        <a:lstStyle/>
        <a:p>
          <a:endParaRPr lang="el-GR"/>
        </a:p>
      </dgm:t>
    </dgm:pt>
    <dgm:pt modelId="{E42687E4-B63C-4BCC-B939-E6BCED7322B0}" type="sibTrans" cxnId="{3695D55F-1FCF-496F-8AA7-3F0BDC6BE616}">
      <dgm:prSet/>
      <dgm:spPr/>
      <dgm:t>
        <a:bodyPr/>
        <a:lstStyle/>
        <a:p>
          <a:endParaRPr lang="el-GR"/>
        </a:p>
      </dgm:t>
    </dgm:pt>
    <dgm:pt modelId="{7A55B908-09CB-4981-B55C-B2E25C977D91}">
      <dgm:prSet custT="1"/>
      <dgm:spPr>
        <a:solidFill>
          <a:srgbClr val="FF66FF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Κρατικός</a:t>
          </a:r>
          <a:r>
            <a:rPr lang="el-GR" sz="1800" b="1" baseline="0" dirty="0" smtClean="0">
              <a:solidFill>
                <a:schemeClr val="tx1"/>
              </a:solidFill>
            </a:rPr>
            <a:t> παρεμβατισμός</a:t>
          </a:r>
          <a:endParaRPr lang="el-GR" sz="1800" b="1" dirty="0">
            <a:solidFill>
              <a:schemeClr val="tx1"/>
            </a:solidFill>
          </a:endParaRPr>
        </a:p>
      </dgm:t>
    </dgm:pt>
    <dgm:pt modelId="{154090BE-C7B3-4B7F-8881-279666E5EC9E}" type="parTrans" cxnId="{927AA22A-8F01-47F5-A1C4-137AC71D3AF5}">
      <dgm:prSet/>
      <dgm:spPr/>
      <dgm:t>
        <a:bodyPr/>
        <a:lstStyle/>
        <a:p>
          <a:endParaRPr lang="el-GR"/>
        </a:p>
      </dgm:t>
    </dgm:pt>
    <dgm:pt modelId="{EABA389D-83E0-4899-8EF6-2A217D84B030}" type="sibTrans" cxnId="{927AA22A-8F01-47F5-A1C4-137AC71D3AF5}">
      <dgm:prSet/>
      <dgm:spPr/>
      <dgm:t>
        <a:bodyPr/>
        <a:lstStyle/>
        <a:p>
          <a:endParaRPr lang="el-GR"/>
        </a:p>
      </dgm:t>
    </dgm:pt>
    <dgm:pt modelId="{77B4402B-F508-4FE2-90FA-A46FFE6CCA16}">
      <dgm:prSet custT="1"/>
      <dgm:spPr>
        <a:solidFill>
          <a:srgbClr val="3399FF"/>
        </a:solidFill>
      </dgm:spPr>
      <dgm:t>
        <a:bodyPr/>
        <a:lstStyle/>
        <a:p>
          <a:r>
            <a:rPr lang="el-GR" sz="1800" b="1" smtClean="0">
              <a:solidFill>
                <a:schemeClr val="tx1"/>
              </a:solidFill>
            </a:rPr>
            <a:t>Εξάρτηση</a:t>
          </a:r>
          <a:endParaRPr lang="el-GR" sz="1800" b="1" dirty="0">
            <a:solidFill>
              <a:schemeClr val="tx1"/>
            </a:solidFill>
          </a:endParaRPr>
        </a:p>
      </dgm:t>
    </dgm:pt>
    <dgm:pt modelId="{4D8BA819-75E6-478D-853B-60AA2A52C09C}" type="parTrans" cxnId="{1AB98BF2-AE6D-4B3F-9F74-FED9DC72664F}">
      <dgm:prSet/>
      <dgm:spPr/>
      <dgm:t>
        <a:bodyPr/>
        <a:lstStyle/>
        <a:p>
          <a:endParaRPr lang="el-GR"/>
        </a:p>
      </dgm:t>
    </dgm:pt>
    <dgm:pt modelId="{92B5A6AA-8576-4717-8DBA-D50628E007ED}" type="sibTrans" cxnId="{1AB98BF2-AE6D-4B3F-9F74-FED9DC72664F}">
      <dgm:prSet/>
      <dgm:spPr/>
      <dgm:t>
        <a:bodyPr/>
        <a:lstStyle/>
        <a:p>
          <a:endParaRPr lang="el-GR"/>
        </a:p>
      </dgm:t>
    </dgm:pt>
    <dgm:pt modelId="{05803C2C-37C4-46D3-9D45-0E9DD8D7556F}">
      <dgm:prSet phldrT="[Κείμενο]" custT="1"/>
      <dgm:spPr>
        <a:solidFill>
          <a:srgbClr val="89E9FF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Μόνιμο έλλειμμα του εμπορικού ισοζυγίου, έλεγχος βασικών κλάδων και τομέων παραγωγής από το ξένο κεφάλαιο &amp; εισαγωγή του απαραίτητου κεφαλαιουχικού εξοπλισμού και της τεχνολογίας από ξένες χώρες.</a:t>
          </a:r>
          <a:endParaRPr lang="el-GR" sz="1300" b="1" dirty="0"/>
        </a:p>
      </dgm:t>
    </dgm:pt>
    <dgm:pt modelId="{BA01E9F8-2479-4600-B7DA-69AB9D5BE706}" type="sibTrans" cxnId="{94211924-3A37-4812-892D-6BFCFE1858FB}">
      <dgm:prSet/>
      <dgm:spPr/>
      <dgm:t>
        <a:bodyPr/>
        <a:lstStyle/>
        <a:p>
          <a:endParaRPr lang="el-GR"/>
        </a:p>
      </dgm:t>
    </dgm:pt>
    <dgm:pt modelId="{E5AF373A-116E-4511-BAC1-F2B2B085C2AA}" type="parTrans" cxnId="{94211924-3A37-4812-892D-6BFCFE1858FB}">
      <dgm:prSet/>
      <dgm:spPr/>
      <dgm:t>
        <a:bodyPr/>
        <a:lstStyle/>
        <a:p>
          <a:endParaRPr lang="el-GR"/>
        </a:p>
      </dgm:t>
    </dgm:pt>
    <dgm:pt modelId="{ABA57C0D-E72C-454F-B4D1-4197C8362C41}">
      <dgm:prSet custT="1"/>
      <dgm:spPr>
        <a:solidFill>
          <a:srgbClr val="FFFF8B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Διόγκωση του τριτογενούς τομέα (υπηρεσίες, τουρισμός κ .ά.).</a:t>
          </a:r>
          <a:endParaRPr lang="el-GR" sz="1300" b="1" dirty="0"/>
        </a:p>
      </dgm:t>
    </dgm:pt>
    <dgm:pt modelId="{1AA6A18D-B34A-4F30-A66C-48C09C1390B3}" type="parTrans" cxnId="{C7395D74-C961-4796-9854-3732BABBDFF0}">
      <dgm:prSet/>
      <dgm:spPr/>
      <dgm:t>
        <a:bodyPr/>
        <a:lstStyle/>
        <a:p>
          <a:endParaRPr lang="el-GR"/>
        </a:p>
      </dgm:t>
    </dgm:pt>
    <dgm:pt modelId="{BD11D5CB-171F-4226-AD0E-5CAA1DF6A176}" type="sibTrans" cxnId="{C7395D74-C961-4796-9854-3732BABBDFF0}">
      <dgm:prSet/>
      <dgm:spPr/>
      <dgm:t>
        <a:bodyPr/>
        <a:lstStyle/>
        <a:p>
          <a:endParaRPr lang="el-GR"/>
        </a:p>
      </dgm:t>
    </dgm:pt>
    <dgm:pt modelId="{7D87153F-D304-413F-97EF-AA2EE42CFA69}">
      <dgm:prSet custT="1"/>
      <dgm:spPr>
        <a:solidFill>
          <a:srgbClr val="C9C9FF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Το εμπορικό ισοζύγιο της χώρας (εισαγωγές - εξαγωγές), είναι μόνιμα ελλειμματικό.</a:t>
          </a:r>
          <a:endParaRPr lang="el-GR" sz="1300" b="1" dirty="0">
            <a:solidFill>
              <a:schemeClr val="tx1"/>
            </a:solidFill>
          </a:endParaRPr>
        </a:p>
      </dgm:t>
    </dgm:pt>
    <dgm:pt modelId="{F458EC28-7B68-4682-8164-424A02101AD7}" type="parTrans" cxnId="{8BACD0AB-BD2B-492B-B937-B9E5C927556A}">
      <dgm:prSet/>
      <dgm:spPr/>
      <dgm:t>
        <a:bodyPr/>
        <a:lstStyle/>
        <a:p>
          <a:endParaRPr lang="el-GR"/>
        </a:p>
      </dgm:t>
    </dgm:pt>
    <dgm:pt modelId="{F1EEA81D-0A5E-4FBB-9F6A-5D53A39D9249}" type="sibTrans" cxnId="{8BACD0AB-BD2B-492B-B937-B9E5C927556A}">
      <dgm:prSet/>
      <dgm:spPr/>
      <dgm:t>
        <a:bodyPr/>
        <a:lstStyle/>
        <a:p>
          <a:endParaRPr lang="el-GR"/>
        </a:p>
      </dgm:t>
    </dgm:pt>
    <dgm:pt modelId="{D6C13EE7-3AAF-4CEC-804C-6063BE825CBA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Κρατική χρηματοδότηση &amp; προστασία των επιχειρήσεων (π.χ. δασμοί που είναι ειδικοί κρατικοί φόροι που επιβάλλονται σε εμπορεύματα, είτε κατά την εισαγωγή τους, είτε κατά την εξαγωγή τους. </a:t>
          </a:r>
          <a:endParaRPr lang="el-GR" sz="1300" b="1" dirty="0"/>
        </a:p>
      </dgm:t>
    </dgm:pt>
    <dgm:pt modelId="{91054279-155E-4061-AAF3-A4CF26EE98B1}" type="parTrans" cxnId="{3B5DAFC9-F1C3-4D18-915A-D9B0514846D1}">
      <dgm:prSet/>
      <dgm:spPr/>
      <dgm:t>
        <a:bodyPr/>
        <a:lstStyle/>
        <a:p>
          <a:endParaRPr lang="el-GR"/>
        </a:p>
      </dgm:t>
    </dgm:pt>
    <dgm:pt modelId="{ACD23551-6CD1-40F4-974D-4D030DDDC1AA}" type="sibTrans" cxnId="{3B5DAFC9-F1C3-4D18-915A-D9B0514846D1}">
      <dgm:prSet/>
      <dgm:spPr/>
      <dgm:t>
        <a:bodyPr/>
        <a:lstStyle/>
        <a:p>
          <a:endParaRPr lang="el-GR"/>
        </a:p>
      </dgm:t>
    </dgm:pt>
    <dgm:pt modelId="{A974399B-93EA-479B-B2F8-FC69556ECF20}">
      <dgm:prSet custT="1"/>
      <dgm:spPr>
        <a:solidFill>
          <a:srgbClr val="FFCCFF">
            <a:alpha val="89804"/>
          </a:srgbClr>
        </a:solidFill>
      </dgm:spPr>
      <dgm:t>
        <a:bodyPr/>
        <a:lstStyle/>
        <a:p>
          <a:pPr algn="just"/>
          <a:endParaRPr lang="el-GR" sz="1300" b="1" dirty="0"/>
        </a:p>
      </dgm:t>
    </dgm:pt>
    <dgm:pt modelId="{0FA742B0-8847-4D8C-A34A-5A6BBD4FBFDE}" type="parTrans" cxnId="{508EEE0E-9A10-4D68-B188-FB2CA7C261D8}">
      <dgm:prSet/>
      <dgm:spPr/>
      <dgm:t>
        <a:bodyPr/>
        <a:lstStyle/>
        <a:p>
          <a:endParaRPr lang="el-GR"/>
        </a:p>
      </dgm:t>
    </dgm:pt>
    <dgm:pt modelId="{F527D68B-C5EB-4B07-8F02-EBFAF04275F6}" type="sibTrans" cxnId="{508EEE0E-9A10-4D68-B188-FB2CA7C261D8}">
      <dgm:prSet/>
      <dgm:spPr/>
      <dgm:t>
        <a:bodyPr/>
        <a:lstStyle/>
        <a:p>
          <a:endParaRPr lang="el-GR"/>
        </a:p>
      </dgm:t>
    </dgm:pt>
    <dgm:pt modelId="{E3539239-D6BA-4F7F-BCE5-96C1CB0779F9}">
      <dgm:prSet custT="1"/>
      <dgm:spPr>
        <a:solidFill>
          <a:srgbClr val="FF6600">
            <a:alpha val="90000"/>
          </a:srgbClr>
        </a:solidFill>
      </dgm:spPr>
      <dgm:t>
        <a:bodyPr/>
        <a:lstStyle/>
        <a:p>
          <a:pPr algn="just"/>
          <a:r>
            <a:rPr lang="el-GR" sz="1300" b="1" dirty="0" smtClean="0"/>
            <a:t>Υψηλή φορολογία, άνιση διανομή εισοδήματος, περιφερειακή ανισότητα, παραοικονομία κ.ά.</a:t>
          </a:r>
          <a:endParaRPr lang="el-GR" sz="1300" b="1" dirty="0"/>
        </a:p>
      </dgm:t>
    </dgm:pt>
    <dgm:pt modelId="{1DB3CCD2-2B4A-4176-8EAF-DF197DBEBF2D}" type="parTrans" cxnId="{27CECDCE-04E9-4420-BBC1-19D323DEE001}">
      <dgm:prSet/>
      <dgm:spPr/>
      <dgm:t>
        <a:bodyPr/>
        <a:lstStyle/>
        <a:p>
          <a:endParaRPr lang="el-GR"/>
        </a:p>
      </dgm:t>
    </dgm:pt>
    <dgm:pt modelId="{0CB4D96E-6D42-4F08-9BF7-672D550AFFEF}" type="sibTrans" cxnId="{27CECDCE-04E9-4420-BBC1-19D323DEE001}">
      <dgm:prSet/>
      <dgm:spPr/>
      <dgm:t>
        <a:bodyPr/>
        <a:lstStyle/>
        <a:p>
          <a:endParaRPr lang="el-GR"/>
        </a:p>
      </dgm:t>
    </dgm:pt>
    <dgm:pt modelId="{30BC90BC-8032-4836-86CC-E5D6A38B0B9F}">
      <dgm:prSet/>
      <dgm:spPr/>
      <dgm:t>
        <a:bodyPr/>
        <a:lstStyle/>
        <a:p>
          <a:pPr algn="l"/>
          <a:endParaRPr lang="el-GR" dirty="0"/>
        </a:p>
      </dgm:t>
    </dgm:pt>
    <dgm:pt modelId="{E20CF7C9-61B1-4429-81AA-D8B52A26A8AF}" type="parTrans" cxnId="{96053CA6-528B-4105-BB5E-1B95F462AC36}">
      <dgm:prSet/>
      <dgm:spPr/>
      <dgm:t>
        <a:bodyPr/>
        <a:lstStyle/>
        <a:p>
          <a:endParaRPr lang="el-GR"/>
        </a:p>
      </dgm:t>
    </dgm:pt>
    <dgm:pt modelId="{CDAE7321-21FF-48E3-8FEC-80C7D33D70DB}" type="sibTrans" cxnId="{96053CA6-528B-4105-BB5E-1B95F462AC36}">
      <dgm:prSet/>
      <dgm:spPr/>
      <dgm:t>
        <a:bodyPr/>
        <a:lstStyle/>
        <a:p>
          <a:endParaRPr lang="el-GR"/>
        </a:p>
      </dgm:t>
    </dgm:pt>
    <dgm:pt modelId="{1A956F76-E261-4165-815F-7C353C316B36}">
      <dgm:prSet custT="1"/>
      <dgm:spPr>
        <a:solidFill>
          <a:srgbClr val="FF6600"/>
        </a:solidFill>
      </dgm:spPr>
      <dgm:t>
        <a:bodyPr/>
        <a:lstStyle/>
        <a:p>
          <a:r>
            <a:rPr lang="el-GR" sz="1800" b="1" dirty="0" smtClean="0">
              <a:solidFill>
                <a:schemeClr val="tx1"/>
              </a:solidFill>
            </a:rPr>
            <a:t>Διάφορα άλλα προβλήματα</a:t>
          </a:r>
          <a:endParaRPr lang="el-GR" sz="1800" b="1" dirty="0">
            <a:solidFill>
              <a:schemeClr val="tx1"/>
            </a:solidFill>
          </a:endParaRPr>
        </a:p>
      </dgm:t>
    </dgm:pt>
    <dgm:pt modelId="{FC15F1C6-DCC0-4333-BFF8-EB4AB2876F28}" type="sibTrans" cxnId="{D2CE0659-9993-46DB-B409-A4D4DB49D21E}">
      <dgm:prSet/>
      <dgm:spPr/>
      <dgm:t>
        <a:bodyPr/>
        <a:lstStyle/>
        <a:p>
          <a:endParaRPr lang="el-GR"/>
        </a:p>
      </dgm:t>
    </dgm:pt>
    <dgm:pt modelId="{217489D5-9D18-431D-B600-72F33C6C6415}" type="parTrans" cxnId="{D2CE0659-9993-46DB-B409-A4D4DB49D21E}">
      <dgm:prSet/>
      <dgm:spPr/>
      <dgm:t>
        <a:bodyPr/>
        <a:lstStyle/>
        <a:p>
          <a:endParaRPr lang="el-GR"/>
        </a:p>
      </dgm:t>
    </dgm:pt>
    <dgm:pt modelId="{DE58F1ED-706F-4319-8B13-F831BE118C01}">
      <dgm:prSet/>
      <dgm:spPr/>
      <dgm:t>
        <a:bodyPr/>
        <a:lstStyle/>
        <a:p>
          <a:endParaRPr lang="el-GR" dirty="0"/>
        </a:p>
      </dgm:t>
    </dgm:pt>
    <dgm:pt modelId="{7C24BE75-0D20-4AE1-909B-6A7E83CAC4B8}" type="parTrans" cxnId="{9A121E39-7C8D-42A4-B53F-586D9568ABD6}">
      <dgm:prSet/>
      <dgm:spPr/>
      <dgm:t>
        <a:bodyPr/>
        <a:lstStyle/>
        <a:p>
          <a:endParaRPr lang="el-GR"/>
        </a:p>
      </dgm:t>
    </dgm:pt>
    <dgm:pt modelId="{AC272B9B-973F-4B98-8E22-41BE09C23074}" type="sibTrans" cxnId="{9A121E39-7C8D-42A4-B53F-586D9568ABD6}">
      <dgm:prSet/>
      <dgm:spPr/>
      <dgm:t>
        <a:bodyPr/>
        <a:lstStyle/>
        <a:p>
          <a:endParaRPr lang="el-GR"/>
        </a:p>
      </dgm:t>
    </dgm:pt>
    <dgm:pt modelId="{B60C481F-0436-46FF-AB5C-57748C512CE0}">
      <dgm:prSet custT="1"/>
      <dgm:spPr>
        <a:solidFill>
          <a:srgbClr val="FFFF8B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Συρρίκνωση του πρωτογενούς &amp; δευτερογενούς τομέα.</a:t>
          </a:r>
          <a:endParaRPr lang="el-GR" sz="1300" b="1" dirty="0"/>
        </a:p>
      </dgm:t>
    </dgm:pt>
    <dgm:pt modelId="{500F8AB9-5361-4704-948C-2249C305E163}" type="parTrans" cxnId="{726FAD67-FBE7-4B73-AD5F-2F52BBEF9F27}">
      <dgm:prSet/>
      <dgm:spPr/>
      <dgm:t>
        <a:bodyPr/>
        <a:lstStyle/>
        <a:p>
          <a:endParaRPr lang="el-GR"/>
        </a:p>
      </dgm:t>
    </dgm:pt>
    <dgm:pt modelId="{EBABA53F-CB3F-425C-A6A0-0F0A952AE49B}" type="sibTrans" cxnId="{726FAD67-FBE7-4B73-AD5F-2F52BBEF9F27}">
      <dgm:prSet/>
      <dgm:spPr/>
      <dgm:t>
        <a:bodyPr/>
        <a:lstStyle/>
        <a:p>
          <a:endParaRPr lang="el-GR"/>
        </a:p>
      </dgm:t>
    </dgm:pt>
    <dgm:pt modelId="{6E6FD699-F4E4-4813-BDFF-C3A0178C308F}">
      <dgm:prSet custT="1"/>
      <dgm:spPr>
        <a:solidFill>
          <a:srgbClr val="FFFF8B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Όλο και λιγότεροι, πρέπει να θρέψουν όλο και περισσότερους.</a:t>
          </a:r>
          <a:endParaRPr lang="el-GR" sz="1300" b="1" dirty="0"/>
        </a:p>
      </dgm:t>
    </dgm:pt>
    <dgm:pt modelId="{CF5525C8-E259-4505-948B-7E4604830D91}" type="parTrans" cxnId="{750CF4D3-D853-45AE-835A-2844AB5A777F}">
      <dgm:prSet/>
      <dgm:spPr/>
      <dgm:t>
        <a:bodyPr/>
        <a:lstStyle/>
        <a:p>
          <a:endParaRPr lang="el-GR"/>
        </a:p>
      </dgm:t>
    </dgm:pt>
    <dgm:pt modelId="{942E8E22-5526-47C9-8374-42E0E771331C}" type="sibTrans" cxnId="{750CF4D3-D853-45AE-835A-2844AB5A777F}">
      <dgm:prSet/>
      <dgm:spPr/>
      <dgm:t>
        <a:bodyPr/>
        <a:lstStyle/>
        <a:p>
          <a:endParaRPr lang="el-GR"/>
        </a:p>
      </dgm:t>
    </dgm:pt>
    <dgm:pt modelId="{E8BE7046-F3BD-41BA-A9DE-0D9799000FF4}">
      <dgm:prSet/>
      <dgm:spPr/>
      <dgm:t>
        <a:bodyPr/>
        <a:lstStyle/>
        <a:p>
          <a:endParaRPr lang="el-GR" dirty="0"/>
        </a:p>
      </dgm:t>
    </dgm:pt>
    <dgm:pt modelId="{5D01A860-B6D3-46C1-95B1-81F8827E95FC}" type="parTrans" cxnId="{B393BD5A-30EE-473E-A8C7-1CB69EE86546}">
      <dgm:prSet/>
      <dgm:spPr/>
      <dgm:t>
        <a:bodyPr/>
        <a:lstStyle/>
        <a:p>
          <a:endParaRPr lang="el-GR"/>
        </a:p>
      </dgm:t>
    </dgm:pt>
    <dgm:pt modelId="{5F990572-D68A-47A6-B090-EE772F4A47E3}" type="sibTrans" cxnId="{B393BD5A-30EE-473E-A8C7-1CB69EE86546}">
      <dgm:prSet/>
      <dgm:spPr/>
      <dgm:t>
        <a:bodyPr/>
        <a:lstStyle/>
        <a:p>
          <a:endParaRPr lang="el-GR"/>
        </a:p>
      </dgm:t>
    </dgm:pt>
    <dgm:pt modelId="{60B56C75-B35B-4484-9883-F42F8CD274D9}">
      <dgm:prSet custT="1"/>
      <dgm:spPr>
        <a:solidFill>
          <a:srgbClr val="C9C9FF">
            <a:alpha val="89804"/>
          </a:srgbClr>
        </a:solidFill>
      </dgm:spPr>
      <dgm:t>
        <a:bodyPr/>
        <a:lstStyle/>
        <a:p>
          <a:pPr algn="just"/>
          <a:r>
            <a:rPr lang="el-GR" sz="1300" b="1" dirty="0" smtClean="0"/>
            <a:t> Το τουριστικό και το ναυτιλιακό συνάλλαγμα, ισοσκελίζουν κάπως το εμπορικό ισοζύγιο. </a:t>
          </a:r>
          <a:endParaRPr lang="el-GR" sz="1300" b="1" dirty="0">
            <a:solidFill>
              <a:schemeClr val="tx1"/>
            </a:solidFill>
          </a:endParaRPr>
        </a:p>
      </dgm:t>
    </dgm:pt>
    <dgm:pt modelId="{73825D3E-CE64-4C93-B294-7F7FD6F4457C}" type="parTrans" cxnId="{2019B590-8004-4208-8571-6536269A6812}">
      <dgm:prSet/>
      <dgm:spPr/>
      <dgm:t>
        <a:bodyPr/>
        <a:lstStyle/>
        <a:p>
          <a:endParaRPr lang="el-GR"/>
        </a:p>
      </dgm:t>
    </dgm:pt>
    <dgm:pt modelId="{F8E46DB0-30B1-47EF-9117-ECAAD7BDAC11}" type="sibTrans" cxnId="{2019B590-8004-4208-8571-6536269A6812}">
      <dgm:prSet/>
      <dgm:spPr/>
      <dgm:t>
        <a:bodyPr/>
        <a:lstStyle/>
        <a:p>
          <a:endParaRPr lang="el-GR"/>
        </a:p>
      </dgm:t>
    </dgm:pt>
    <dgm:pt modelId="{50613A73-72FA-4AFC-97C8-94E791E0857F}">
      <dgm:prSet phldrT="[Κείμενο]" custT="1"/>
      <dgm:spPr>
        <a:solidFill>
          <a:srgbClr val="89E9FF">
            <a:alpha val="89804"/>
          </a:srgbClr>
        </a:solidFill>
      </dgm:spPr>
      <dgm:t>
        <a:bodyPr/>
        <a:lstStyle/>
        <a:p>
          <a:endParaRPr lang="el-GR"/>
        </a:p>
      </dgm:t>
    </dgm:pt>
    <dgm:pt modelId="{E4550158-E031-410E-880E-4A28D6FAB2CF}" type="parTrans" cxnId="{6DB78AF5-7316-44F1-B375-3D01D856D64A}">
      <dgm:prSet/>
      <dgm:spPr/>
      <dgm:t>
        <a:bodyPr/>
        <a:lstStyle/>
        <a:p>
          <a:endParaRPr lang="el-GR"/>
        </a:p>
      </dgm:t>
    </dgm:pt>
    <dgm:pt modelId="{DFE32CB5-E661-4113-BC21-643C3889F91E}" type="sibTrans" cxnId="{6DB78AF5-7316-44F1-B375-3D01D856D64A}">
      <dgm:prSet/>
      <dgm:spPr/>
      <dgm:t>
        <a:bodyPr/>
        <a:lstStyle/>
        <a:p>
          <a:endParaRPr lang="el-GR"/>
        </a:p>
      </dgm:t>
    </dgm:pt>
    <dgm:pt modelId="{1F14387B-050E-4000-87B0-ADAD79BFE0C3}">
      <dgm:prSet/>
      <dgm:spPr/>
      <dgm:t>
        <a:bodyPr/>
        <a:lstStyle/>
        <a:p>
          <a:pPr algn="l"/>
          <a:endParaRPr lang="el-GR" dirty="0"/>
        </a:p>
      </dgm:t>
    </dgm:pt>
    <dgm:pt modelId="{5D2F02FF-28E2-45F6-A026-F04E8B417430}" type="parTrans" cxnId="{3A2EF2F2-0841-4C19-A824-686DE7507FE1}">
      <dgm:prSet/>
      <dgm:spPr/>
      <dgm:t>
        <a:bodyPr/>
        <a:lstStyle/>
        <a:p>
          <a:endParaRPr lang="el-GR"/>
        </a:p>
      </dgm:t>
    </dgm:pt>
    <dgm:pt modelId="{58DD0B81-5339-4F2D-AF7D-A04E1413F74E}" type="sibTrans" cxnId="{3A2EF2F2-0841-4C19-A824-686DE7507FE1}">
      <dgm:prSet/>
      <dgm:spPr/>
      <dgm:t>
        <a:bodyPr/>
        <a:lstStyle/>
        <a:p>
          <a:endParaRPr lang="el-GR"/>
        </a:p>
      </dgm:t>
    </dgm:pt>
    <dgm:pt modelId="{95D55040-4BA9-4EEE-96CA-13B80F01FA3F}" type="pres">
      <dgm:prSet presAssocID="{A9ED90B4-F31E-4B1E-8363-3C721DA8B8D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2AAAF493-8E31-4B6F-83F6-A1C697370715}" type="pres">
      <dgm:prSet presAssocID="{31EB29E1-94C3-4145-A952-8A7E2A09E432}" presName="linNode" presStyleCnt="0"/>
      <dgm:spPr/>
    </dgm:pt>
    <dgm:pt modelId="{F9BC24E7-9238-4266-9748-9A923884E54D}" type="pres">
      <dgm:prSet presAssocID="{31EB29E1-94C3-4145-A952-8A7E2A09E432}" presName="parentShp" presStyleLbl="node1" presStyleIdx="0" presStyleCnt="6" custScaleX="7079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893858-4C93-4C5C-A2E6-2B4C1B02CFE7}" type="pres">
      <dgm:prSet presAssocID="{31EB29E1-94C3-4145-A952-8A7E2A09E432}" presName="childShp" presStyleLbl="bgAccFollowNode1" presStyleIdx="0" presStyleCnt="6" custScaleX="1304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4ECBE6-E759-4E61-97A3-302776F924C7}" type="pres">
      <dgm:prSet presAssocID="{FB1B59B7-ABB9-4459-AF3F-76121A9B7812}" presName="spacing" presStyleCnt="0"/>
      <dgm:spPr/>
    </dgm:pt>
    <dgm:pt modelId="{4A58EBBB-D9A9-48B3-B6B5-83E1739E1D24}" type="pres">
      <dgm:prSet presAssocID="{BC2549A0-76B2-4CFE-AA51-EE357E7A02CD}" presName="linNode" presStyleCnt="0"/>
      <dgm:spPr/>
    </dgm:pt>
    <dgm:pt modelId="{4003B27F-E8AD-41D1-B0EB-22E64B6A199C}" type="pres">
      <dgm:prSet presAssocID="{BC2549A0-76B2-4CFE-AA51-EE357E7A02CD}" presName="parentShp" presStyleLbl="node1" presStyleIdx="1" presStyleCnt="6" custScaleX="7059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B07B40-ED59-40A5-B1FC-41FF99EB86F7}" type="pres">
      <dgm:prSet presAssocID="{BC2549A0-76B2-4CFE-AA51-EE357E7A02CD}" presName="childShp" presStyleLbl="bgAccFollowNode1" presStyleIdx="1" presStyleCnt="6" custScaleX="12923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9C9AF7E-6367-476B-BF91-3099EAC2D5C9}" type="pres">
      <dgm:prSet presAssocID="{538AAF09-D427-4756-BD7B-186673EB3B0D}" presName="spacing" presStyleCnt="0"/>
      <dgm:spPr/>
    </dgm:pt>
    <dgm:pt modelId="{2E25204F-A884-4F2C-AABF-443CFCE64EF9}" type="pres">
      <dgm:prSet presAssocID="{7AD2DA5E-08EA-4FB1-99F4-415604857460}" presName="linNode" presStyleCnt="0"/>
      <dgm:spPr/>
    </dgm:pt>
    <dgm:pt modelId="{F4379E7B-93CE-48D7-84A0-F9EE40E1C17F}" type="pres">
      <dgm:prSet presAssocID="{7AD2DA5E-08EA-4FB1-99F4-415604857460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A901B76-D9AB-4379-BBCE-5FC5EED21E44}" type="pres">
      <dgm:prSet presAssocID="{7AD2DA5E-08EA-4FB1-99F4-415604857460}" presName="childShp" presStyleLbl="bgAccFollowNode1" presStyleIdx="2" presStyleCnt="6" custScaleX="18089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A56ADE6-074E-46D5-8423-AF99F1437376}" type="pres">
      <dgm:prSet presAssocID="{E42687E4-B63C-4BCC-B939-E6BCED7322B0}" presName="spacing" presStyleCnt="0"/>
      <dgm:spPr/>
    </dgm:pt>
    <dgm:pt modelId="{4844BE32-4677-4117-8148-DFF6FECFA411}" type="pres">
      <dgm:prSet presAssocID="{7A55B908-09CB-4981-B55C-B2E25C977D91}" presName="linNode" presStyleCnt="0"/>
      <dgm:spPr/>
    </dgm:pt>
    <dgm:pt modelId="{B3876D60-E5E5-43A2-B577-8B7EBEFDD1A2}" type="pres">
      <dgm:prSet presAssocID="{7A55B908-09CB-4981-B55C-B2E25C977D91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28F023-AC2E-4CD3-A719-B7D0CCD52229}" type="pres">
      <dgm:prSet presAssocID="{7A55B908-09CB-4981-B55C-B2E25C977D91}" presName="childShp" presStyleLbl="bgAccFollowNode1" presStyleIdx="3" presStyleCnt="6" custScaleX="1785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1E706A-29FA-43E2-A97C-B5DE377B0CAA}" type="pres">
      <dgm:prSet presAssocID="{EABA389D-83E0-4899-8EF6-2A217D84B030}" presName="spacing" presStyleCnt="0"/>
      <dgm:spPr/>
    </dgm:pt>
    <dgm:pt modelId="{466ADE4E-DE6A-461B-B690-0D5FA19F567B}" type="pres">
      <dgm:prSet presAssocID="{77B4402B-F508-4FE2-90FA-A46FFE6CCA16}" presName="linNode" presStyleCnt="0"/>
      <dgm:spPr/>
    </dgm:pt>
    <dgm:pt modelId="{07A26878-DFDB-4E72-84F5-089D03B6BA1E}" type="pres">
      <dgm:prSet presAssocID="{77B4402B-F508-4FE2-90FA-A46FFE6CCA16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CB5292-B72F-48CA-8EE0-6ABF3B3A742E}" type="pres">
      <dgm:prSet presAssocID="{77B4402B-F508-4FE2-90FA-A46FFE6CCA16}" presName="childShp" presStyleLbl="bgAccFollowNode1" presStyleIdx="4" presStyleCnt="6" custScaleX="17793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ADEFBB-ECDE-419F-942B-6A99DA68157B}" type="pres">
      <dgm:prSet presAssocID="{92B5A6AA-8576-4717-8DBA-D50628E007ED}" presName="spacing" presStyleCnt="0"/>
      <dgm:spPr/>
    </dgm:pt>
    <dgm:pt modelId="{684BE93F-841E-4137-9A34-F4755F3C44BD}" type="pres">
      <dgm:prSet presAssocID="{1A956F76-E261-4165-815F-7C353C316B36}" presName="linNode" presStyleCnt="0"/>
      <dgm:spPr/>
    </dgm:pt>
    <dgm:pt modelId="{FE58FCA8-908C-4276-B539-45BCEC9778CC}" type="pres">
      <dgm:prSet presAssocID="{1A956F76-E261-4165-815F-7C353C316B36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621609-D101-44AE-AF4B-BCB339902BFB}" type="pres">
      <dgm:prSet presAssocID="{1A956F76-E261-4165-815F-7C353C316B36}" presName="childShp" presStyleLbl="bgAccFollowNode1" presStyleIdx="5" presStyleCnt="6" custScaleX="179292" custLinFactNeighborX="235" custLinFactNeighborY="7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C8AAFE2A-6303-46E9-879C-21BF2B507D90}" type="presOf" srcId="{60B56C75-B35B-4484-9883-F42F8CD274D9}" destId="{DA901B76-D9AB-4379-BBCE-5FC5EED21E44}" srcOrd="0" destOrd="1" presId="urn:microsoft.com/office/officeart/2005/8/layout/vList6"/>
    <dgm:cxn modelId="{94211924-3A37-4812-892D-6BFCFE1858FB}" srcId="{77B4402B-F508-4FE2-90FA-A46FFE6CCA16}" destId="{05803C2C-37C4-46D3-9D45-0E9DD8D7556F}" srcOrd="0" destOrd="0" parTransId="{E5AF373A-116E-4511-BAC1-F2B2B085C2AA}" sibTransId="{BA01E9F8-2479-4600-B7DA-69AB9D5BE706}"/>
    <dgm:cxn modelId="{C7395D74-C961-4796-9854-3732BABBDFF0}" srcId="{BC2549A0-76B2-4CFE-AA51-EE357E7A02CD}" destId="{ABA57C0D-E72C-454F-B4D1-4197C8362C41}" srcOrd="0" destOrd="0" parTransId="{1AA6A18D-B34A-4F30-A66C-48C09C1390B3}" sibTransId="{BD11D5CB-171F-4226-AD0E-5CAA1DF6A176}"/>
    <dgm:cxn modelId="{927AA22A-8F01-47F5-A1C4-137AC71D3AF5}" srcId="{A9ED90B4-F31E-4B1E-8363-3C721DA8B8D8}" destId="{7A55B908-09CB-4981-B55C-B2E25C977D91}" srcOrd="3" destOrd="0" parTransId="{154090BE-C7B3-4B7F-8881-279666E5EC9E}" sibTransId="{EABA389D-83E0-4899-8EF6-2A217D84B030}"/>
    <dgm:cxn modelId="{508EEE0E-9A10-4D68-B188-FB2CA7C261D8}" srcId="{7A55B908-09CB-4981-B55C-B2E25C977D91}" destId="{A974399B-93EA-479B-B2F8-FC69556ECF20}" srcOrd="1" destOrd="0" parTransId="{0FA742B0-8847-4D8C-A34A-5A6BBD4FBFDE}" sibTransId="{F527D68B-C5EB-4B07-8F02-EBFAF04275F6}"/>
    <dgm:cxn modelId="{8C6D0A24-B644-4540-8B8B-71A350DA0C7F}" type="presOf" srcId="{B60C481F-0436-46FF-AB5C-57748C512CE0}" destId="{BEB07B40-ED59-40A5-B1FC-41FF99EB86F7}" srcOrd="0" destOrd="1" presId="urn:microsoft.com/office/officeart/2005/8/layout/vList6"/>
    <dgm:cxn modelId="{3B5DAFC9-F1C3-4D18-915A-D9B0514846D1}" srcId="{7A55B908-09CB-4981-B55C-B2E25C977D91}" destId="{D6C13EE7-3AAF-4CEC-804C-6063BE825CBA}" srcOrd="0" destOrd="0" parTransId="{91054279-155E-4061-AAF3-A4CF26EE98B1}" sibTransId="{ACD23551-6CD1-40F4-974D-4D030DDDC1AA}"/>
    <dgm:cxn modelId="{3A2EF2F2-0841-4C19-A824-686DE7507FE1}" srcId="{1A956F76-E261-4165-815F-7C353C316B36}" destId="{1F14387B-050E-4000-87B0-ADAD79BFE0C3}" srcOrd="1" destOrd="0" parTransId="{5D2F02FF-28E2-45F6-A026-F04E8B417430}" sibTransId="{58DD0B81-5339-4F2D-AF7D-A04E1413F74E}"/>
    <dgm:cxn modelId="{6DB78AF5-7316-44F1-B375-3D01D856D64A}" srcId="{77B4402B-F508-4FE2-90FA-A46FFE6CCA16}" destId="{50613A73-72FA-4AFC-97C8-94E791E0857F}" srcOrd="1" destOrd="0" parTransId="{E4550158-E031-410E-880E-4A28D6FAB2CF}" sibTransId="{DFE32CB5-E661-4113-BC21-643C3889F91E}"/>
    <dgm:cxn modelId="{3A50D30E-740F-47D0-B327-031812AFEE93}" srcId="{A9ED90B4-F31E-4B1E-8363-3C721DA8B8D8}" destId="{31EB29E1-94C3-4145-A952-8A7E2A09E432}" srcOrd="0" destOrd="0" parTransId="{C0369318-F153-4155-8B45-CF3FBA7D1176}" sibTransId="{FB1B59B7-ABB9-4459-AF3F-76121A9B7812}"/>
    <dgm:cxn modelId="{1BAA8787-518D-4748-A65A-C74DF061DD49}" type="presOf" srcId="{ACC9121A-AB60-443B-8231-108282A94BF9}" destId="{D0893858-4C93-4C5C-A2E6-2B4C1B02CFE7}" srcOrd="0" destOrd="0" presId="urn:microsoft.com/office/officeart/2005/8/layout/vList6"/>
    <dgm:cxn modelId="{1AB98BF2-AE6D-4B3F-9F74-FED9DC72664F}" srcId="{A9ED90B4-F31E-4B1E-8363-3C721DA8B8D8}" destId="{77B4402B-F508-4FE2-90FA-A46FFE6CCA16}" srcOrd="4" destOrd="0" parTransId="{4D8BA819-75E6-478D-853B-60AA2A52C09C}" sibTransId="{92B5A6AA-8576-4717-8DBA-D50628E007ED}"/>
    <dgm:cxn modelId="{D303329A-C3F9-4396-9719-FFD9D8BEE73E}" type="presOf" srcId="{A9ED90B4-F31E-4B1E-8363-3C721DA8B8D8}" destId="{95D55040-4BA9-4EEE-96CA-13B80F01FA3F}" srcOrd="0" destOrd="0" presId="urn:microsoft.com/office/officeart/2005/8/layout/vList6"/>
    <dgm:cxn modelId="{11C8948D-011A-4DB1-B87A-26B6CE1BAF78}" type="presOf" srcId="{ABA57C0D-E72C-454F-B4D1-4197C8362C41}" destId="{BEB07B40-ED59-40A5-B1FC-41FF99EB86F7}" srcOrd="0" destOrd="0" presId="urn:microsoft.com/office/officeart/2005/8/layout/vList6"/>
    <dgm:cxn modelId="{430A3C53-893D-4426-A44B-0712306AEF81}" type="presOf" srcId="{E3539239-D6BA-4F7F-BCE5-96C1CB0779F9}" destId="{ED621609-D101-44AE-AF4B-BCB339902BFB}" srcOrd="0" destOrd="0" presId="urn:microsoft.com/office/officeart/2005/8/layout/vList6"/>
    <dgm:cxn modelId="{27CECDCE-04E9-4420-BBC1-19D323DEE001}" srcId="{1A956F76-E261-4165-815F-7C353C316B36}" destId="{E3539239-D6BA-4F7F-BCE5-96C1CB0779F9}" srcOrd="0" destOrd="0" parTransId="{1DB3CCD2-2B4A-4176-8EAF-DF197DBEBF2D}" sibTransId="{0CB4D96E-6D42-4F08-9BF7-672D550AFFEF}"/>
    <dgm:cxn modelId="{37BD0073-E8D7-4B7C-82BA-3AE89A08B6C6}" type="presOf" srcId="{7A55B908-09CB-4981-B55C-B2E25C977D91}" destId="{B3876D60-E5E5-43A2-B577-8B7EBEFDD1A2}" srcOrd="0" destOrd="0" presId="urn:microsoft.com/office/officeart/2005/8/layout/vList6"/>
    <dgm:cxn modelId="{2B13A0D8-ADB6-4DC7-A4DE-E9A515BB0D08}" type="presOf" srcId="{31EB29E1-94C3-4145-A952-8A7E2A09E432}" destId="{F9BC24E7-9238-4266-9748-9A923884E54D}" srcOrd="0" destOrd="0" presId="urn:microsoft.com/office/officeart/2005/8/layout/vList6"/>
    <dgm:cxn modelId="{750CF4D3-D853-45AE-835A-2844AB5A777F}" srcId="{BC2549A0-76B2-4CFE-AA51-EE357E7A02CD}" destId="{6E6FD699-F4E4-4813-BDFF-C3A0178C308F}" srcOrd="2" destOrd="0" parTransId="{CF5525C8-E259-4505-948B-7E4604830D91}" sibTransId="{942E8E22-5526-47C9-8374-42E0E771331C}"/>
    <dgm:cxn modelId="{B8D724EE-A443-4CF6-B592-D154919D0DD4}" type="presOf" srcId="{1F14387B-050E-4000-87B0-ADAD79BFE0C3}" destId="{ED621609-D101-44AE-AF4B-BCB339902BFB}" srcOrd="0" destOrd="1" presId="urn:microsoft.com/office/officeart/2005/8/layout/vList6"/>
    <dgm:cxn modelId="{8BACD0AB-BD2B-492B-B937-B9E5C927556A}" srcId="{7AD2DA5E-08EA-4FB1-99F4-415604857460}" destId="{7D87153F-D304-413F-97EF-AA2EE42CFA69}" srcOrd="0" destOrd="0" parTransId="{F458EC28-7B68-4682-8164-424A02101AD7}" sibTransId="{F1EEA81D-0A5E-4FBB-9F6A-5D53A39D9249}"/>
    <dgm:cxn modelId="{6ACB5388-ABB7-48E9-BD3C-BEC84BE8FFFC}" type="presOf" srcId="{DE58F1ED-706F-4319-8B13-F831BE118C01}" destId="{D0893858-4C93-4C5C-A2E6-2B4C1B02CFE7}" srcOrd="0" destOrd="1" presId="urn:microsoft.com/office/officeart/2005/8/layout/vList6"/>
    <dgm:cxn modelId="{CAA2264A-9629-41DC-9AD7-DB1993CDF32D}" type="presOf" srcId="{7D87153F-D304-413F-97EF-AA2EE42CFA69}" destId="{DA901B76-D9AB-4379-BBCE-5FC5EED21E44}" srcOrd="0" destOrd="0" presId="urn:microsoft.com/office/officeart/2005/8/layout/vList6"/>
    <dgm:cxn modelId="{8600317A-7F3D-49DE-B8ED-E21F6BAACDF7}" srcId="{31EB29E1-94C3-4145-A952-8A7E2A09E432}" destId="{ACC9121A-AB60-443B-8231-108282A94BF9}" srcOrd="0" destOrd="0" parTransId="{52BD39B6-8242-4A49-91DA-4CD9C0D3B935}" sibTransId="{75077D23-5A58-40A5-B72C-A328104950C4}"/>
    <dgm:cxn modelId="{6E9E2961-E372-40B2-81FC-91158F674D5E}" type="presOf" srcId="{7AD2DA5E-08EA-4FB1-99F4-415604857460}" destId="{F4379E7B-93CE-48D7-84A0-F9EE40E1C17F}" srcOrd="0" destOrd="0" presId="urn:microsoft.com/office/officeart/2005/8/layout/vList6"/>
    <dgm:cxn modelId="{F808378C-3BAE-4FED-AF8A-DBAFE2AC516A}" type="presOf" srcId="{1A956F76-E261-4165-815F-7C353C316B36}" destId="{FE58FCA8-908C-4276-B539-45BCEC9778CC}" srcOrd="0" destOrd="0" presId="urn:microsoft.com/office/officeart/2005/8/layout/vList6"/>
    <dgm:cxn modelId="{B393BD5A-30EE-473E-A8C7-1CB69EE86546}" srcId="{7AD2DA5E-08EA-4FB1-99F4-415604857460}" destId="{E8BE7046-F3BD-41BA-A9DE-0D9799000FF4}" srcOrd="2" destOrd="0" parTransId="{5D01A860-B6D3-46C1-95B1-81F8827E95FC}" sibTransId="{5F990572-D68A-47A6-B090-EE772F4A47E3}"/>
    <dgm:cxn modelId="{EDC0BC53-0853-4E3E-BAFD-1B3C1792EB2C}" type="presOf" srcId="{50613A73-72FA-4AFC-97C8-94E791E0857F}" destId="{98CB5292-B72F-48CA-8EE0-6ABF3B3A742E}" srcOrd="0" destOrd="1" presId="urn:microsoft.com/office/officeart/2005/8/layout/vList6"/>
    <dgm:cxn modelId="{D2CE0659-9993-46DB-B409-A4D4DB49D21E}" srcId="{A9ED90B4-F31E-4B1E-8363-3C721DA8B8D8}" destId="{1A956F76-E261-4165-815F-7C353C316B36}" srcOrd="5" destOrd="0" parTransId="{217489D5-9D18-431D-B600-72F33C6C6415}" sibTransId="{FC15F1C6-DCC0-4333-BFF8-EB4AB2876F28}"/>
    <dgm:cxn modelId="{8E95E36F-2AEE-4665-8DD6-C4A81AB5B6EF}" type="presOf" srcId="{77B4402B-F508-4FE2-90FA-A46FFE6CCA16}" destId="{07A26878-DFDB-4E72-84F5-089D03B6BA1E}" srcOrd="0" destOrd="0" presId="urn:microsoft.com/office/officeart/2005/8/layout/vList6"/>
    <dgm:cxn modelId="{3695D55F-1FCF-496F-8AA7-3F0BDC6BE616}" srcId="{A9ED90B4-F31E-4B1E-8363-3C721DA8B8D8}" destId="{7AD2DA5E-08EA-4FB1-99F4-415604857460}" srcOrd="2" destOrd="0" parTransId="{40DD1875-5B5F-4857-89F0-E6718D187B7E}" sibTransId="{E42687E4-B63C-4BCC-B939-E6BCED7322B0}"/>
    <dgm:cxn modelId="{56625BB4-45DD-4B9F-B8CB-A2CBD0F4CF92}" type="presOf" srcId="{30BC90BC-8032-4836-86CC-E5D6A38B0B9F}" destId="{ED621609-D101-44AE-AF4B-BCB339902BFB}" srcOrd="0" destOrd="2" presId="urn:microsoft.com/office/officeart/2005/8/layout/vList6"/>
    <dgm:cxn modelId="{C6B2E4CF-CE34-4E46-8354-06967DDDCC51}" type="presOf" srcId="{D6C13EE7-3AAF-4CEC-804C-6063BE825CBA}" destId="{F928F023-AC2E-4CD3-A719-B7D0CCD52229}" srcOrd="0" destOrd="0" presId="urn:microsoft.com/office/officeart/2005/8/layout/vList6"/>
    <dgm:cxn modelId="{51EAE8F0-E158-4435-BC70-E5A31C82BAA1}" type="presOf" srcId="{BC2549A0-76B2-4CFE-AA51-EE357E7A02CD}" destId="{4003B27F-E8AD-41D1-B0EB-22E64B6A199C}" srcOrd="0" destOrd="0" presId="urn:microsoft.com/office/officeart/2005/8/layout/vList6"/>
    <dgm:cxn modelId="{5311DD34-E8BC-4EA8-A5AA-B7F4D785B779}" type="presOf" srcId="{A974399B-93EA-479B-B2F8-FC69556ECF20}" destId="{F928F023-AC2E-4CD3-A719-B7D0CCD52229}" srcOrd="0" destOrd="1" presId="urn:microsoft.com/office/officeart/2005/8/layout/vList6"/>
    <dgm:cxn modelId="{36FAF19D-6F4E-4704-8EAC-5701261FEE19}" srcId="{A9ED90B4-F31E-4B1E-8363-3C721DA8B8D8}" destId="{BC2549A0-76B2-4CFE-AA51-EE357E7A02CD}" srcOrd="1" destOrd="0" parTransId="{65264E74-167B-4B16-84E8-35B314EF17E9}" sibTransId="{538AAF09-D427-4756-BD7B-186673EB3B0D}"/>
    <dgm:cxn modelId="{96053CA6-528B-4105-BB5E-1B95F462AC36}" srcId="{1A956F76-E261-4165-815F-7C353C316B36}" destId="{30BC90BC-8032-4836-86CC-E5D6A38B0B9F}" srcOrd="2" destOrd="0" parTransId="{E20CF7C9-61B1-4429-81AA-D8B52A26A8AF}" sibTransId="{CDAE7321-21FF-48E3-8FEC-80C7D33D70DB}"/>
    <dgm:cxn modelId="{9A121E39-7C8D-42A4-B53F-586D9568ABD6}" srcId="{31EB29E1-94C3-4145-A952-8A7E2A09E432}" destId="{DE58F1ED-706F-4319-8B13-F831BE118C01}" srcOrd="1" destOrd="0" parTransId="{7C24BE75-0D20-4AE1-909B-6A7E83CAC4B8}" sibTransId="{AC272B9B-973F-4B98-8E22-41BE09C23074}"/>
    <dgm:cxn modelId="{2019B590-8004-4208-8571-6536269A6812}" srcId="{7AD2DA5E-08EA-4FB1-99F4-415604857460}" destId="{60B56C75-B35B-4484-9883-F42F8CD274D9}" srcOrd="1" destOrd="0" parTransId="{73825D3E-CE64-4C93-B294-7F7FD6F4457C}" sibTransId="{F8E46DB0-30B1-47EF-9117-ECAAD7BDAC11}"/>
    <dgm:cxn modelId="{726FAD67-FBE7-4B73-AD5F-2F52BBEF9F27}" srcId="{BC2549A0-76B2-4CFE-AA51-EE357E7A02CD}" destId="{B60C481F-0436-46FF-AB5C-57748C512CE0}" srcOrd="1" destOrd="0" parTransId="{500F8AB9-5361-4704-948C-2249C305E163}" sibTransId="{EBABA53F-CB3F-425C-A6A0-0F0A952AE49B}"/>
    <dgm:cxn modelId="{B6F7C732-E8B7-4D82-9AB7-2B11EFEA06B0}" type="presOf" srcId="{E8BE7046-F3BD-41BA-A9DE-0D9799000FF4}" destId="{DA901B76-D9AB-4379-BBCE-5FC5EED21E44}" srcOrd="0" destOrd="2" presId="urn:microsoft.com/office/officeart/2005/8/layout/vList6"/>
    <dgm:cxn modelId="{C45F19CA-DE6F-4A2F-8048-91E41DBC889F}" type="presOf" srcId="{05803C2C-37C4-46D3-9D45-0E9DD8D7556F}" destId="{98CB5292-B72F-48CA-8EE0-6ABF3B3A742E}" srcOrd="0" destOrd="0" presId="urn:microsoft.com/office/officeart/2005/8/layout/vList6"/>
    <dgm:cxn modelId="{A11E29C9-3BC3-4BEC-AD86-4F11B0889614}" type="presOf" srcId="{6E6FD699-F4E4-4813-BDFF-C3A0178C308F}" destId="{BEB07B40-ED59-40A5-B1FC-41FF99EB86F7}" srcOrd="0" destOrd="2" presId="urn:microsoft.com/office/officeart/2005/8/layout/vList6"/>
    <dgm:cxn modelId="{DC604683-847D-46A8-9692-4210CBE5A730}" type="presParOf" srcId="{95D55040-4BA9-4EEE-96CA-13B80F01FA3F}" destId="{2AAAF493-8E31-4B6F-83F6-A1C697370715}" srcOrd="0" destOrd="0" presId="urn:microsoft.com/office/officeart/2005/8/layout/vList6"/>
    <dgm:cxn modelId="{929C92B9-0E94-4A63-B791-983B6EBDD79C}" type="presParOf" srcId="{2AAAF493-8E31-4B6F-83F6-A1C697370715}" destId="{F9BC24E7-9238-4266-9748-9A923884E54D}" srcOrd="0" destOrd="0" presId="urn:microsoft.com/office/officeart/2005/8/layout/vList6"/>
    <dgm:cxn modelId="{C9762065-9A97-4922-AA38-FBC1F6F1DBE5}" type="presParOf" srcId="{2AAAF493-8E31-4B6F-83F6-A1C697370715}" destId="{D0893858-4C93-4C5C-A2E6-2B4C1B02CFE7}" srcOrd="1" destOrd="0" presId="urn:microsoft.com/office/officeart/2005/8/layout/vList6"/>
    <dgm:cxn modelId="{F365BE21-45AE-4CB7-8F24-BA665DDF2ED8}" type="presParOf" srcId="{95D55040-4BA9-4EEE-96CA-13B80F01FA3F}" destId="{A44ECBE6-E759-4E61-97A3-302776F924C7}" srcOrd="1" destOrd="0" presId="urn:microsoft.com/office/officeart/2005/8/layout/vList6"/>
    <dgm:cxn modelId="{BAC5499D-1CC2-4EB2-B1F8-6DCAAA2C60D6}" type="presParOf" srcId="{95D55040-4BA9-4EEE-96CA-13B80F01FA3F}" destId="{4A58EBBB-D9A9-48B3-B6B5-83E1739E1D24}" srcOrd="2" destOrd="0" presId="urn:microsoft.com/office/officeart/2005/8/layout/vList6"/>
    <dgm:cxn modelId="{94925D3B-10E0-4ACA-B9EA-8290A4DF3C21}" type="presParOf" srcId="{4A58EBBB-D9A9-48B3-B6B5-83E1739E1D24}" destId="{4003B27F-E8AD-41D1-B0EB-22E64B6A199C}" srcOrd="0" destOrd="0" presId="urn:microsoft.com/office/officeart/2005/8/layout/vList6"/>
    <dgm:cxn modelId="{8C5B20CB-F2D1-4589-8BD6-1C74DF6390FB}" type="presParOf" srcId="{4A58EBBB-D9A9-48B3-B6B5-83E1739E1D24}" destId="{BEB07B40-ED59-40A5-B1FC-41FF99EB86F7}" srcOrd="1" destOrd="0" presId="urn:microsoft.com/office/officeart/2005/8/layout/vList6"/>
    <dgm:cxn modelId="{69546401-8D1E-466E-A270-E527D446DDA7}" type="presParOf" srcId="{95D55040-4BA9-4EEE-96CA-13B80F01FA3F}" destId="{99C9AF7E-6367-476B-BF91-3099EAC2D5C9}" srcOrd="3" destOrd="0" presId="urn:microsoft.com/office/officeart/2005/8/layout/vList6"/>
    <dgm:cxn modelId="{05D4617E-ADA1-4DB7-8842-19C3F5E76FC3}" type="presParOf" srcId="{95D55040-4BA9-4EEE-96CA-13B80F01FA3F}" destId="{2E25204F-A884-4F2C-AABF-443CFCE64EF9}" srcOrd="4" destOrd="0" presId="urn:microsoft.com/office/officeart/2005/8/layout/vList6"/>
    <dgm:cxn modelId="{7FED72B3-9A52-4705-9B8A-3BD1DE4218B4}" type="presParOf" srcId="{2E25204F-A884-4F2C-AABF-443CFCE64EF9}" destId="{F4379E7B-93CE-48D7-84A0-F9EE40E1C17F}" srcOrd="0" destOrd="0" presId="urn:microsoft.com/office/officeart/2005/8/layout/vList6"/>
    <dgm:cxn modelId="{5E1C047B-3F27-4D9C-A8E5-AE6D6B933310}" type="presParOf" srcId="{2E25204F-A884-4F2C-AABF-443CFCE64EF9}" destId="{DA901B76-D9AB-4379-BBCE-5FC5EED21E44}" srcOrd="1" destOrd="0" presId="urn:microsoft.com/office/officeart/2005/8/layout/vList6"/>
    <dgm:cxn modelId="{40B5E56A-2209-4D2B-AA7E-3A9234C0FA31}" type="presParOf" srcId="{95D55040-4BA9-4EEE-96CA-13B80F01FA3F}" destId="{6A56ADE6-074E-46D5-8423-AF99F1437376}" srcOrd="5" destOrd="0" presId="urn:microsoft.com/office/officeart/2005/8/layout/vList6"/>
    <dgm:cxn modelId="{58D23DBB-E485-42CD-98DC-C374EC4C7C76}" type="presParOf" srcId="{95D55040-4BA9-4EEE-96CA-13B80F01FA3F}" destId="{4844BE32-4677-4117-8148-DFF6FECFA411}" srcOrd="6" destOrd="0" presId="urn:microsoft.com/office/officeart/2005/8/layout/vList6"/>
    <dgm:cxn modelId="{EF781057-2913-4D4B-B395-858404993F75}" type="presParOf" srcId="{4844BE32-4677-4117-8148-DFF6FECFA411}" destId="{B3876D60-E5E5-43A2-B577-8B7EBEFDD1A2}" srcOrd="0" destOrd="0" presId="urn:microsoft.com/office/officeart/2005/8/layout/vList6"/>
    <dgm:cxn modelId="{45CCFBB2-09FD-44EE-A03B-E04104D5FA15}" type="presParOf" srcId="{4844BE32-4677-4117-8148-DFF6FECFA411}" destId="{F928F023-AC2E-4CD3-A719-B7D0CCD52229}" srcOrd="1" destOrd="0" presId="urn:microsoft.com/office/officeart/2005/8/layout/vList6"/>
    <dgm:cxn modelId="{2D6D100D-775E-49E6-95FB-B5E736F6EC1E}" type="presParOf" srcId="{95D55040-4BA9-4EEE-96CA-13B80F01FA3F}" destId="{381E706A-29FA-43E2-A97C-B5DE377B0CAA}" srcOrd="7" destOrd="0" presId="urn:microsoft.com/office/officeart/2005/8/layout/vList6"/>
    <dgm:cxn modelId="{7436A2D5-43D0-4BD1-817C-D9D136E7D32F}" type="presParOf" srcId="{95D55040-4BA9-4EEE-96CA-13B80F01FA3F}" destId="{466ADE4E-DE6A-461B-B690-0D5FA19F567B}" srcOrd="8" destOrd="0" presId="urn:microsoft.com/office/officeart/2005/8/layout/vList6"/>
    <dgm:cxn modelId="{A0E30EEF-71E9-485A-8203-B7F5065503ED}" type="presParOf" srcId="{466ADE4E-DE6A-461B-B690-0D5FA19F567B}" destId="{07A26878-DFDB-4E72-84F5-089D03B6BA1E}" srcOrd="0" destOrd="0" presId="urn:microsoft.com/office/officeart/2005/8/layout/vList6"/>
    <dgm:cxn modelId="{BF78DB54-ADB8-43BC-A953-AF4E98DBFDB3}" type="presParOf" srcId="{466ADE4E-DE6A-461B-B690-0D5FA19F567B}" destId="{98CB5292-B72F-48CA-8EE0-6ABF3B3A742E}" srcOrd="1" destOrd="0" presId="urn:microsoft.com/office/officeart/2005/8/layout/vList6"/>
    <dgm:cxn modelId="{9DBF0BD8-0D95-49EA-A664-34AFA3FDB09F}" type="presParOf" srcId="{95D55040-4BA9-4EEE-96CA-13B80F01FA3F}" destId="{10ADEFBB-ECDE-419F-942B-6A99DA68157B}" srcOrd="9" destOrd="0" presId="urn:microsoft.com/office/officeart/2005/8/layout/vList6"/>
    <dgm:cxn modelId="{DE0F0146-C5EC-4DE3-ACCE-27061D7CEAC4}" type="presParOf" srcId="{95D55040-4BA9-4EEE-96CA-13B80F01FA3F}" destId="{684BE93F-841E-4137-9A34-F4755F3C44BD}" srcOrd="10" destOrd="0" presId="urn:microsoft.com/office/officeart/2005/8/layout/vList6"/>
    <dgm:cxn modelId="{54909C73-1E22-463C-9E9F-AA1FABBDE9D7}" type="presParOf" srcId="{684BE93F-841E-4137-9A34-F4755F3C44BD}" destId="{FE58FCA8-908C-4276-B539-45BCEC9778CC}" srcOrd="0" destOrd="0" presId="urn:microsoft.com/office/officeart/2005/8/layout/vList6"/>
    <dgm:cxn modelId="{0D40F2BF-1EC3-4CC5-B7D6-1EF74011FBED}" type="presParOf" srcId="{684BE93F-841E-4137-9A34-F4755F3C44BD}" destId="{ED621609-D101-44AE-AF4B-BCB339902BFB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224179-23D7-4D4A-B790-24ACB7BDCE40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785C743-057A-418F-BBC3-3B2C58B51E0C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800" b="1" dirty="0" smtClean="0">
              <a:solidFill>
                <a:schemeClr val="bg1"/>
              </a:solidFill>
            </a:rPr>
            <a:t>Ποιες ανάγκες θα ικανοποιηθούν; </a:t>
          </a:r>
          <a:endParaRPr lang="el-GR" sz="1800" dirty="0">
            <a:solidFill>
              <a:schemeClr val="bg1"/>
            </a:solidFill>
          </a:endParaRPr>
        </a:p>
      </dgm:t>
    </dgm:pt>
    <dgm:pt modelId="{73967ADE-AE3F-4A2B-BC4B-00BBFF39D957}" type="parTrans" cxnId="{170B8F78-CDAE-4F1E-87BD-F079AEC48604}">
      <dgm:prSet/>
      <dgm:spPr/>
      <dgm:t>
        <a:bodyPr/>
        <a:lstStyle/>
        <a:p>
          <a:endParaRPr lang="el-GR"/>
        </a:p>
      </dgm:t>
    </dgm:pt>
    <dgm:pt modelId="{A484397E-AD87-4CB8-81FB-1AD9D6CC7B6F}" type="sibTrans" cxnId="{170B8F78-CDAE-4F1E-87BD-F079AEC48604}">
      <dgm:prSet/>
      <dgm:spPr/>
      <dgm:t>
        <a:bodyPr/>
        <a:lstStyle/>
        <a:p>
          <a:endParaRPr lang="el-GR"/>
        </a:p>
      </dgm:t>
    </dgm:pt>
    <dgm:pt modelId="{1105693A-3890-450A-BD99-2B333F499C04}">
      <dgm:prSet phldrT="[Κείμενο]" custT="1"/>
      <dgm:spPr>
        <a:solidFill>
          <a:srgbClr val="9BE5FF">
            <a:alpha val="89804"/>
          </a:srgbClr>
        </a:solidFill>
      </dgm:spPr>
      <dgm:t>
        <a:bodyPr/>
        <a:lstStyle/>
        <a:p>
          <a:pPr algn="just"/>
          <a:r>
            <a:rPr lang="el-GR" sz="1500" b="1" dirty="0" smtClean="0"/>
            <a:t>Τόσο τα άτομα όσο και το σύνολο, απαιτείται να κάνουν μια ιεράρχηση αναγκών.</a:t>
          </a:r>
          <a:endParaRPr lang="el-GR" sz="1500" dirty="0"/>
        </a:p>
      </dgm:t>
    </dgm:pt>
    <dgm:pt modelId="{9B8D19AC-AB79-4697-93F6-FD577DC5E8CC}" type="parTrans" cxnId="{52A8A7EA-ABE5-49A1-AA3F-BCE101D4FB2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E99C33CC-4806-4A0B-92F8-9F32E6C8A829}" type="sibTrans" cxnId="{52A8A7EA-ABE5-49A1-AA3F-BCE101D4FB25}">
      <dgm:prSet/>
      <dgm:spPr/>
      <dgm:t>
        <a:bodyPr/>
        <a:lstStyle/>
        <a:p>
          <a:endParaRPr lang="el-GR"/>
        </a:p>
      </dgm:t>
    </dgm:pt>
    <dgm:pt modelId="{2B4AFFAF-9D52-4852-8893-3B45F5A0652B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l-GR" sz="1800" b="1" dirty="0" smtClean="0">
              <a:solidFill>
                <a:schemeClr val="bg1"/>
              </a:solidFill>
            </a:rPr>
            <a:t>Πώς θα αυξηθούν τα μέσα, ώστε να ικανοποιηθούν περισσότερες ανάγκες; </a:t>
          </a:r>
          <a:endParaRPr lang="el-GR" sz="1800" dirty="0">
            <a:solidFill>
              <a:schemeClr val="bg1"/>
            </a:solidFill>
          </a:endParaRPr>
        </a:p>
      </dgm:t>
    </dgm:pt>
    <dgm:pt modelId="{AE0EF891-A8CE-443E-9C82-6198EDC36A9B}" type="parTrans" cxnId="{0D1716AA-51D0-4E58-837B-B1BE4260BC8A}">
      <dgm:prSet/>
      <dgm:spPr/>
      <dgm:t>
        <a:bodyPr/>
        <a:lstStyle/>
        <a:p>
          <a:endParaRPr lang="el-GR"/>
        </a:p>
      </dgm:t>
    </dgm:pt>
    <dgm:pt modelId="{9A8B1BCD-C58B-4243-8B3A-5D4FF64F49E2}" type="sibTrans" cxnId="{0D1716AA-51D0-4E58-837B-B1BE4260BC8A}">
      <dgm:prSet/>
      <dgm:spPr/>
      <dgm:t>
        <a:bodyPr/>
        <a:lstStyle/>
        <a:p>
          <a:endParaRPr lang="el-GR"/>
        </a:p>
      </dgm:t>
    </dgm:pt>
    <dgm:pt modelId="{90722B25-EB48-4948-A251-33A7AC33D02B}">
      <dgm:prSet phldrT="[Κείμενο]" custT="1"/>
      <dgm:spPr>
        <a:solidFill>
          <a:srgbClr val="FF8B8B">
            <a:alpha val="89804"/>
          </a:srgbClr>
        </a:solidFill>
      </dgm:spPr>
      <dgm:t>
        <a:bodyPr/>
        <a:lstStyle/>
        <a:p>
          <a:pPr algn="just"/>
          <a:r>
            <a:rPr lang="el-GR" sz="1500" b="1" dirty="0" smtClean="0"/>
            <a:t>Υπάρχουν τρόποι να αυξηθούν τα μέσα, όπως με κατάλληλη μείξη των συντελεστών παραγωγής, με εφαρμογή νέων μεθόδων παραγωγής, με εφαρμογή νέας τεχνολογίας κ.ά.</a:t>
          </a:r>
          <a:endParaRPr lang="el-GR" sz="1500" dirty="0"/>
        </a:p>
      </dgm:t>
    </dgm:pt>
    <dgm:pt modelId="{A065A1F1-C82D-44AA-9B89-B740F7690F83}" type="parTrans" cxnId="{22777141-D9BD-4755-BBB9-20783687E37D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5405162-B817-470B-8D81-ECA75940A0BA}" type="sibTrans" cxnId="{22777141-D9BD-4755-BBB9-20783687E37D}">
      <dgm:prSet/>
      <dgm:spPr/>
      <dgm:t>
        <a:bodyPr/>
        <a:lstStyle/>
        <a:p>
          <a:endParaRPr lang="el-GR"/>
        </a:p>
      </dgm:t>
    </dgm:pt>
    <dgm:pt modelId="{32CA750C-1F23-4907-B062-855DA6CE2C1C}" type="pres">
      <dgm:prSet presAssocID="{44224179-23D7-4D4A-B790-24ACB7BDCE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7D69AC2-9A0A-4B5B-9B99-6065572E2636}" type="pres">
      <dgm:prSet presAssocID="{5785C743-057A-418F-BBC3-3B2C58B51E0C}" presName="vertFlow" presStyleCnt="0"/>
      <dgm:spPr/>
    </dgm:pt>
    <dgm:pt modelId="{E8FF411B-BF86-4CFA-B92F-402D57258BB8}" type="pres">
      <dgm:prSet presAssocID="{5785C743-057A-418F-BBC3-3B2C58B51E0C}" presName="header" presStyleLbl="node1" presStyleIdx="0" presStyleCnt="2"/>
      <dgm:spPr/>
      <dgm:t>
        <a:bodyPr/>
        <a:lstStyle/>
        <a:p>
          <a:endParaRPr lang="el-GR"/>
        </a:p>
      </dgm:t>
    </dgm:pt>
    <dgm:pt modelId="{8EDE94B4-B7DA-48AC-98A9-509A33176665}" type="pres">
      <dgm:prSet presAssocID="{9B8D19AC-AB79-4697-93F6-FD577DC5E8CC}" presName="parTrans" presStyleLbl="sibTrans2D1" presStyleIdx="0" presStyleCnt="2"/>
      <dgm:spPr/>
      <dgm:t>
        <a:bodyPr/>
        <a:lstStyle/>
        <a:p>
          <a:endParaRPr lang="el-GR"/>
        </a:p>
      </dgm:t>
    </dgm:pt>
    <dgm:pt modelId="{804DA108-E167-4172-BCA5-42AF8336AF95}" type="pres">
      <dgm:prSet presAssocID="{1105693A-3890-450A-BD99-2B333F499C04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FD7D12C-7EAF-4DD8-8DEE-1A3E72F827B8}" type="pres">
      <dgm:prSet presAssocID="{5785C743-057A-418F-BBC3-3B2C58B51E0C}" presName="hSp" presStyleCnt="0"/>
      <dgm:spPr/>
    </dgm:pt>
    <dgm:pt modelId="{243EA076-806C-40CB-B5B4-16CEA348B6EC}" type="pres">
      <dgm:prSet presAssocID="{2B4AFFAF-9D52-4852-8893-3B45F5A0652B}" presName="vertFlow" presStyleCnt="0"/>
      <dgm:spPr/>
    </dgm:pt>
    <dgm:pt modelId="{43C69D08-4B37-45B1-AB48-691A2227A705}" type="pres">
      <dgm:prSet presAssocID="{2B4AFFAF-9D52-4852-8893-3B45F5A0652B}" presName="header" presStyleLbl="node1" presStyleIdx="1" presStyleCnt="2"/>
      <dgm:spPr/>
      <dgm:t>
        <a:bodyPr/>
        <a:lstStyle/>
        <a:p>
          <a:endParaRPr lang="el-GR"/>
        </a:p>
      </dgm:t>
    </dgm:pt>
    <dgm:pt modelId="{4D802A4E-CB03-4847-8C81-E4DDE74C6164}" type="pres">
      <dgm:prSet presAssocID="{A065A1F1-C82D-44AA-9B89-B740F7690F83}" presName="parTrans" presStyleLbl="sibTrans2D1" presStyleIdx="1" presStyleCnt="2"/>
      <dgm:spPr/>
      <dgm:t>
        <a:bodyPr/>
        <a:lstStyle/>
        <a:p>
          <a:endParaRPr lang="el-GR"/>
        </a:p>
      </dgm:t>
    </dgm:pt>
    <dgm:pt modelId="{AFE1B045-EAE9-4E14-9994-CC5FB16E104E}" type="pres">
      <dgm:prSet presAssocID="{90722B25-EB48-4948-A251-33A7AC33D02B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1457DAD-D87E-4C59-A484-282ED423F9D0}" type="presOf" srcId="{5785C743-057A-418F-BBC3-3B2C58B51E0C}" destId="{E8FF411B-BF86-4CFA-B92F-402D57258BB8}" srcOrd="0" destOrd="0" presId="urn:microsoft.com/office/officeart/2005/8/layout/lProcess1"/>
    <dgm:cxn modelId="{8AB71C6E-1734-4525-84F5-78F070216873}" type="presOf" srcId="{9B8D19AC-AB79-4697-93F6-FD577DC5E8CC}" destId="{8EDE94B4-B7DA-48AC-98A9-509A33176665}" srcOrd="0" destOrd="0" presId="urn:microsoft.com/office/officeart/2005/8/layout/lProcess1"/>
    <dgm:cxn modelId="{22777141-D9BD-4755-BBB9-20783687E37D}" srcId="{2B4AFFAF-9D52-4852-8893-3B45F5A0652B}" destId="{90722B25-EB48-4948-A251-33A7AC33D02B}" srcOrd="0" destOrd="0" parTransId="{A065A1F1-C82D-44AA-9B89-B740F7690F83}" sibTransId="{35405162-B817-470B-8D81-ECA75940A0BA}"/>
    <dgm:cxn modelId="{170B8F78-CDAE-4F1E-87BD-F079AEC48604}" srcId="{44224179-23D7-4D4A-B790-24ACB7BDCE40}" destId="{5785C743-057A-418F-BBC3-3B2C58B51E0C}" srcOrd="0" destOrd="0" parTransId="{73967ADE-AE3F-4A2B-BC4B-00BBFF39D957}" sibTransId="{A484397E-AD87-4CB8-81FB-1AD9D6CC7B6F}"/>
    <dgm:cxn modelId="{C1817D89-39F6-49A2-B991-5EC2956A3829}" type="presOf" srcId="{2B4AFFAF-9D52-4852-8893-3B45F5A0652B}" destId="{43C69D08-4B37-45B1-AB48-691A2227A705}" srcOrd="0" destOrd="0" presId="urn:microsoft.com/office/officeart/2005/8/layout/lProcess1"/>
    <dgm:cxn modelId="{0D1716AA-51D0-4E58-837B-B1BE4260BC8A}" srcId="{44224179-23D7-4D4A-B790-24ACB7BDCE40}" destId="{2B4AFFAF-9D52-4852-8893-3B45F5A0652B}" srcOrd="1" destOrd="0" parTransId="{AE0EF891-A8CE-443E-9C82-6198EDC36A9B}" sibTransId="{9A8B1BCD-C58B-4243-8B3A-5D4FF64F49E2}"/>
    <dgm:cxn modelId="{3C9C7CD2-01B3-4B02-B218-834B710E7416}" type="presOf" srcId="{90722B25-EB48-4948-A251-33A7AC33D02B}" destId="{AFE1B045-EAE9-4E14-9994-CC5FB16E104E}" srcOrd="0" destOrd="0" presId="urn:microsoft.com/office/officeart/2005/8/layout/lProcess1"/>
    <dgm:cxn modelId="{58585DE4-0C06-4708-AAAB-446F5A1909F7}" type="presOf" srcId="{44224179-23D7-4D4A-B790-24ACB7BDCE40}" destId="{32CA750C-1F23-4907-B062-855DA6CE2C1C}" srcOrd="0" destOrd="0" presId="urn:microsoft.com/office/officeart/2005/8/layout/lProcess1"/>
    <dgm:cxn modelId="{FD243EB0-38E6-4530-8E49-23908F431DA9}" type="presOf" srcId="{1105693A-3890-450A-BD99-2B333F499C04}" destId="{804DA108-E167-4172-BCA5-42AF8336AF95}" srcOrd="0" destOrd="0" presId="urn:microsoft.com/office/officeart/2005/8/layout/lProcess1"/>
    <dgm:cxn modelId="{52A8A7EA-ABE5-49A1-AA3F-BCE101D4FB25}" srcId="{5785C743-057A-418F-BBC3-3B2C58B51E0C}" destId="{1105693A-3890-450A-BD99-2B333F499C04}" srcOrd="0" destOrd="0" parTransId="{9B8D19AC-AB79-4697-93F6-FD577DC5E8CC}" sibTransId="{E99C33CC-4806-4A0B-92F8-9F32E6C8A829}"/>
    <dgm:cxn modelId="{6DB3234E-0BFB-4F45-A26A-ED5D93782B36}" type="presOf" srcId="{A065A1F1-C82D-44AA-9B89-B740F7690F83}" destId="{4D802A4E-CB03-4847-8C81-E4DDE74C6164}" srcOrd="0" destOrd="0" presId="urn:microsoft.com/office/officeart/2005/8/layout/lProcess1"/>
    <dgm:cxn modelId="{EA55531F-9047-4062-A237-96331227D316}" type="presParOf" srcId="{32CA750C-1F23-4907-B062-855DA6CE2C1C}" destId="{37D69AC2-9A0A-4B5B-9B99-6065572E2636}" srcOrd="0" destOrd="0" presId="urn:microsoft.com/office/officeart/2005/8/layout/lProcess1"/>
    <dgm:cxn modelId="{76E38E1F-F40A-48A6-B57E-B223EAB09814}" type="presParOf" srcId="{37D69AC2-9A0A-4B5B-9B99-6065572E2636}" destId="{E8FF411B-BF86-4CFA-B92F-402D57258BB8}" srcOrd="0" destOrd="0" presId="urn:microsoft.com/office/officeart/2005/8/layout/lProcess1"/>
    <dgm:cxn modelId="{5880AEDE-C8C6-4062-8EDC-5A366B032A4B}" type="presParOf" srcId="{37D69AC2-9A0A-4B5B-9B99-6065572E2636}" destId="{8EDE94B4-B7DA-48AC-98A9-509A33176665}" srcOrd="1" destOrd="0" presId="urn:microsoft.com/office/officeart/2005/8/layout/lProcess1"/>
    <dgm:cxn modelId="{39009C0C-956D-4D12-8744-E325DEA3E1A3}" type="presParOf" srcId="{37D69AC2-9A0A-4B5B-9B99-6065572E2636}" destId="{804DA108-E167-4172-BCA5-42AF8336AF95}" srcOrd="2" destOrd="0" presId="urn:microsoft.com/office/officeart/2005/8/layout/lProcess1"/>
    <dgm:cxn modelId="{FE032E75-7598-457A-B87C-FFC22A93144D}" type="presParOf" srcId="{32CA750C-1F23-4907-B062-855DA6CE2C1C}" destId="{0FD7D12C-7EAF-4DD8-8DEE-1A3E72F827B8}" srcOrd="1" destOrd="0" presId="urn:microsoft.com/office/officeart/2005/8/layout/lProcess1"/>
    <dgm:cxn modelId="{C489567C-9ED4-48EE-A9E6-A81AC9E200D4}" type="presParOf" srcId="{32CA750C-1F23-4907-B062-855DA6CE2C1C}" destId="{243EA076-806C-40CB-B5B4-16CEA348B6EC}" srcOrd="2" destOrd="0" presId="urn:microsoft.com/office/officeart/2005/8/layout/lProcess1"/>
    <dgm:cxn modelId="{891C8EC2-CD49-4C03-A639-88122F0AFF7A}" type="presParOf" srcId="{243EA076-806C-40CB-B5B4-16CEA348B6EC}" destId="{43C69D08-4B37-45B1-AB48-691A2227A705}" srcOrd="0" destOrd="0" presId="urn:microsoft.com/office/officeart/2005/8/layout/lProcess1"/>
    <dgm:cxn modelId="{179A5A75-56F9-463B-9673-BE239A268645}" type="presParOf" srcId="{243EA076-806C-40CB-B5B4-16CEA348B6EC}" destId="{4D802A4E-CB03-4847-8C81-E4DDE74C6164}" srcOrd="1" destOrd="0" presId="urn:microsoft.com/office/officeart/2005/8/layout/lProcess1"/>
    <dgm:cxn modelId="{321655CC-9A20-41D2-B2D2-8CBECA8F87A0}" type="presParOf" srcId="{243EA076-806C-40CB-B5B4-16CEA348B6EC}" destId="{AFE1B045-EAE9-4E14-9994-CC5FB16E104E}" srcOrd="2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24F27-C37A-4A57-B39B-4106A9F888E6}" type="doc">
      <dgm:prSet loTypeId="urn:microsoft.com/office/officeart/2005/8/layout/arrow1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5844AB6-8280-426C-AF80-18EF41E00089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→ Οι ανάγκες είναι απεριόριστες.</a:t>
          </a:r>
        </a:p>
        <a:p>
          <a:pPr algn="just"/>
          <a:r>
            <a:rPr lang="el-GR" sz="1600" b="1" dirty="0" smtClean="0">
              <a:solidFill>
                <a:schemeClr val="tx1"/>
              </a:solidFill>
            </a:rPr>
            <a:t>→ Δημιουργούνται καινούριες &amp; οι υπάρχοντες εξελίσσονται. Η αύξησή τους οφείλεται στη μίμηση και στη διαφήμιση.</a:t>
          </a:r>
          <a:endParaRPr lang="el-GR" sz="1600" b="1" dirty="0">
            <a:solidFill>
              <a:schemeClr val="tx1"/>
            </a:solidFill>
          </a:endParaRPr>
        </a:p>
      </dgm:t>
    </dgm:pt>
    <dgm:pt modelId="{4AD18E07-8002-477C-B14B-4CA74F69EBD4}" type="parTrans" cxnId="{35FF4F2B-E4BE-46D1-839D-824F725A1000}">
      <dgm:prSet/>
      <dgm:spPr/>
      <dgm:t>
        <a:bodyPr/>
        <a:lstStyle/>
        <a:p>
          <a:endParaRPr lang="el-GR"/>
        </a:p>
      </dgm:t>
    </dgm:pt>
    <dgm:pt modelId="{21FC71E5-29B3-4066-ADEC-F0D0E0BD47E0}" type="sibTrans" cxnId="{35FF4F2B-E4BE-46D1-839D-824F725A1000}">
      <dgm:prSet/>
      <dgm:spPr/>
      <dgm:t>
        <a:bodyPr/>
        <a:lstStyle/>
        <a:p>
          <a:endParaRPr lang="el-GR"/>
        </a:p>
      </dgm:t>
    </dgm:pt>
    <dgm:pt modelId="{40F1A4D7-C0BC-41E6-AC82-E954416C9707}">
      <dgm:prSet phldrT="[Κείμενο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algn="just"/>
          <a:r>
            <a:rPr lang="el-GR" sz="1600" b="1" dirty="0" smtClean="0">
              <a:solidFill>
                <a:schemeClr val="tx1"/>
              </a:solidFill>
            </a:rPr>
            <a:t>→ Οι ανάγκες υπόκεινται σε προσωπικό κορεσμό.</a:t>
          </a:r>
        </a:p>
        <a:p>
          <a:pPr algn="just"/>
          <a:r>
            <a:rPr lang="el-GR" sz="1600" b="1" dirty="0" smtClean="0">
              <a:solidFill>
                <a:schemeClr val="tx1"/>
              </a:solidFill>
            </a:rPr>
            <a:t>→ Κάθε ανάγκη όταν ικανοποιηθεί παύει να υπάρχει. Αλλά αυτό ισχύει προσωρινά, γιατί γρήγορα ή αργά επανεμφανίζεται. </a:t>
          </a:r>
          <a:endParaRPr lang="el-GR" sz="1600" b="1" dirty="0">
            <a:solidFill>
              <a:schemeClr val="tx1"/>
            </a:solidFill>
          </a:endParaRPr>
        </a:p>
      </dgm:t>
    </dgm:pt>
    <dgm:pt modelId="{6F73FEDC-6FCF-442D-8E75-AF65D2C7C793}" type="parTrans" cxnId="{4EBA6F79-9112-4CE5-B6B6-DF4E89234B07}">
      <dgm:prSet/>
      <dgm:spPr/>
      <dgm:t>
        <a:bodyPr/>
        <a:lstStyle/>
        <a:p>
          <a:endParaRPr lang="el-GR"/>
        </a:p>
      </dgm:t>
    </dgm:pt>
    <dgm:pt modelId="{F9FD362F-F03A-4F72-A760-1DAD4808C84A}" type="sibTrans" cxnId="{4EBA6F79-9112-4CE5-B6B6-DF4E89234B07}">
      <dgm:prSet/>
      <dgm:spPr/>
      <dgm:t>
        <a:bodyPr/>
        <a:lstStyle/>
        <a:p>
          <a:endParaRPr lang="el-GR"/>
        </a:p>
      </dgm:t>
    </dgm:pt>
    <dgm:pt modelId="{561D7701-A3E3-44D4-9D4F-4F7D31642EAA}" type="pres">
      <dgm:prSet presAssocID="{C4424F27-C37A-4A57-B39B-4106A9F888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E788678-A032-49FC-AC76-FE50BBA7B918}" type="pres">
      <dgm:prSet presAssocID="{E5844AB6-8280-426C-AF80-18EF41E00089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5DDC9F-B844-43D2-B8A4-0588143AEF4C}" type="pres">
      <dgm:prSet presAssocID="{40F1A4D7-C0BC-41E6-AC82-E954416C9707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EBA6F79-9112-4CE5-B6B6-DF4E89234B07}" srcId="{C4424F27-C37A-4A57-B39B-4106A9F888E6}" destId="{40F1A4D7-C0BC-41E6-AC82-E954416C9707}" srcOrd="1" destOrd="0" parTransId="{6F73FEDC-6FCF-442D-8E75-AF65D2C7C793}" sibTransId="{F9FD362F-F03A-4F72-A760-1DAD4808C84A}"/>
    <dgm:cxn modelId="{35FF4F2B-E4BE-46D1-839D-824F725A1000}" srcId="{C4424F27-C37A-4A57-B39B-4106A9F888E6}" destId="{E5844AB6-8280-426C-AF80-18EF41E00089}" srcOrd="0" destOrd="0" parTransId="{4AD18E07-8002-477C-B14B-4CA74F69EBD4}" sibTransId="{21FC71E5-29B3-4066-ADEC-F0D0E0BD47E0}"/>
    <dgm:cxn modelId="{C8360CB7-E1CB-4882-8AE4-569B84C379D3}" type="presOf" srcId="{C4424F27-C37A-4A57-B39B-4106A9F888E6}" destId="{561D7701-A3E3-44D4-9D4F-4F7D31642EAA}" srcOrd="0" destOrd="0" presId="urn:microsoft.com/office/officeart/2005/8/layout/arrow1"/>
    <dgm:cxn modelId="{BD19E3BD-4E6F-4C56-80FF-03C418B9B591}" type="presOf" srcId="{E5844AB6-8280-426C-AF80-18EF41E00089}" destId="{8E788678-A032-49FC-AC76-FE50BBA7B918}" srcOrd="0" destOrd="0" presId="urn:microsoft.com/office/officeart/2005/8/layout/arrow1"/>
    <dgm:cxn modelId="{B320CF46-D2BD-437E-95E8-FE5D81771400}" type="presOf" srcId="{40F1A4D7-C0BC-41E6-AC82-E954416C9707}" destId="{6C5DDC9F-B844-43D2-B8A4-0588143AEF4C}" srcOrd="0" destOrd="0" presId="urn:microsoft.com/office/officeart/2005/8/layout/arrow1"/>
    <dgm:cxn modelId="{64B115BC-7111-45EF-A054-BC309AE889C3}" type="presParOf" srcId="{561D7701-A3E3-44D4-9D4F-4F7D31642EAA}" destId="{8E788678-A032-49FC-AC76-FE50BBA7B918}" srcOrd="0" destOrd="0" presId="urn:microsoft.com/office/officeart/2005/8/layout/arrow1"/>
    <dgm:cxn modelId="{D8281A9C-1070-44D5-AEFE-4ACA48DAF123}" type="presParOf" srcId="{561D7701-A3E3-44D4-9D4F-4F7D31642EAA}" destId="{6C5DDC9F-B844-43D2-B8A4-0588143AEF4C}" srcOrd="1" destOrd="0" presId="urn:microsoft.com/office/officeart/2005/8/layout/arrow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60B165-FFD5-4DA0-A461-8BF8B5E175B9}" type="doc">
      <dgm:prSet loTypeId="urn:microsoft.com/office/officeart/2005/8/layout/venn3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DF8B6A47-153A-44B9-A58A-4BBB78A18769}">
      <dgm:prSet phldrT="[Κείμενο]" custT="1"/>
      <dgm:spPr>
        <a:solidFill>
          <a:srgbClr val="FF3300">
            <a:alpha val="49804"/>
          </a:srgbClr>
        </a:solidFill>
      </dgm:spPr>
      <dgm:t>
        <a:bodyPr/>
        <a:lstStyle/>
        <a:p>
          <a:r>
            <a:rPr lang="el-GR" sz="2000" b="1" dirty="0" smtClean="0"/>
            <a:t>Σημερινή κοινωνία</a:t>
          </a:r>
          <a:endParaRPr lang="el-GR" sz="2000" b="1" dirty="0"/>
        </a:p>
      </dgm:t>
    </dgm:pt>
    <dgm:pt modelId="{AD7CD13D-FDCB-4816-AE28-4FA4BD17D92D}" type="parTrans" cxnId="{E6E18BC6-F777-411D-B85C-8E2EC1915AF1}">
      <dgm:prSet/>
      <dgm:spPr/>
      <dgm:t>
        <a:bodyPr/>
        <a:lstStyle/>
        <a:p>
          <a:endParaRPr lang="el-GR"/>
        </a:p>
      </dgm:t>
    </dgm:pt>
    <dgm:pt modelId="{84D30156-92E6-4EF8-B900-E9744CD53A79}" type="sibTrans" cxnId="{E6E18BC6-F777-411D-B85C-8E2EC1915AF1}">
      <dgm:prSet/>
      <dgm:spPr/>
      <dgm:t>
        <a:bodyPr/>
        <a:lstStyle/>
        <a:p>
          <a:endParaRPr lang="el-GR"/>
        </a:p>
      </dgm:t>
    </dgm:pt>
    <dgm:pt modelId="{DE2A0EC6-AB55-4485-91B0-6D47DB0EE4C5}">
      <dgm:prSet phldrT="[Κείμενο]" custT="1"/>
      <dgm:spPr>
        <a:solidFill>
          <a:srgbClr val="00FF00">
            <a:alpha val="50000"/>
          </a:srgbClr>
        </a:solidFill>
      </dgm:spPr>
      <dgm:t>
        <a:bodyPr/>
        <a:lstStyle/>
        <a:p>
          <a:r>
            <a:rPr lang="el-GR" sz="2000" b="1" dirty="0" smtClean="0"/>
            <a:t>Καταναλωτική κοινωνία</a:t>
          </a:r>
          <a:endParaRPr lang="el-GR" sz="2000" b="1" dirty="0"/>
        </a:p>
      </dgm:t>
    </dgm:pt>
    <dgm:pt modelId="{D8F902EB-5981-4EE6-A4EF-CA7F296E58FA}" type="parTrans" cxnId="{328FAAFB-1561-4F2C-8765-41AB5CBD5329}">
      <dgm:prSet/>
      <dgm:spPr/>
      <dgm:t>
        <a:bodyPr/>
        <a:lstStyle/>
        <a:p>
          <a:endParaRPr lang="el-GR"/>
        </a:p>
      </dgm:t>
    </dgm:pt>
    <dgm:pt modelId="{7CBA595F-6645-4673-ABF3-686893BC48CD}" type="sibTrans" cxnId="{328FAAFB-1561-4F2C-8765-41AB5CBD5329}">
      <dgm:prSet/>
      <dgm:spPr/>
      <dgm:t>
        <a:bodyPr/>
        <a:lstStyle/>
        <a:p>
          <a:endParaRPr lang="el-GR"/>
        </a:p>
      </dgm:t>
    </dgm:pt>
    <dgm:pt modelId="{865FB13A-C114-4DAF-9BAA-7E64703FA033}">
      <dgm:prSet phldrT="[Κείμενο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l-GR" sz="2000" b="1" dirty="0" smtClean="0"/>
            <a:t>Διαφήμιση</a:t>
          </a:r>
          <a:endParaRPr lang="el-GR" sz="2000" b="1" dirty="0"/>
        </a:p>
      </dgm:t>
    </dgm:pt>
    <dgm:pt modelId="{438F26D1-2424-4312-BB99-703EA87D984D}" type="parTrans" cxnId="{721DD901-207E-4E87-BD94-BE0358712FA2}">
      <dgm:prSet/>
      <dgm:spPr/>
      <dgm:t>
        <a:bodyPr/>
        <a:lstStyle/>
        <a:p>
          <a:endParaRPr lang="el-GR"/>
        </a:p>
      </dgm:t>
    </dgm:pt>
    <dgm:pt modelId="{74E561B0-AE42-43F1-921E-C286CC596A30}" type="sibTrans" cxnId="{721DD901-207E-4E87-BD94-BE0358712FA2}">
      <dgm:prSet/>
      <dgm:spPr/>
      <dgm:t>
        <a:bodyPr/>
        <a:lstStyle/>
        <a:p>
          <a:endParaRPr lang="el-GR"/>
        </a:p>
      </dgm:t>
    </dgm:pt>
    <dgm:pt modelId="{C977872E-08C4-4D73-9B12-AAF2B7803FF3}">
      <dgm:prSet custT="1"/>
      <dgm:spPr>
        <a:solidFill>
          <a:srgbClr val="CC66FF">
            <a:alpha val="49804"/>
          </a:srgbClr>
        </a:solidFill>
      </dgm:spPr>
      <dgm:t>
        <a:bodyPr/>
        <a:lstStyle/>
        <a:p>
          <a:r>
            <a:rPr lang="el-GR" sz="2000" b="1" dirty="0" smtClean="0"/>
            <a:t>Καταναλωτικό πρότυπο</a:t>
          </a:r>
          <a:endParaRPr lang="el-GR" sz="2000" b="1" dirty="0"/>
        </a:p>
      </dgm:t>
    </dgm:pt>
    <dgm:pt modelId="{2F1F182C-3B54-4E6A-B7C5-8432FD61A782}" type="parTrans" cxnId="{F0651A38-0E89-4EE6-BD1A-96B2B5582D24}">
      <dgm:prSet/>
      <dgm:spPr/>
      <dgm:t>
        <a:bodyPr/>
        <a:lstStyle/>
        <a:p>
          <a:endParaRPr lang="el-GR"/>
        </a:p>
      </dgm:t>
    </dgm:pt>
    <dgm:pt modelId="{F244C793-FECF-43CF-B662-10C96152E23F}" type="sibTrans" cxnId="{F0651A38-0E89-4EE6-BD1A-96B2B5582D24}">
      <dgm:prSet/>
      <dgm:spPr/>
      <dgm:t>
        <a:bodyPr/>
        <a:lstStyle/>
        <a:p>
          <a:endParaRPr lang="el-GR"/>
        </a:p>
      </dgm:t>
    </dgm:pt>
    <dgm:pt modelId="{E10A994D-BB94-4050-9E59-82108A0B262D}" type="pres">
      <dgm:prSet presAssocID="{0460B165-FFD5-4DA0-A461-8BF8B5E17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EB2C5D1-4E7B-4B10-8ABF-BEE693F729E7}" type="pres">
      <dgm:prSet presAssocID="{DF8B6A47-153A-44B9-A58A-4BBB78A18769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97494E-BE50-40A3-966E-6270D6380F23}" type="pres">
      <dgm:prSet presAssocID="{84D30156-92E6-4EF8-B900-E9744CD53A79}" presName="space" presStyleCnt="0"/>
      <dgm:spPr/>
    </dgm:pt>
    <dgm:pt modelId="{CA7E58C2-7E67-4BAF-9061-A112DC9A2C5F}" type="pres">
      <dgm:prSet presAssocID="{DE2A0EC6-AB55-4485-91B0-6D47DB0EE4C5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A3A852-0F38-4B5E-819B-E127917C1D93}" type="pres">
      <dgm:prSet presAssocID="{7CBA595F-6645-4673-ABF3-686893BC48CD}" presName="space" presStyleCnt="0"/>
      <dgm:spPr/>
    </dgm:pt>
    <dgm:pt modelId="{87A08484-1C70-458B-A18D-9DD8D637FF16}" type="pres">
      <dgm:prSet presAssocID="{C977872E-08C4-4D73-9B12-AAF2B7803FF3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FCFC5C-850C-4A45-803E-7CD74DB83D23}" type="pres">
      <dgm:prSet presAssocID="{F244C793-FECF-43CF-B662-10C96152E23F}" presName="space" presStyleCnt="0"/>
      <dgm:spPr/>
    </dgm:pt>
    <dgm:pt modelId="{36B27387-B423-4C6F-8979-D914F39F6DC2}" type="pres">
      <dgm:prSet presAssocID="{865FB13A-C114-4DAF-9BAA-7E64703FA03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0651A38-0E89-4EE6-BD1A-96B2B5582D24}" srcId="{0460B165-FFD5-4DA0-A461-8BF8B5E175B9}" destId="{C977872E-08C4-4D73-9B12-AAF2B7803FF3}" srcOrd="2" destOrd="0" parTransId="{2F1F182C-3B54-4E6A-B7C5-8432FD61A782}" sibTransId="{F244C793-FECF-43CF-B662-10C96152E23F}"/>
    <dgm:cxn modelId="{2641CEA5-32AE-4AE2-AE01-B240A4C84527}" type="presOf" srcId="{865FB13A-C114-4DAF-9BAA-7E64703FA033}" destId="{36B27387-B423-4C6F-8979-D914F39F6DC2}" srcOrd="0" destOrd="0" presId="urn:microsoft.com/office/officeart/2005/8/layout/venn3"/>
    <dgm:cxn modelId="{C173B027-3734-435D-B577-D35844147B34}" type="presOf" srcId="{DE2A0EC6-AB55-4485-91B0-6D47DB0EE4C5}" destId="{CA7E58C2-7E67-4BAF-9061-A112DC9A2C5F}" srcOrd="0" destOrd="0" presId="urn:microsoft.com/office/officeart/2005/8/layout/venn3"/>
    <dgm:cxn modelId="{529AA926-9B5B-4936-BC54-603449C99178}" type="presOf" srcId="{0460B165-FFD5-4DA0-A461-8BF8B5E175B9}" destId="{E10A994D-BB94-4050-9E59-82108A0B262D}" srcOrd="0" destOrd="0" presId="urn:microsoft.com/office/officeart/2005/8/layout/venn3"/>
    <dgm:cxn modelId="{A360A38F-665B-480E-BBA4-1F02E4EB3106}" type="presOf" srcId="{C977872E-08C4-4D73-9B12-AAF2B7803FF3}" destId="{87A08484-1C70-458B-A18D-9DD8D637FF16}" srcOrd="0" destOrd="0" presId="urn:microsoft.com/office/officeart/2005/8/layout/venn3"/>
    <dgm:cxn modelId="{721DD901-207E-4E87-BD94-BE0358712FA2}" srcId="{0460B165-FFD5-4DA0-A461-8BF8B5E175B9}" destId="{865FB13A-C114-4DAF-9BAA-7E64703FA033}" srcOrd="3" destOrd="0" parTransId="{438F26D1-2424-4312-BB99-703EA87D984D}" sibTransId="{74E561B0-AE42-43F1-921E-C286CC596A30}"/>
    <dgm:cxn modelId="{328FAAFB-1561-4F2C-8765-41AB5CBD5329}" srcId="{0460B165-FFD5-4DA0-A461-8BF8B5E175B9}" destId="{DE2A0EC6-AB55-4485-91B0-6D47DB0EE4C5}" srcOrd="1" destOrd="0" parTransId="{D8F902EB-5981-4EE6-A4EF-CA7F296E58FA}" sibTransId="{7CBA595F-6645-4673-ABF3-686893BC48CD}"/>
    <dgm:cxn modelId="{64105A20-99A9-490C-B9C7-B02818DDC83B}" type="presOf" srcId="{DF8B6A47-153A-44B9-A58A-4BBB78A18769}" destId="{0EB2C5D1-4E7B-4B10-8ABF-BEE693F729E7}" srcOrd="0" destOrd="0" presId="urn:microsoft.com/office/officeart/2005/8/layout/venn3"/>
    <dgm:cxn modelId="{E6E18BC6-F777-411D-B85C-8E2EC1915AF1}" srcId="{0460B165-FFD5-4DA0-A461-8BF8B5E175B9}" destId="{DF8B6A47-153A-44B9-A58A-4BBB78A18769}" srcOrd="0" destOrd="0" parTransId="{AD7CD13D-FDCB-4816-AE28-4FA4BD17D92D}" sibTransId="{84D30156-92E6-4EF8-B900-E9744CD53A79}"/>
    <dgm:cxn modelId="{815DEE29-11B2-4A0B-8796-E08A95CA554A}" type="presParOf" srcId="{E10A994D-BB94-4050-9E59-82108A0B262D}" destId="{0EB2C5D1-4E7B-4B10-8ABF-BEE693F729E7}" srcOrd="0" destOrd="0" presId="urn:microsoft.com/office/officeart/2005/8/layout/venn3"/>
    <dgm:cxn modelId="{AECABC4F-8CCE-4BE6-BB12-8024BF212D34}" type="presParOf" srcId="{E10A994D-BB94-4050-9E59-82108A0B262D}" destId="{3497494E-BE50-40A3-966E-6270D6380F23}" srcOrd="1" destOrd="0" presId="urn:microsoft.com/office/officeart/2005/8/layout/venn3"/>
    <dgm:cxn modelId="{1CFD721B-329D-4AF8-BD64-6DB234AF47F3}" type="presParOf" srcId="{E10A994D-BB94-4050-9E59-82108A0B262D}" destId="{CA7E58C2-7E67-4BAF-9061-A112DC9A2C5F}" srcOrd="2" destOrd="0" presId="urn:microsoft.com/office/officeart/2005/8/layout/venn3"/>
    <dgm:cxn modelId="{89337B36-8E33-460C-9F18-DB3EBE1CF80E}" type="presParOf" srcId="{E10A994D-BB94-4050-9E59-82108A0B262D}" destId="{59A3A852-0F38-4B5E-819B-E127917C1D93}" srcOrd="3" destOrd="0" presId="urn:microsoft.com/office/officeart/2005/8/layout/venn3"/>
    <dgm:cxn modelId="{90649846-8883-4A80-9196-29BC6589C784}" type="presParOf" srcId="{E10A994D-BB94-4050-9E59-82108A0B262D}" destId="{87A08484-1C70-458B-A18D-9DD8D637FF16}" srcOrd="4" destOrd="0" presId="urn:microsoft.com/office/officeart/2005/8/layout/venn3"/>
    <dgm:cxn modelId="{473ADCB5-1522-48FB-9F63-A4269FD5C4B0}" type="presParOf" srcId="{E10A994D-BB94-4050-9E59-82108A0B262D}" destId="{54FCFC5C-850C-4A45-803E-7CD74DB83D23}" srcOrd="5" destOrd="0" presId="urn:microsoft.com/office/officeart/2005/8/layout/venn3"/>
    <dgm:cxn modelId="{023E41F2-097B-4879-AA6D-E4D2AA392967}" type="presParOf" srcId="{E10A994D-BB94-4050-9E59-82108A0B262D}" destId="{36B27387-B423-4C6F-8979-D914F39F6DC2}" srcOrd="6" destOrd="0" presId="urn:microsoft.com/office/officeart/2005/8/layout/venn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FD56A6-B188-49C2-AFC5-5F50C2350DB5}" type="doc">
      <dgm:prSet loTypeId="urn:microsoft.com/office/officeart/2005/8/layout/cycle3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7A34A613-6D9B-43A7-A92C-16E92C47413E}">
      <dgm:prSet custT="1"/>
      <dgm:spPr>
        <a:solidFill>
          <a:srgbClr val="66FF33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 γ) Με ποια μέθοδο θα παράγει το προϊόν;</a:t>
          </a:r>
          <a:endParaRPr lang="el-GR" sz="2000" b="1" dirty="0">
            <a:solidFill>
              <a:schemeClr val="tx1"/>
            </a:solidFill>
          </a:endParaRPr>
        </a:p>
      </dgm:t>
    </dgm:pt>
    <dgm:pt modelId="{7835A36A-53C6-47AB-BD1F-E24E218BCAF3}" type="parTrans" cxnId="{F09C1C65-48B0-4318-ACCF-3773182B3351}">
      <dgm:prSet/>
      <dgm:spPr/>
      <dgm:t>
        <a:bodyPr/>
        <a:lstStyle/>
        <a:p>
          <a:endParaRPr lang="el-GR"/>
        </a:p>
      </dgm:t>
    </dgm:pt>
    <dgm:pt modelId="{02DB0F66-D631-447F-AD4C-0635C4E527BF}" type="sibTrans" cxnId="{F09C1C65-48B0-4318-ACCF-3773182B3351}">
      <dgm:prSet/>
      <dgm:spPr/>
      <dgm:t>
        <a:bodyPr/>
        <a:lstStyle/>
        <a:p>
          <a:endParaRPr lang="el-GR"/>
        </a:p>
      </dgm:t>
    </dgm:pt>
    <dgm:pt modelId="{45A67262-EEFD-459A-BCB5-2C66D637F340}">
      <dgm:prSet custT="1"/>
      <dgm:spPr>
        <a:solidFill>
          <a:srgbClr val="FF0000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α) Σε ποιον τόπο θα εγκατασταθεί;</a:t>
          </a:r>
          <a:endParaRPr lang="el-GR" sz="2000" b="1" dirty="0">
            <a:solidFill>
              <a:schemeClr val="tx1"/>
            </a:solidFill>
          </a:endParaRPr>
        </a:p>
      </dgm:t>
    </dgm:pt>
    <dgm:pt modelId="{B9E59BEE-3C24-43A7-BC9C-A377AD57A3CB}" type="parTrans" cxnId="{67F98769-79D6-446F-82F2-D1439C046317}">
      <dgm:prSet/>
      <dgm:spPr/>
      <dgm:t>
        <a:bodyPr/>
        <a:lstStyle/>
        <a:p>
          <a:endParaRPr lang="el-GR"/>
        </a:p>
      </dgm:t>
    </dgm:pt>
    <dgm:pt modelId="{CCD11ACE-330A-49A2-9DAF-8B5B9A1AF48F}" type="sibTrans" cxnId="{67F98769-79D6-446F-82F2-D1439C046317}">
      <dgm:prSet/>
      <dgm:spPr/>
      <dgm:t>
        <a:bodyPr/>
        <a:lstStyle/>
        <a:p>
          <a:endParaRPr lang="el-GR"/>
        </a:p>
      </dgm:t>
    </dgm:pt>
    <dgm:pt modelId="{33AFC39E-0E76-4BF3-B9F7-CBD6FAC71F9C}">
      <dgm:prSet custT="1"/>
      <dgm:spPr>
        <a:solidFill>
          <a:srgbClr val="FFFF00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β) Τι είδους και πόσα προϊόντα θα παράγει;</a:t>
          </a:r>
          <a:endParaRPr lang="el-GR" sz="2000" b="1" dirty="0">
            <a:solidFill>
              <a:schemeClr val="tx1"/>
            </a:solidFill>
          </a:endParaRPr>
        </a:p>
      </dgm:t>
    </dgm:pt>
    <dgm:pt modelId="{D9A4D774-7E87-4445-BC21-AC919A223131}" type="parTrans" cxnId="{9D8F4300-B3B7-442D-8FB0-AC647F40B7BE}">
      <dgm:prSet/>
      <dgm:spPr/>
      <dgm:t>
        <a:bodyPr/>
        <a:lstStyle/>
        <a:p>
          <a:endParaRPr lang="el-GR"/>
        </a:p>
      </dgm:t>
    </dgm:pt>
    <dgm:pt modelId="{F3150C32-FA44-4B0C-80DD-710E1C7AACBE}" type="sibTrans" cxnId="{9D8F4300-B3B7-442D-8FB0-AC647F40B7BE}">
      <dgm:prSet/>
      <dgm:spPr/>
      <dgm:t>
        <a:bodyPr/>
        <a:lstStyle/>
        <a:p>
          <a:endParaRPr lang="el-GR"/>
        </a:p>
      </dgm:t>
    </dgm:pt>
    <dgm:pt modelId="{EC249ABD-4A72-4E16-A3E4-3B3ABA690F37}">
      <dgm:prSet custT="1"/>
      <dgm:spPr>
        <a:solidFill>
          <a:srgbClr val="3399FF"/>
        </a:solidFill>
      </dgm:spPr>
      <dgm:t>
        <a:bodyPr/>
        <a:lstStyle/>
        <a:p>
          <a:r>
            <a:rPr lang="el-GR" sz="2000" b="1" dirty="0" smtClean="0">
              <a:solidFill>
                <a:schemeClr val="tx1"/>
              </a:solidFill>
            </a:rPr>
            <a:t>Οι αποφάσεις που πρέπει να πάρει η επιχείρηση είναι</a:t>
          </a:r>
          <a:r>
            <a:rPr lang="en-US" sz="2000" b="1" dirty="0" smtClean="0">
              <a:solidFill>
                <a:schemeClr val="tx1"/>
              </a:solidFill>
            </a:rPr>
            <a:t>:</a:t>
          </a:r>
          <a:endParaRPr lang="el-GR" sz="2000" b="1" dirty="0">
            <a:solidFill>
              <a:schemeClr val="tx1"/>
            </a:solidFill>
          </a:endParaRPr>
        </a:p>
      </dgm:t>
    </dgm:pt>
    <dgm:pt modelId="{1A5B1EC2-6408-4ADC-90FE-D4219A34AA18}" type="sibTrans" cxnId="{D9B4407D-5A38-4EDF-B516-A6BFB6297981}">
      <dgm:prSet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0"/>
        </a:gradFill>
      </dgm:spPr>
      <dgm:t>
        <a:bodyPr/>
        <a:lstStyle/>
        <a:p>
          <a:endParaRPr lang="el-GR"/>
        </a:p>
      </dgm:t>
    </dgm:pt>
    <dgm:pt modelId="{7E9CF611-AD4A-46DE-AA33-C01FDB3781DE}" type="parTrans" cxnId="{D9B4407D-5A38-4EDF-B516-A6BFB6297981}">
      <dgm:prSet/>
      <dgm:spPr/>
      <dgm:t>
        <a:bodyPr/>
        <a:lstStyle/>
        <a:p>
          <a:endParaRPr lang="el-GR"/>
        </a:p>
      </dgm:t>
    </dgm:pt>
    <dgm:pt modelId="{019A55A2-38DF-4DEF-B82F-0FE63DAE09A2}" type="pres">
      <dgm:prSet presAssocID="{01FD56A6-B188-49C2-AFC5-5F50C2350D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E6FD3C6-A842-4817-A012-1BB8C5F6608F}" type="pres">
      <dgm:prSet presAssocID="{01FD56A6-B188-49C2-AFC5-5F50C2350DB5}" presName="cycle" presStyleCnt="0"/>
      <dgm:spPr/>
      <dgm:t>
        <a:bodyPr/>
        <a:lstStyle/>
        <a:p>
          <a:endParaRPr lang="el-GR"/>
        </a:p>
      </dgm:t>
    </dgm:pt>
    <dgm:pt modelId="{41E6414F-A303-4A8D-8EBB-1564D30EC34B}" type="pres">
      <dgm:prSet presAssocID="{EC249ABD-4A72-4E16-A3E4-3B3ABA690F37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C7A723-A0FA-4888-9142-C1CFA47EFE43}" type="pres">
      <dgm:prSet presAssocID="{1A5B1EC2-6408-4ADC-90FE-D4219A34AA18}" presName="sibTransFirstNode" presStyleLbl="bgShp" presStyleIdx="0" presStyleCnt="1"/>
      <dgm:spPr/>
      <dgm:t>
        <a:bodyPr/>
        <a:lstStyle/>
        <a:p>
          <a:endParaRPr lang="el-GR"/>
        </a:p>
      </dgm:t>
    </dgm:pt>
    <dgm:pt modelId="{D33D3782-03BD-4E81-9D25-5B2D14EEECF2}" type="pres">
      <dgm:prSet presAssocID="{33AFC39E-0E76-4BF3-B9F7-CBD6FAC71F9C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B72BA3-75F3-49B2-9924-89E8A3EE1290}" type="pres">
      <dgm:prSet presAssocID="{7A34A613-6D9B-43A7-A92C-16E92C47413E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09405C-9B6A-4901-93C9-DF7AE60D0133}" type="pres">
      <dgm:prSet presAssocID="{45A67262-EEFD-459A-BCB5-2C66D637F340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8F4300-B3B7-442D-8FB0-AC647F40B7BE}" srcId="{01FD56A6-B188-49C2-AFC5-5F50C2350DB5}" destId="{33AFC39E-0E76-4BF3-B9F7-CBD6FAC71F9C}" srcOrd="1" destOrd="0" parTransId="{D9A4D774-7E87-4445-BC21-AC919A223131}" sibTransId="{F3150C32-FA44-4B0C-80DD-710E1C7AACBE}"/>
    <dgm:cxn modelId="{AFA510FE-8BB4-4290-AF40-C32DB9211575}" type="presOf" srcId="{EC249ABD-4A72-4E16-A3E4-3B3ABA690F37}" destId="{41E6414F-A303-4A8D-8EBB-1564D30EC34B}" srcOrd="0" destOrd="0" presId="urn:microsoft.com/office/officeart/2005/8/layout/cycle3"/>
    <dgm:cxn modelId="{4D0DCAC3-6D60-4FD7-807B-75FBA921B0D6}" type="presOf" srcId="{1A5B1EC2-6408-4ADC-90FE-D4219A34AA18}" destId="{8DC7A723-A0FA-4888-9142-C1CFA47EFE43}" srcOrd="0" destOrd="0" presId="urn:microsoft.com/office/officeart/2005/8/layout/cycle3"/>
    <dgm:cxn modelId="{67F98769-79D6-446F-82F2-D1439C046317}" srcId="{01FD56A6-B188-49C2-AFC5-5F50C2350DB5}" destId="{45A67262-EEFD-459A-BCB5-2C66D637F340}" srcOrd="3" destOrd="0" parTransId="{B9E59BEE-3C24-43A7-BC9C-A377AD57A3CB}" sibTransId="{CCD11ACE-330A-49A2-9DAF-8B5B9A1AF48F}"/>
    <dgm:cxn modelId="{E2BD02B8-1C92-4F78-A227-DC284670D2EA}" type="presOf" srcId="{01FD56A6-B188-49C2-AFC5-5F50C2350DB5}" destId="{019A55A2-38DF-4DEF-B82F-0FE63DAE09A2}" srcOrd="0" destOrd="0" presId="urn:microsoft.com/office/officeart/2005/8/layout/cycle3"/>
    <dgm:cxn modelId="{4FDFF56C-9648-472E-BD1F-09E91369D4EC}" type="presOf" srcId="{33AFC39E-0E76-4BF3-B9F7-CBD6FAC71F9C}" destId="{D33D3782-03BD-4E81-9D25-5B2D14EEECF2}" srcOrd="0" destOrd="0" presId="urn:microsoft.com/office/officeart/2005/8/layout/cycle3"/>
    <dgm:cxn modelId="{F09C1C65-48B0-4318-ACCF-3773182B3351}" srcId="{01FD56A6-B188-49C2-AFC5-5F50C2350DB5}" destId="{7A34A613-6D9B-43A7-A92C-16E92C47413E}" srcOrd="2" destOrd="0" parTransId="{7835A36A-53C6-47AB-BD1F-E24E218BCAF3}" sibTransId="{02DB0F66-D631-447F-AD4C-0635C4E527BF}"/>
    <dgm:cxn modelId="{DE7A1DB2-4DC6-49FB-999A-280035E2AB1E}" type="presOf" srcId="{7A34A613-6D9B-43A7-A92C-16E92C47413E}" destId="{FCB72BA3-75F3-49B2-9924-89E8A3EE1290}" srcOrd="0" destOrd="0" presId="urn:microsoft.com/office/officeart/2005/8/layout/cycle3"/>
    <dgm:cxn modelId="{D3443510-C4E7-49F0-AB32-435F3A8EE7DC}" type="presOf" srcId="{45A67262-EEFD-459A-BCB5-2C66D637F340}" destId="{E609405C-9B6A-4901-93C9-DF7AE60D0133}" srcOrd="0" destOrd="0" presId="urn:microsoft.com/office/officeart/2005/8/layout/cycle3"/>
    <dgm:cxn modelId="{D9B4407D-5A38-4EDF-B516-A6BFB6297981}" srcId="{01FD56A6-B188-49C2-AFC5-5F50C2350DB5}" destId="{EC249ABD-4A72-4E16-A3E4-3B3ABA690F37}" srcOrd="0" destOrd="0" parTransId="{7E9CF611-AD4A-46DE-AA33-C01FDB3781DE}" sibTransId="{1A5B1EC2-6408-4ADC-90FE-D4219A34AA18}"/>
    <dgm:cxn modelId="{0F5513D3-0A81-488F-AA8F-2A9B98F8E04E}" type="presParOf" srcId="{019A55A2-38DF-4DEF-B82F-0FE63DAE09A2}" destId="{7E6FD3C6-A842-4817-A012-1BB8C5F6608F}" srcOrd="0" destOrd="0" presId="urn:microsoft.com/office/officeart/2005/8/layout/cycle3"/>
    <dgm:cxn modelId="{D07B3C7B-3B8D-403A-9F04-FBA15D4A6FE2}" type="presParOf" srcId="{7E6FD3C6-A842-4817-A012-1BB8C5F6608F}" destId="{41E6414F-A303-4A8D-8EBB-1564D30EC34B}" srcOrd="0" destOrd="0" presId="urn:microsoft.com/office/officeart/2005/8/layout/cycle3"/>
    <dgm:cxn modelId="{22584A03-DD5F-4DB9-BA82-4082174CF6C2}" type="presParOf" srcId="{7E6FD3C6-A842-4817-A012-1BB8C5F6608F}" destId="{8DC7A723-A0FA-4888-9142-C1CFA47EFE43}" srcOrd="1" destOrd="0" presId="urn:microsoft.com/office/officeart/2005/8/layout/cycle3"/>
    <dgm:cxn modelId="{83A20AA3-BFB7-47FB-9FAF-3F0F4145EFE8}" type="presParOf" srcId="{7E6FD3C6-A842-4817-A012-1BB8C5F6608F}" destId="{D33D3782-03BD-4E81-9D25-5B2D14EEECF2}" srcOrd="2" destOrd="0" presId="urn:microsoft.com/office/officeart/2005/8/layout/cycle3"/>
    <dgm:cxn modelId="{009E5A58-A4E9-4D06-80DC-F0C8E9333130}" type="presParOf" srcId="{7E6FD3C6-A842-4817-A012-1BB8C5F6608F}" destId="{FCB72BA3-75F3-49B2-9924-89E8A3EE1290}" srcOrd="3" destOrd="0" presId="urn:microsoft.com/office/officeart/2005/8/layout/cycle3"/>
    <dgm:cxn modelId="{5108AB4D-FA3D-499F-B96D-1FA05D048A95}" type="presParOf" srcId="{7E6FD3C6-A842-4817-A012-1BB8C5F6608F}" destId="{E609405C-9B6A-4901-93C9-DF7AE60D0133}" srcOrd="4" destOrd="0" presId="urn:microsoft.com/office/officeart/2005/8/layout/cycle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FF701C-F137-4A32-A7B1-61948A427B83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8AE0B32-EE36-40CD-9CB7-6D83981ACC8D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latin typeface="Times New Roman"/>
              <a:cs typeface="Times New Roman"/>
            </a:rPr>
            <a:t>→ </a:t>
          </a:r>
          <a:r>
            <a:rPr lang="el-GR" sz="1500" b="1" dirty="0" smtClean="0"/>
            <a:t>Οι όροι νοικοκυριό &amp; οικογένεια δεν ταυτίζονται. </a:t>
          </a:r>
          <a:endParaRPr lang="el-GR" sz="1500" dirty="0"/>
        </a:p>
      </dgm:t>
    </dgm:pt>
    <dgm:pt modelId="{A4D08662-BF4B-4968-87FF-E4CD84B4C529}" type="parTrans" cxnId="{0596EC55-0715-4843-8293-AE71D39C9A7B}">
      <dgm:prSet/>
      <dgm:spPr/>
      <dgm:t>
        <a:bodyPr/>
        <a:lstStyle/>
        <a:p>
          <a:endParaRPr lang="el-GR"/>
        </a:p>
      </dgm:t>
    </dgm:pt>
    <dgm:pt modelId="{B283D608-E912-42CA-B831-BA0F1C271127}" type="sibTrans" cxnId="{0596EC55-0715-4843-8293-AE71D39C9A7B}">
      <dgm:prSet/>
      <dgm:spPr/>
      <dgm:t>
        <a:bodyPr/>
        <a:lstStyle/>
        <a:p>
          <a:endParaRPr lang="el-GR"/>
        </a:p>
      </dgm:t>
    </dgm:pt>
    <dgm:pt modelId="{4F0A5A9E-578D-45AD-824F-151E633AF890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latin typeface="Times New Roman"/>
              <a:cs typeface="Times New Roman"/>
            </a:rPr>
            <a:t>→ </a:t>
          </a:r>
          <a:r>
            <a:rPr lang="el-GR" sz="1500" b="1" dirty="0" smtClean="0"/>
            <a:t>Το νοικοκυριό μπορεί να αποτελείται από ένα άτομο που ζει μόνο ή από άτομα που δεν έχουν σχέση, αλλά ζουν μαζί ή από μία οικογένεια δύο ή περισσοτέρων ατόμων. </a:t>
          </a:r>
          <a:endParaRPr lang="el-GR" sz="1500" dirty="0"/>
        </a:p>
      </dgm:t>
    </dgm:pt>
    <dgm:pt modelId="{5A220E53-C637-4D1C-B983-45DF5CB3F13A}" type="parTrans" cxnId="{9C4E1554-4342-419D-A11F-006E524BB095}">
      <dgm:prSet/>
      <dgm:spPr/>
      <dgm:t>
        <a:bodyPr/>
        <a:lstStyle/>
        <a:p>
          <a:endParaRPr lang="el-GR"/>
        </a:p>
      </dgm:t>
    </dgm:pt>
    <dgm:pt modelId="{B7C5D7D3-A780-416C-8AE0-C51A9A38E918}" type="sibTrans" cxnId="{9C4E1554-4342-419D-A11F-006E524BB095}">
      <dgm:prSet/>
      <dgm:spPr/>
      <dgm:t>
        <a:bodyPr/>
        <a:lstStyle/>
        <a:p>
          <a:endParaRPr lang="el-GR"/>
        </a:p>
      </dgm:t>
    </dgm:pt>
    <dgm:pt modelId="{2C2EE036-8003-4987-BEDF-60F8584F8020}">
      <dgm:prSet phldrT="[Κείμενο]" custT="1"/>
      <dgm:spPr/>
      <dgm:t>
        <a:bodyPr/>
        <a:lstStyle/>
        <a:p>
          <a:pPr algn="ctr"/>
          <a:r>
            <a:rPr lang="el-GR" sz="1500" b="1" dirty="0" smtClean="0">
              <a:latin typeface="Times New Roman"/>
              <a:cs typeface="Times New Roman"/>
            </a:rPr>
            <a:t>→ </a:t>
          </a:r>
          <a:r>
            <a:rPr lang="el-GR" sz="1500" b="1" dirty="0" smtClean="0"/>
            <a:t>Το κύριο χαρακτηριστικό του νοικοκυριού, είναι ότι αποτελείται από άτομα που αποφασίζουν από κοινού για τα οικονομικά θέματα, που προκύπτουν.</a:t>
          </a:r>
          <a:endParaRPr lang="el-GR" sz="1500" b="1" dirty="0" smtClean="0">
            <a:solidFill>
              <a:srgbClr val="FF0066"/>
            </a:solidFill>
          </a:endParaRPr>
        </a:p>
      </dgm:t>
    </dgm:pt>
    <dgm:pt modelId="{BD10CBF2-900B-4BB9-BD94-3B8912973A0C}" type="parTrans" cxnId="{15AC0365-8D2D-47F9-BE11-DE39A6D8211B}">
      <dgm:prSet/>
      <dgm:spPr/>
      <dgm:t>
        <a:bodyPr/>
        <a:lstStyle/>
        <a:p>
          <a:endParaRPr lang="el-GR"/>
        </a:p>
      </dgm:t>
    </dgm:pt>
    <dgm:pt modelId="{E89274B6-0C98-4611-833D-D7EA036E3265}" type="sibTrans" cxnId="{15AC0365-8D2D-47F9-BE11-DE39A6D8211B}">
      <dgm:prSet/>
      <dgm:spPr/>
      <dgm:t>
        <a:bodyPr/>
        <a:lstStyle/>
        <a:p>
          <a:endParaRPr lang="el-GR"/>
        </a:p>
      </dgm:t>
    </dgm:pt>
    <dgm:pt modelId="{91A1B506-A369-4918-BD7B-4CFDEFB28707}" type="pres">
      <dgm:prSet presAssocID="{8EFF701C-F137-4A32-A7B1-61948A427B8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AC739A0-7395-4A2D-8BC8-E3291F09C104}" type="pres">
      <dgm:prSet presAssocID="{8EFF701C-F137-4A32-A7B1-61948A427B83}" presName="arrow" presStyleLbl="bgShp" presStyleIdx="0" presStyleCnt="1" custLinFactNeighborX="-67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D2140B59-2D4D-4BC4-88AE-8DB06FC2B56F}" type="pres">
      <dgm:prSet presAssocID="{8EFF701C-F137-4A32-A7B1-61948A427B83}" presName="arrowDiagram3" presStyleCnt="0"/>
      <dgm:spPr/>
    </dgm:pt>
    <dgm:pt modelId="{709A05FE-B8A2-4365-A032-4141E1E71970}" type="pres">
      <dgm:prSet presAssocID="{48AE0B32-EE36-40CD-9CB7-6D83981ACC8D}" presName="bullet3a" presStyleLbl="node1" presStyleIdx="0" presStyleCnt="3"/>
      <dgm:spPr>
        <a:solidFill>
          <a:srgbClr val="00B0F0"/>
        </a:solidFill>
      </dgm:spPr>
      <dgm:t>
        <a:bodyPr/>
        <a:lstStyle/>
        <a:p>
          <a:endParaRPr lang="el-GR"/>
        </a:p>
      </dgm:t>
    </dgm:pt>
    <dgm:pt modelId="{BB8DBC52-C33A-4DE9-913C-6278795FC230}" type="pres">
      <dgm:prSet presAssocID="{48AE0B32-EE36-40CD-9CB7-6D83981ACC8D}" presName="textBox3a" presStyleLbl="revTx" presStyleIdx="0" presStyleCnt="3" custScaleX="120327" custScaleY="32337" custLinFactNeighborX="-18124" custLinFactNeighborY="140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367146-AEC0-48C5-A3FE-129B92062DBA}" type="pres">
      <dgm:prSet presAssocID="{4F0A5A9E-578D-45AD-824F-151E633AF890}" presName="bullet3b" presStyleLbl="node1" presStyleIdx="1" presStyleCnt="3"/>
      <dgm:spPr>
        <a:solidFill>
          <a:srgbClr val="6DD9FF"/>
        </a:solidFill>
      </dgm:spPr>
      <dgm:t>
        <a:bodyPr/>
        <a:lstStyle/>
        <a:p>
          <a:endParaRPr lang="el-GR"/>
        </a:p>
      </dgm:t>
    </dgm:pt>
    <dgm:pt modelId="{6FDAFA1D-23B1-477C-90B2-1F079E158FAA}" type="pres">
      <dgm:prSet presAssocID="{4F0A5A9E-578D-45AD-824F-151E633AF890}" presName="textBox3b" presStyleLbl="revTx" presStyleIdx="1" presStyleCnt="3" custScaleX="159502" custScaleY="28431" custLinFactNeighborX="1269" custLinFactNeighborY="-113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92BC6D-D304-4DDD-93F9-247D6FDC2D6A}" type="pres">
      <dgm:prSet presAssocID="{2C2EE036-8003-4987-BEDF-60F8584F8020}" presName="bullet3c" presStyleLbl="node1" presStyleIdx="2" presStyleCnt="3"/>
      <dgm:spPr>
        <a:solidFill>
          <a:srgbClr val="00B0F0"/>
        </a:solidFill>
      </dgm:spPr>
      <dgm:t>
        <a:bodyPr/>
        <a:lstStyle/>
        <a:p>
          <a:endParaRPr lang="el-GR"/>
        </a:p>
      </dgm:t>
    </dgm:pt>
    <dgm:pt modelId="{85800CD5-C911-4B68-81B5-96D6F4AE6695}" type="pres">
      <dgm:prSet presAssocID="{2C2EE036-8003-4987-BEDF-60F8584F8020}" presName="textBox3c" presStyleLbl="revTx" presStyleIdx="2" presStyleCnt="3" custScaleX="128496" custScaleY="39487" custLinFactNeighborX="31671" custLinFactNeighborY="-474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6915C45-3B8A-42C5-B977-6AC491742BB4}" type="presOf" srcId="{4F0A5A9E-578D-45AD-824F-151E633AF890}" destId="{6FDAFA1D-23B1-477C-90B2-1F079E158FAA}" srcOrd="0" destOrd="0" presId="urn:microsoft.com/office/officeart/2005/8/layout/arrow2"/>
    <dgm:cxn modelId="{0596EC55-0715-4843-8293-AE71D39C9A7B}" srcId="{8EFF701C-F137-4A32-A7B1-61948A427B83}" destId="{48AE0B32-EE36-40CD-9CB7-6D83981ACC8D}" srcOrd="0" destOrd="0" parTransId="{A4D08662-BF4B-4968-87FF-E4CD84B4C529}" sibTransId="{B283D608-E912-42CA-B831-BA0F1C271127}"/>
    <dgm:cxn modelId="{9C4E1554-4342-419D-A11F-006E524BB095}" srcId="{8EFF701C-F137-4A32-A7B1-61948A427B83}" destId="{4F0A5A9E-578D-45AD-824F-151E633AF890}" srcOrd="1" destOrd="0" parTransId="{5A220E53-C637-4D1C-B983-45DF5CB3F13A}" sibTransId="{B7C5D7D3-A780-416C-8AE0-C51A9A38E918}"/>
    <dgm:cxn modelId="{8743F9F0-16D2-4B05-ACBE-822786FC3E95}" type="presOf" srcId="{2C2EE036-8003-4987-BEDF-60F8584F8020}" destId="{85800CD5-C911-4B68-81B5-96D6F4AE6695}" srcOrd="0" destOrd="0" presId="urn:microsoft.com/office/officeart/2005/8/layout/arrow2"/>
    <dgm:cxn modelId="{15AC0365-8D2D-47F9-BE11-DE39A6D8211B}" srcId="{8EFF701C-F137-4A32-A7B1-61948A427B83}" destId="{2C2EE036-8003-4987-BEDF-60F8584F8020}" srcOrd="2" destOrd="0" parTransId="{BD10CBF2-900B-4BB9-BD94-3B8912973A0C}" sibTransId="{E89274B6-0C98-4611-833D-D7EA036E3265}"/>
    <dgm:cxn modelId="{3B8E2E19-E48E-4F9A-8915-AA668C7CEEAE}" type="presOf" srcId="{8EFF701C-F137-4A32-A7B1-61948A427B83}" destId="{91A1B506-A369-4918-BD7B-4CFDEFB28707}" srcOrd="0" destOrd="0" presId="urn:microsoft.com/office/officeart/2005/8/layout/arrow2"/>
    <dgm:cxn modelId="{7C80E12D-5612-4252-AD65-75E0B28CF1EA}" type="presOf" srcId="{48AE0B32-EE36-40CD-9CB7-6D83981ACC8D}" destId="{BB8DBC52-C33A-4DE9-913C-6278795FC230}" srcOrd="0" destOrd="0" presId="urn:microsoft.com/office/officeart/2005/8/layout/arrow2"/>
    <dgm:cxn modelId="{717B3748-7876-4EA5-B92F-A8E93DE2BB18}" type="presParOf" srcId="{91A1B506-A369-4918-BD7B-4CFDEFB28707}" destId="{3AC739A0-7395-4A2D-8BC8-E3291F09C104}" srcOrd="0" destOrd="0" presId="urn:microsoft.com/office/officeart/2005/8/layout/arrow2"/>
    <dgm:cxn modelId="{3C8A0888-709E-43C6-9A67-EF1CBDEAE44C}" type="presParOf" srcId="{91A1B506-A369-4918-BD7B-4CFDEFB28707}" destId="{D2140B59-2D4D-4BC4-88AE-8DB06FC2B56F}" srcOrd="1" destOrd="0" presId="urn:microsoft.com/office/officeart/2005/8/layout/arrow2"/>
    <dgm:cxn modelId="{48E9B683-D336-4B15-8C9F-72BC0414C81B}" type="presParOf" srcId="{D2140B59-2D4D-4BC4-88AE-8DB06FC2B56F}" destId="{709A05FE-B8A2-4365-A032-4141E1E71970}" srcOrd="0" destOrd="0" presId="urn:microsoft.com/office/officeart/2005/8/layout/arrow2"/>
    <dgm:cxn modelId="{98BF2D73-975F-419E-B3B7-83F56119FE96}" type="presParOf" srcId="{D2140B59-2D4D-4BC4-88AE-8DB06FC2B56F}" destId="{BB8DBC52-C33A-4DE9-913C-6278795FC230}" srcOrd="1" destOrd="0" presId="urn:microsoft.com/office/officeart/2005/8/layout/arrow2"/>
    <dgm:cxn modelId="{A469800B-3915-4409-B277-FB49C3F41957}" type="presParOf" srcId="{D2140B59-2D4D-4BC4-88AE-8DB06FC2B56F}" destId="{E4367146-AEC0-48C5-A3FE-129B92062DBA}" srcOrd="2" destOrd="0" presId="urn:microsoft.com/office/officeart/2005/8/layout/arrow2"/>
    <dgm:cxn modelId="{01438006-FCA8-4D38-9C38-D479B7882009}" type="presParOf" srcId="{D2140B59-2D4D-4BC4-88AE-8DB06FC2B56F}" destId="{6FDAFA1D-23B1-477C-90B2-1F079E158FAA}" srcOrd="3" destOrd="0" presId="urn:microsoft.com/office/officeart/2005/8/layout/arrow2"/>
    <dgm:cxn modelId="{750FADFC-177B-4A14-B227-964260F4D529}" type="presParOf" srcId="{D2140B59-2D4D-4BC4-88AE-8DB06FC2B56F}" destId="{E292BC6D-D304-4DDD-93F9-247D6FDC2D6A}" srcOrd="4" destOrd="0" presId="urn:microsoft.com/office/officeart/2005/8/layout/arrow2"/>
    <dgm:cxn modelId="{D622A7A3-41D3-40BC-B8F6-1F240E0D45DA}" type="presParOf" srcId="{D2140B59-2D4D-4BC4-88AE-8DB06FC2B56F}" destId="{85800CD5-C911-4B68-81B5-96D6F4AE6695}" srcOrd="5" destOrd="0" presId="urn:microsoft.com/office/officeart/2005/8/layout/arrow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DD2005-5893-458D-9A8D-4616D7E99F6D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ECC9BBF-2EF7-4D1C-99EA-F627216B6556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2200" b="1" dirty="0" smtClean="0">
              <a:solidFill>
                <a:schemeClr val="tx1"/>
              </a:solidFill>
            </a:rPr>
            <a:t>Εισόδημα του νοικοκυριού</a:t>
          </a:r>
          <a:endParaRPr lang="el-GR" sz="2200" b="1" dirty="0">
            <a:solidFill>
              <a:schemeClr val="tx1"/>
            </a:solidFill>
          </a:endParaRPr>
        </a:p>
      </dgm:t>
    </dgm:pt>
    <dgm:pt modelId="{86CFC9F3-0C88-4F04-9502-F5AAE2FD9199}" type="parTrans" cxnId="{452B6E7E-443C-40E7-A672-35372BDF6C85}">
      <dgm:prSet/>
      <dgm:spPr/>
      <dgm:t>
        <a:bodyPr/>
        <a:lstStyle/>
        <a:p>
          <a:endParaRPr lang="el-GR"/>
        </a:p>
      </dgm:t>
    </dgm:pt>
    <dgm:pt modelId="{A312D03F-E02A-45B5-B222-091DB44F608E}" type="sibTrans" cxnId="{452B6E7E-443C-40E7-A672-35372BDF6C85}">
      <dgm:prSet/>
      <dgm:spPr/>
      <dgm:t>
        <a:bodyPr/>
        <a:lstStyle/>
        <a:p>
          <a:endParaRPr lang="el-GR"/>
        </a:p>
      </dgm:t>
    </dgm:pt>
    <dgm:pt modelId="{A9CA65C8-221E-42C9-8866-8F88A5AA7920}">
      <dgm:prSet phldrT="[Κείμενο]" custT="1"/>
      <dgm:spPr>
        <a:solidFill>
          <a:srgbClr val="33CCFF"/>
        </a:solidFill>
      </dgm:spPr>
      <dgm:t>
        <a:bodyPr/>
        <a:lstStyle/>
        <a:p>
          <a:r>
            <a:rPr lang="el-GR" sz="1900" b="1" dirty="0" smtClean="0">
              <a:solidFill>
                <a:schemeClr val="tx1"/>
              </a:solidFill>
            </a:rPr>
            <a:t>Άμεσο</a:t>
          </a:r>
          <a:endParaRPr lang="el-GR" sz="1900" b="1" dirty="0">
            <a:solidFill>
              <a:schemeClr val="tx1"/>
            </a:solidFill>
          </a:endParaRPr>
        </a:p>
      </dgm:t>
    </dgm:pt>
    <dgm:pt modelId="{7A2EBFA0-1B77-442C-93F1-FF2B08B2B5AF}" type="parTrans" cxnId="{C9C8F1FA-3B03-4D86-821F-A52A0FE5F452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ADF79F5A-83DC-4367-B9AE-DF6532EADB8A}" type="sibTrans" cxnId="{C9C8F1FA-3B03-4D86-821F-A52A0FE5F452}">
      <dgm:prSet/>
      <dgm:spPr/>
      <dgm:t>
        <a:bodyPr/>
        <a:lstStyle/>
        <a:p>
          <a:endParaRPr lang="el-GR"/>
        </a:p>
      </dgm:t>
    </dgm:pt>
    <dgm:pt modelId="{E7F01797-D590-4035-A1ED-1405011D50D9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1900" b="1" dirty="0" smtClean="0">
              <a:solidFill>
                <a:schemeClr val="tx1"/>
              </a:solidFill>
            </a:rPr>
            <a:t>Εισρέει ως χρήμα</a:t>
          </a:r>
          <a:endParaRPr lang="el-GR" sz="1900" b="1" dirty="0">
            <a:solidFill>
              <a:schemeClr val="tx1"/>
            </a:solidFill>
          </a:endParaRPr>
        </a:p>
      </dgm:t>
    </dgm:pt>
    <dgm:pt modelId="{4B6FAB13-0C84-41E6-AE64-4AB9AE179533}" type="parTrans" cxnId="{FAB3BBAB-C3E9-4581-8DDA-80683D3B1102}">
      <dgm:prSet/>
      <dgm:spPr>
        <a:ln>
          <a:solidFill>
            <a:srgbClr val="0099FF"/>
          </a:solidFill>
        </a:ln>
      </dgm:spPr>
      <dgm:t>
        <a:bodyPr/>
        <a:lstStyle/>
        <a:p>
          <a:endParaRPr lang="el-GR"/>
        </a:p>
      </dgm:t>
    </dgm:pt>
    <dgm:pt modelId="{ED10DFC3-D7C4-4D83-BCE9-D61E9A625A62}" type="sibTrans" cxnId="{FAB3BBAB-C3E9-4581-8DDA-80683D3B1102}">
      <dgm:prSet/>
      <dgm:spPr/>
      <dgm:t>
        <a:bodyPr/>
        <a:lstStyle/>
        <a:p>
          <a:endParaRPr lang="el-GR"/>
        </a:p>
      </dgm:t>
    </dgm:pt>
    <dgm:pt modelId="{70301708-64C1-4634-BF32-E0A7113A6857}">
      <dgm:prSet phldrT="[Κείμενο]" custT="1"/>
      <dgm:spPr>
        <a:solidFill>
          <a:srgbClr val="FF99FF"/>
        </a:solidFill>
      </dgm:spPr>
      <dgm:t>
        <a:bodyPr/>
        <a:lstStyle/>
        <a:p>
          <a:r>
            <a:rPr lang="el-GR" sz="1900" b="1" dirty="0" smtClean="0">
              <a:solidFill>
                <a:schemeClr val="tx1"/>
              </a:solidFill>
            </a:rPr>
            <a:t>Μισθοί, ενοίκια, συντάξεις κ.ά.</a:t>
          </a:r>
          <a:endParaRPr lang="el-GR" sz="1900" b="1" dirty="0">
            <a:solidFill>
              <a:schemeClr val="tx1"/>
            </a:solidFill>
          </a:endParaRPr>
        </a:p>
      </dgm:t>
    </dgm:pt>
    <dgm:pt modelId="{0229A671-0827-4F6D-A455-21C1777C3E36}" type="parTrans" cxnId="{7D609816-1463-4A18-AA61-E62F3B65D3AE}">
      <dgm:prSet/>
      <dgm:spPr>
        <a:ln>
          <a:solidFill>
            <a:srgbClr val="0099FF"/>
          </a:solidFill>
        </a:ln>
      </dgm:spPr>
      <dgm:t>
        <a:bodyPr/>
        <a:lstStyle/>
        <a:p>
          <a:endParaRPr lang="el-GR"/>
        </a:p>
      </dgm:t>
    </dgm:pt>
    <dgm:pt modelId="{0E26ADBB-F6D8-490B-83EC-FFC190F0F399}" type="sibTrans" cxnId="{7D609816-1463-4A18-AA61-E62F3B65D3AE}">
      <dgm:prSet/>
      <dgm:spPr/>
      <dgm:t>
        <a:bodyPr/>
        <a:lstStyle/>
        <a:p>
          <a:endParaRPr lang="el-GR"/>
        </a:p>
      </dgm:t>
    </dgm:pt>
    <dgm:pt modelId="{E01F1419-168D-476D-A8AF-C690CB91B8DC}">
      <dgm:prSet phldrT="[Κείμενο]" custT="1"/>
      <dgm:spPr>
        <a:solidFill>
          <a:srgbClr val="66FF66"/>
        </a:solidFill>
      </dgm:spPr>
      <dgm:t>
        <a:bodyPr/>
        <a:lstStyle/>
        <a:p>
          <a:r>
            <a:rPr lang="el-GR" sz="1900" b="1" dirty="0" smtClean="0">
              <a:solidFill>
                <a:schemeClr val="tx1"/>
              </a:solidFill>
            </a:rPr>
            <a:t>Έμμεσο</a:t>
          </a:r>
          <a:endParaRPr lang="el-GR" sz="1900" b="1" dirty="0">
            <a:solidFill>
              <a:schemeClr val="tx1"/>
            </a:solidFill>
          </a:endParaRPr>
        </a:p>
      </dgm:t>
    </dgm:pt>
    <dgm:pt modelId="{13B655DB-1450-4F34-A27F-2EC3D25C2813}" type="parTrans" cxnId="{A0DBCDED-BD2B-46EE-8042-023FB1EEF92B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F1D9ABA2-8352-435C-B960-583AD2AF594F}" type="sibTrans" cxnId="{A0DBCDED-BD2B-46EE-8042-023FB1EEF92B}">
      <dgm:prSet/>
      <dgm:spPr/>
      <dgm:t>
        <a:bodyPr/>
        <a:lstStyle/>
        <a:p>
          <a:endParaRPr lang="el-GR"/>
        </a:p>
      </dgm:t>
    </dgm:pt>
    <dgm:pt modelId="{21D8F159-5F9D-48A9-8793-6981CB84B5D2}">
      <dgm:prSet phldrT="[Κείμενο]" custT="1"/>
      <dgm:spPr>
        <a:solidFill>
          <a:srgbClr val="CC99FF"/>
        </a:solidFill>
      </dgm:spPr>
      <dgm:t>
        <a:bodyPr/>
        <a:lstStyle/>
        <a:p>
          <a:r>
            <a:rPr lang="el-GR" sz="1900" b="1" dirty="0" smtClean="0">
              <a:solidFill>
                <a:schemeClr val="tx1"/>
              </a:solidFill>
            </a:rPr>
            <a:t>Οι υπηρεσίες που προσφέρουν κάποια μέλη, χωρίς να αμείβονται</a:t>
          </a:r>
          <a:endParaRPr lang="el-GR" sz="1900" b="1" dirty="0">
            <a:solidFill>
              <a:schemeClr val="tx1"/>
            </a:solidFill>
          </a:endParaRPr>
        </a:p>
      </dgm:t>
    </dgm:pt>
    <dgm:pt modelId="{5E45D826-0E30-4F02-9BF4-1D10D86833DF}" type="parTrans" cxnId="{F899A199-209D-4E5A-8A99-7A59E4807CF5}">
      <dgm:prSet/>
      <dgm:spPr>
        <a:ln>
          <a:solidFill>
            <a:srgbClr val="33CC33"/>
          </a:solidFill>
        </a:ln>
      </dgm:spPr>
      <dgm:t>
        <a:bodyPr/>
        <a:lstStyle/>
        <a:p>
          <a:endParaRPr lang="el-GR"/>
        </a:p>
      </dgm:t>
    </dgm:pt>
    <dgm:pt modelId="{8DBDB86F-05C8-4697-A0A8-40CB890A9C09}" type="sibTrans" cxnId="{F899A199-209D-4E5A-8A99-7A59E4807CF5}">
      <dgm:prSet/>
      <dgm:spPr/>
      <dgm:t>
        <a:bodyPr/>
        <a:lstStyle/>
        <a:p>
          <a:endParaRPr lang="el-GR"/>
        </a:p>
      </dgm:t>
    </dgm:pt>
    <dgm:pt modelId="{2A971177-5432-49B2-9793-C76BB09DF576}" type="pres">
      <dgm:prSet presAssocID="{F0DD2005-5893-458D-9A8D-4616D7E99F6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743EA7A-0A2F-46FB-9912-462D5F0DB8A4}" type="pres">
      <dgm:prSet presAssocID="{3ECC9BBF-2EF7-4D1C-99EA-F627216B6556}" presName="root1" presStyleCnt="0"/>
      <dgm:spPr/>
    </dgm:pt>
    <dgm:pt modelId="{C69302F5-61AA-4B59-9C18-A14A04D07EA3}" type="pres">
      <dgm:prSet presAssocID="{3ECC9BBF-2EF7-4D1C-99EA-F627216B655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5B13E96-A963-44D6-B88F-94D2801F0A2D}" type="pres">
      <dgm:prSet presAssocID="{3ECC9BBF-2EF7-4D1C-99EA-F627216B6556}" presName="level2hierChild" presStyleCnt="0"/>
      <dgm:spPr/>
    </dgm:pt>
    <dgm:pt modelId="{7E6883CD-CA9C-4777-B29C-A3095D2542D9}" type="pres">
      <dgm:prSet presAssocID="{7A2EBFA0-1B77-442C-93F1-FF2B08B2B5AF}" presName="conn2-1" presStyleLbl="parChTrans1D2" presStyleIdx="0" presStyleCnt="2"/>
      <dgm:spPr/>
      <dgm:t>
        <a:bodyPr/>
        <a:lstStyle/>
        <a:p>
          <a:endParaRPr lang="el-GR"/>
        </a:p>
      </dgm:t>
    </dgm:pt>
    <dgm:pt modelId="{7D23D7E4-4620-4BB8-81F9-E11A8BD3DABB}" type="pres">
      <dgm:prSet presAssocID="{7A2EBFA0-1B77-442C-93F1-FF2B08B2B5AF}" presName="connTx" presStyleLbl="parChTrans1D2" presStyleIdx="0" presStyleCnt="2"/>
      <dgm:spPr/>
      <dgm:t>
        <a:bodyPr/>
        <a:lstStyle/>
        <a:p>
          <a:endParaRPr lang="el-GR"/>
        </a:p>
      </dgm:t>
    </dgm:pt>
    <dgm:pt modelId="{7BB8703C-A392-4E7F-95BC-7E1E4AD19400}" type="pres">
      <dgm:prSet presAssocID="{A9CA65C8-221E-42C9-8866-8F88A5AA7920}" presName="root2" presStyleCnt="0"/>
      <dgm:spPr/>
    </dgm:pt>
    <dgm:pt modelId="{455C288D-F345-4521-BA46-9F4F235F063F}" type="pres">
      <dgm:prSet presAssocID="{A9CA65C8-221E-42C9-8866-8F88A5AA79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2A59731D-0ECD-4E43-AB10-A87005697AEC}" type="pres">
      <dgm:prSet presAssocID="{A9CA65C8-221E-42C9-8866-8F88A5AA7920}" presName="level3hierChild" presStyleCnt="0"/>
      <dgm:spPr/>
    </dgm:pt>
    <dgm:pt modelId="{37E8AD18-74B4-400A-AD0D-C83D165C4EE4}" type="pres">
      <dgm:prSet presAssocID="{4B6FAB13-0C84-41E6-AE64-4AB9AE179533}" presName="conn2-1" presStyleLbl="parChTrans1D3" presStyleIdx="0" presStyleCnt="3"/>
      <dgm:spPr/>
      <dgm:t>
        <a:bodyPr/>
        <a:lstStyle/>
        <a:p>
          <a:endParaRPr lang="el-GR"/>
        </a:p>
      </dgm:t>
    </dgm:pt>
    <dgm:pt modelId="{3D9A2C70-D331-4979-9F1B-C95D483A0934}" type="pres">
      <dgm:prSet presAssocID="{4B6FAB13-0C84-41E6-AE64-4AB9AE179533}" presName="connTx" presStyleLbl="parChTrans1D3" presStyleIdx="0" presStyleCnt="3"/>
      <dgm:spPr/>
      <dgm:t>
        <a:bodyPr/>
        <a:lstStyle/>
        <a:p>
          <a:endParaRPr lang="el-GR"/>
        </a:p>
      </dgm:t>
    </dgm:pt>
    <dgm:pt modelId="{31573F8B-FE46-443E-9721-0651603304AE}" type="pres">
      <dgm:prSet presAssocID="{E7F01797-D590-4035-A1ED-1405011D50D9}" presName="root2" presStyleCnt="0"/>
      <dgm:spPr/>
    </dgm:pt>
    <dgm:pt modelId="{B2605875-F164-4080-BFF9-50493A0BD919}" type="pres">
      <dgm:prSet presAssocID="{E7F01797-D590-4035-A1ED-1405011D50D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78429E5-2B11-4692-ADD2-F1D0FED11C2D}" type="pres">
      <dgm:prSet presAssocID="{E7F01797-D590-4035-A1ED-1405011D50D9}" presName="level3hierChild" presStyleCnt="0"/>
      <dgm:spPr/>
    </dgm:pt>
    <dgm:pt modelId="{A32EE140-9549-49A9-9489-EA72808760F6}" type="pres">
      <dgm:prSet presAssocID="{0229A671-0827-4F6D-A455-21C1777C3E36}" presName="conn2-1" presStyleLbl="parChTrans1D3" presStyleIdx="1" presStyleCnt="3"/>
      <dgm:spPr/>
      <dgm:t>
        <a:bodyPr/>
        <a:lstStyle/>
        <a:p>
          <a:endParaRPr lang="el-GR"/>
        </a:p>
      </dgm:t>
    </dgm:pt>
    <dgm:pt modelId="{333CB1CF-2177-4DF5-85BD-F3E9160EF0EA}" type="pres">
      <dgm:prSet presAssocID="{0229A671-0827-4F6D-A455-21C1777C3E36}" presName="connTx" presStyleLbl="parChTrans1D3" presStyleIdx="1" presStyleCnt="3"/>
      <dgm:spPr/>
      <dgm:t>
        <a:bodyPr/>
        <a:lstStyle/>
        <a:p>
          <a:endParaRPr lang="el-GR"/>
        </a:p>
      </dgm:t>
    </dgm:pt>
    <dgm:pt modelId="{8507522E-0754-45CD-85CF-59B3F8EF6DA9}" type="pres">
      <dgm:prSet presAssocID="{70301708-64C1-4634-BF32-E0A7113A6857}" presName="root2" presStyleCnt="0"/>
      <dgm:spPr/>
    </dgm:pt>
    <dgm:pt modelId="{BE9420CF-89DB-44C6-9F3C-18408BED1BA6}" type="pres">
      <dgm:prSet presAssocID="{70301708-64C1-4634-BF32-E0A7113A6857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EE2238F8-A6ED-46D3-BB29-3A5FEA4A90F2}" type="pres">
      <dgm:prSet presAssocID="{70301708-64C1-4634-BF32-E0A7113A6857}" presName="level3hierChild" presStyleCnt="0"/>
      <dgm:spPr/>
    </dgm:pt>
    <dgm:pt modelId="{DB7A9BBA-2EC5-4FC8-95C2-4A86C5901BA7}" type="pres">
      <dgm:prSet presAssocID="{13B655DB-1450-4F34-A27F-2EC3D25C2813}" presName="conn2-1" presStyleLbl="parChTrans1D2" presStyleIdx="1" presStyleCnt="2"/>
      <dgm:spPr/>
      <dgm:t>
        <a:bodyPr/>
        <a:lstStyle/>
        <a:p>
          <a:endParaRPr lang="el-GR"/>
        </a:p>
      </dgm:t>
    </dgm:pt>
    <dgm:pt modelId="{ADF6A7E5-5682-48F6-B204-A13D055A5652}" type="pres">
      <dgm:prSet presAssocID="{13B655DB-1450-4F34-A27F-2EC3D25C2813}" presName="connTx" presStyleLbl="parChTrans1D2" presStyleIdx="1" presStyleCnt="2"/>
      <dgm:spPr/>
      <dgm:t>
        <a:bodyPr/>
        <a:lstStyle/>
        <a:p>
          <a:endParaRPr lang="el-GR"/>
        </a:p>
      </dgm:t>
    </dgm:pt>
    <dgm:pt modelId="{7AD6FE16-0162-45B1-B26C-19984FCC3E60}" type="pres">
      <dgm:prSet presAssocID="{E01F1419-168D-476D-A8AF-C690CB91B8DC}" presName="root2" presStyleCnt="0"/>
      <dgm:spPr/>
    </dgm:pt>
    <dgm:pt modelId="{8CF83CB6-4208-44B7-A5FC-2C3E4CD4A37D}" type="pres">
      <dgm:prSet presAssocID="{E01F1419-168D-476D-A8AF-C690CB91B8D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8474E5D-F567-4D33-A7E7-8C0D17CBB7C0}" type="pres">
      <dgm:prSet presAssocID="{E01F1419-168D-476D-A8AF-C690CB91B8DC}" presName="level3hierChild" presStyleCnt="0"/>
      <dgm:spPr/>
    </dgm:pt>
    <dgm:pt modelId="{ED8ECB74-F382-4569-8145-6CAB826A22C7}" type="pres">
      <dgm:prSet presAssocID="{5E45D826-0E30-4F02-9BF4-1D10D86833DF}" presName="conn2-1" presStyleLbl="parChTrans1D3" presStyleIdx="2" presStyleCnt="3"/>
      <dgm:spPr/>
      <dgm:t>
        <a:bodyPr/>
        <a:lstStyle/>
        <a:p>
          <a:endParaRPr lang="el-GR"/>
        </a:p>
      </dgm:t>
    </dgm:pt>
    <dgm:pt modelId="{A378716C-07B5-4E0C-92F9-D2B1F8554E8E}" type="pres">
      <dgm:prSet presAssocID="{5E45D826-0E30-4F02-9BF4-1D10D86833DF}" presName="connTx" presStyleLbl="parChTrans1D3" presStyleIdx="2" presStyleCnt="3"/>
      <dgm:spPr/>
      <dgm:t>
        <a:bodyPr/>
        <a:lstStyle/>
        <a:p>
          <a:endParaRPr lang="el-GR"/>
        </a:p>
      </dgm:t>
    </dgm:pt>
    <dgm:pt modelId="{62D90AF9-F65F-4A86-9766-D3B8D92D8148}" type="pres">
      <dgm:prSet presAssocID="{21D8F159-5F9D-48A9-8793-6981CB84B5D2}" presName="root2" presStyleCnt="0"/>
      <dgm:spPr/>
    </dgm:pt>
    <dgm:pt modelId="{0DFEB3C4-2E1F-49EE-8F4F-2658B3A61498}" type="pres">
      <dgm:prSet presAssocID="{21D8F159-5F9D-48A9-8793-6981CB84B5D2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80507C3-0B64-437C-8184-A246026FE5C6}" type="pres">
      <dgm:prSet presAssocID="{21D8F159-5F9D-48A9-8793-6981CB84B5D2}" presName="level3hierChild" presStyleCnt="0"/>
      <dgm:spPr/>
    </dgm:pt>
  </dgm:ptLst>
  <dgm:cxnLst>
    <dgm:cxn modelId="{C9C8F1FA-3B03-4D86-821F-A52A0FE5F452}" srcId="{3ECC9BBF-2EF7-4D1C-99EA-F627216B6556}" destId="{A9CA65C8-221E-42C9-8866-8F88A5AA7920}" srcOrd="0" destOrd="0" parTransId="{7A2EBFA0-1B77-442C-93F1-FF2B08B2B5AF}" sibTransId="{ADF79F5A-83DC-4367-B9AE-DF6532EADB8A}"/>
    <dgm:cxn modelId="{23E09F2F-C00E-4FCA-A600-1CC5627F1C4C}" type="presOf" srcId="{3ECC9BBF-2EF7-4D1C-99EA-F627216B6556}" destId="{C69302F5-61AA-4B59-9C18-A14A04D07EA3}" srcOrd="0" destOrd="0" presId="urn:microsoft.com/office/officeart/2005/8/layout/hierarchy2"/>
    <dgm:cxn modelId="{B29BDB1A-1A9D-4175-B517-290AF0E3842F}" type="presOf" srcId="{21D8F159-5F9D-48A9-8793-6981CB84B5D2}" destId="{0DFEB3C4-2E1F-49EE-8F4F-2658B3A61498}" srcOrd="0" destOrd="0" presId="urn:microsoft.com/office/officeart/2005/8/layout/hierarchy2"/>
    <dgm:cxn modelId="{68A9D3B9-128D-4984-A756-F206D0C72AC2}" type="presOf" srcId="{A9CA65C8-221E-42C9-8866-8F88A5AA7920}" destId="{455C288D-F345-4521-BA46-9F4F235F063F}" srcOrd="0" destOrd="0" presId="urn:microsoft.com/office/officeart/2005/8/layout/hierarchy2"/>
    <dgm:cxn modelId="{F9557AE0-7E6C-4905-B8F4-29BE0F2C6931}" type="presOf" srcId="{0229A671-0827-4F6D-A455-21C1777C3E36}" destId="{A32EE140-9549-49A9-9489-EA72808760F6}" srcOrd="0" destOrd="0" presId="urn:microsoft.com/office/officeart/2005/8/layout/hierarchy2"/>
    <dgm:cxn modelId="{FAB3BBAB-C3E9-4581-8DDA-80683D3B1102}" srcId="{A9CA65C8-221E-42C9-8866-8F88A5AA7920}" destId="{E7F01797-D590-4035-A1ED-1405011D50D9}" srcOrd="0" destOrd="0" parTransId="{4B6FAB13-0C84-41E6-AE64-4AB9AE179533}" sibTransId="{ED10DFC3-D7C4-4D83-BCE9-D61E9A625A62}"/>
    <dgm:cxn modelId="{A0DBCDED-BD2B-46EE-8042-023FB1EEF92B}" srcId="{3ECC9BBF-2EF7-4D1C-99EA-F627216B6556}" destId="{E01F1419-168D-476D-A8AF-C690CB91B8DC}" srcOrd="1" destOrd="0" parTransId="{13B655DB-1450-4F34-A27F-2EC3D25C2813}" sibTransId="{F1D9ABA2-8352-435C-B960-583AD2AF594F}"/>
    <dgm:cxn modelId="{D9945424-8385-45AB-A1FF-AEE68D03F098}" type="presOf" srcId="{7A2EBFA0-1B77-442C-93F1-FF2B08B2B5AF}" destId="{7E6883CD-CA9C-4777-B29C-A3095D2542D9}" srcOrd="0" destOrd="0" presId="urn:microsoft.com/office/officeart/2005/8/layout/hierarchy2"/>
    <dgm:cxn modelId="{AD34F875-29C7-4CDF-BE28-A19102B04D48}" type="presOf" srcId="{5E45D826-0E30-4F02-9BF4-1D10D86833DF}" destId="{A378716C-07B5-4E0C-92F9-D2B1F8554E8E}" srcOrd="1" destOrd="0" presId="urn:microsoft.com/office/officeart/2005/8/layout/hierarchy2"/>
    <dgm:cxn modelId="{A10727B3-050E-4238-A6AA-598767F907B5}" type="presOf" srcId="{E01F1419-168D-476D-A8AF-C690CB91B8DC}" destId="{8CF83CB6-4208-44B7-A5FC-2C3E4CD4A37D}" srcOrd="0" destOrd="0" presId="urn:microsoft.com/office/officeart/2005/8/layout/hierarchy2"/>
    <dgm:cxn modelId="{D5746335-1EF4-47BD-8B0F-C50D5963D48D}" type="presOf" srcId="{F0DD2005-5893-458D-9A8D-4616D7E99F6D}" destId="{2A971177-5432-49B2-9793-C76BB09DF576}" srcOrd="0" destOrd="0" presId="urn:microsoft.com/office/officeart/2005/8/layout/hierarchy2"/>
    <dgm:cxn modelId="{692D1B6B-553D-450D-8192-FC0072CE566F}" type="presOf" srcId="{4B6FAB13-0C84-41E6-AE64-4AB9AE179533}" destId="{37E8AD18-74B4-400A-AD0D-C83D165C4EE4}" srcOrd="0" destOrd="0" presId="urn:microsoft.com/office/officeart/2005/8/layout/hierarchy2"/>
    <dgm:cxn modelId="{45F6BD5F-C242-4A49-B7EB-BFE054D0568A}" type="presOf" srcId="{4B6FAB13-0C84-41E6-AE64-4AB9AE179533}" destId="{3D9A2C70-D331-4979-9F1B-C95D483A0934}" srcOrd="1" destOrd="0" presId="urn:microsoft.com/office/officeart/2005/8/layout/hierarchy2"/>
    <dgm:cxn modelId="{BA803E88-ACA1-494E-89C8-1D028BEB07CD}" type="presOf" srcId="{13B655DB-1450-4F34-A27F-2EC3D25C2813}" destId="{DB7A9BBA-2EC5-4FC8-95C2-4A86C5901BA7}" srcOrd="0" destOrd="0" presId="urn:microsoft.com/office/officeart/2005/8/layout/hierarchy2"/>
    <dgm:cxn modelId="{C3FC1D5A-9CAD-41C2-8456-8F0B32D7A890}" type="presOf" srcId="{0229A671-0827-4F6D-A455-21C1777C3E36}" destId="{333CB1CF-2177-4DF5-85BD-F3E9160EF0EA}" srcOrd="1" destOrd="0" presId="urn:microsoft.com/office/officeart/2005/8/layout/hierarchy2"/>
    <dgm:cxn modelId="{F899A199-209D-4E5A-8A99-7A59E4807CF5}" srcId="{E01F1419-168D-476D-A8AF-C690CB91B8DC}" destId="{21D8F159-5F9D-48A9-8793-6981CB84B5D2}" srcOrd="0" destOrd="0" parTransId="{5E45D826-0E30-4F02-9BF4-1D10D86833DF}" sibTransId="{8DBDB86F-05C8-4697-A0A8-40CB890A9C09}"/>
    <dgm:cxn modelId="{F5E0BF04-06C7-481D-AF32-EB2B2E853771}" type="presOf" srcId="{70301708-64C1-4634-BF32-E0A7113A6857}" destId="{BE9420CF-89DB-44C6-9F3C-18408BED1BA6}" srcOrd="0" destOrd="0" presId="urn:microsoft.com/office/officeart/2005/8/layout/hierarchy2"/>
    <dgm:cxn modelId="{D628023C-33E8-4537-92A3-D926D6988AAB}" type="presOf" srcId="{5E45D826-0E30-4F02-9BF4-1D10D86833DF}" destId="{ED8ECB74-F382-4569-8145-6CAB826A22C7}" srcOrd="0" destOrd="0" presId="urn:microsoft.com/office/officeart/2005/8/layout/hierarchy2"/>
    <dgm:cxn modelId="{3D7D07A8-71BA-4B50-8046-4D26BC23085B}" type="presOf" srcId="{7A2EBFA0-1B77-442C-93F1-FF2B08B2B5AF}" destId="{7D23D7E4-4620-4BB8-81F9-E11A8BD3DABB}" srcOrd="1" destOrd="0" presId="urn:microsoft.com/office/officeart/2005/8/layout/hierarchy2"/>
    <dgm:cxn modelId="{452B6E7E-443C-40E7-A672-35372BDF6C85}" srcId="{F0DD2005-5893-458D-9A8D-4616D7E99F6D}" destId="{3ECC9BBF-2EF7-4D1C-99EA-F627216B6556}" srcOrd="0" destOrd="0" parTransId="{86CFC9F3-0C88-4F04-9502-F5AAE2FD9199}" sibTransId="{A312D03F-E02A-45B5-B222-091DB44F608E}"/>
    <dgm:cxn modelId="{7D609816-1463-4A18-AA61-E62F3B65D3AE}" srcId="{A9CA65C8-221E-42C9-8866-8F88A5AA7920}" destId="{70301708-64C1-4634-BF32-E0A7113A6857}" srcOrd="1" destOrd="0" parTransId="{0229A671-0827-4F6D-A455-21C1777C3E36}" sibTransId="{0E26ADBB-F6D8-490B-83EC-FFC190F0F399}"/>
    <dgm:cxn modelId="{2A943350-0C9C-464B-B7EE-D1AED2B84276}" type="presOf" srcId="{E7F01797-D590-4035-A1ED-1405011D50D9}" destId="{B2605875-F164-4080-BFF9-50493A0BD919}" srcOrd="0" destOrd="0" presId="urn:microsoft.com/office/officeart/2005/8/layout/hierarchy2"/>
    <dgm:cxn modelId="{DE2E1C37-9B1C-49F6-A82F-328EDB56A98B}" type="presOf" srcId="{13B655DB-1450-4F34-A27F-2EC3D25C2813}" destId="{ADF6A7E5-5682-48F6-B204-A13D055A5652}" srcOrd="1" destOrd="0" presId="urn:microsoft.com/office/officeart/2005/8/layout/hierarchy2"/>
    <dgm:cxn modelId="{3CC7EE42-822B-49C4-BF57-61A4468151A7}" type="presParOf" srcId="{2A971177-5432-49B2-9793-C76BB09DF576}" destId="{D743EA7A-0A2F-46FB-9912-462D5F0DB8A4}" srcOrd="0" destOrd="0" presId="urn:microsoft.com/office/officeart/2005/8/layout/hierarchy2"/>
    <dgm:cxn modelId="{E1B61C1C-96AB-434A-8042-DD719C652E1A}" type="presParOf" srcId="{D743EA7A-0A2F-46FB-9912-462D5F0DB8A4}" destId="{C69302F5-61AA-4B59-9C18-A14A04D07EA3}" srcOrd="0" destOrd="0" presId="urn:microsoft.com/office/officeart/2005/8/layout/hierarchy2"/>
    <dgm:cxn modelId="{39F2DD19-E9F3-4539-8C5F-C1E216A1C57E}" type="presParOf" srcId="{D743EA7A-0A2F-46FB-9912-462D5F0DB8A4}" destId="{F5B13E96-A963-44D6-B88F-94D2801F0A2D}" srcOrd="1" destOrd="0" presId="urn:microsoft.com/office/officeart/2005/8/layout/hierarchy2"/>
    <dgm:cxn modelId="{DB734FBA-F19C-424A-908A-A56A73C360E8}" type="presParOf" srcId="{F5B13E96-A963-44D6-B88F-94D2801F0A2D}" destId="{7E6883CD-CA9C-4777-B29C-A3095D2542D9}" srcOrd="0" destOrd="0" presId="urn:microsoft.com/office/officeart/2005/8/layout/hierarchy2"/>
    <dgm:cxn modelId="{7D51FDA8-08C3-44D7-BC35-54159EEA61B5}" type="presParOf" srcId="{7E6883CD-CA9C-4777-B29C-A3095D2542D9}" destId="{7D23D7E4-4620-4BB8-81F9-E11A8BD3DABB}" srcOrd="0" destOrd="0" presId="urn:microsoft.com/office/officeart/2005/8/layout/hierarchy2"/>
    <dgm:cxn modelId="{F991B3B2-A0BA-4027-81BE-9F71D3C5ACDA}" type="presParOf" srcId="{F5B13E96-A963-44D6-B88F-94D2801F0A2D}" destId="{7BB8703C-A392-4E7F-95BC-7E1E4AD19400}" srcOrd="1" destOrd="0" presId="urn:microsoft.com/office/officeart/2005/8/layout/hierarchy2"/>
    <dgm:cxn modelId="{411C94DB-2A0A-48B2-A98A-937E0B73DEB2}" type="presParOf" srcId="{7BB8703C-A392-4E7F-95BC-7E1E4AD19400}" destId="{455C288D-F345-4521-BA46-9F4F235F063F}" srcOrd="0" destOrd="0" presId="urn:microsoft.com/office/officeart/2005/8/layout/hierarchy2"/>
    <dgm:cxn modelId="{8B8EBF94-F29A-4A07-AD93-37789AF71DC4}" type="presParOf" srcId="{7BB8703C-A392-4E7F-95BC-7E1E4AD19400}" destId="{2A59731D-0ECD-4E43-AB10-A87005697AEC}" srcOrd="1" destOrd="0" presId="urn:microsoft.com/office/officeart/2005/8/layout/hierarchy2"/>
    <dgm:cxn modelId="{3413865D-C37D-463B-B51A-56AE49844DC0}" type="presParOf" srcId="{2A59731D-0ECD-4E43-AB10-A87005697AEC}" destId="{37E8AD18-74B4-400A-AD0D-C83D165C4EE4}" srcOrd="0" destOrd="0" presId="urn:microsoft.com/office/officeart/2005/8/layout/hierarchy2"/>
    <dgm:cxn modelId="{2D5EABA0-FEE9-43D3-ABD5-444D0DFF4183}" type="presParOf" srcId="{37E8AD18-74B4-400A-AD0D-C83D165C4EE4}" destId="{3D9A2C70-D331-4979-9F1B-C95D483A0934}" srcOrd="0" destOrd="0" presId="urn:microsoft.com/office/officeart/2005/8/layout/hierarchy2"/>
    <dgm:cxn modelId="{D92154A0-58ED-42DA-9A85-495C88AEE80D}" type="presParOf" srcId="{2A59731D-0ECD-4E43-AB10-A87005697AEC}" destId="{31573F8B-FE46-443E-9721-0651603304AE}" srcOrd="1" destOrd="0" presId="urn:microsoft.com/office/officeart/2005/8/layout/hierarchy2"/>
    <dgm:cxn modelId="{6FB332D6-F7DD-43F4-8BBB-28C24592DE8E}" type="presParOf" srcId="{31573F8B-FE46-443E-9721-0651603304AE}" destId="{B2605875-F164-4080-BFF9-50493A0BD919}" srcOrd="0" destOrd="0" presId="urn:microsoft.com/office/officeart/2005/8/layout/hierarchy2"/>
    <dgm:cxn modelId="{C33ED0B9-2992-4456-8156-507BBD75300D}" type="presParOf" srcId="{31573F8B-FE46-443E-9721-0651603304AE}" destId="{078429E5-2B11-4692-ADD2-F1D0FED11C2D}" srcOrd="1" destOrd="0" presId="urn:microsoft.com/office/officeart/2005/8/layout/hierarchy2"/>
    <dgm:cxn modelId="{7B4FC227-5832-436D-8884-25C1C0BDBD56}" type="presParOf" srcId="{2A59731D-0ECD-4E43-AB10-A87005697AEC}" destId="{A32EE140-9549-49A9-9489-EA72808760F6}" srcOrd="2" destOrd="0" presId="urn:microsoft.com/office/officeart/2005/8/layout/hierarchy2"/>
    <dgm:cxn modelId="{2B968A11-E3C1-4158-B1D5-C0FAFC35BD60}" type="presParOf" srcId="{A32EE140-9549-49A9-9489-EA72808760F6}" destId="{333CB1CF-2177-4DF5-85BD-F3E9160EF0EA}" srcOrd="0" destOrd="0" presId="urn:microsoft.com/office/officeart/2005/8/layout/hierarchy2"/>
    <dgm:cxn modelId="{408E9552-ECD2-4D98-9C7B-F84BD646256F}" type="presParOf" srcId="{2A59731D-0ECD-4E43-AB10-A87005697AEC}" destId="{8507522E-0754-45CD-85CF-59B3F8EF6DA9}" srcOrd="3" destOrd="0" presId="urn:microsoft.com/office/officeart/2005/8/layout/hierarchy2"/>
    <dgm:cxn modelId="{F0CF6ECF-AC53-49B2-A4C5-0C14D3C750A3}" type="presParOf" srcId="{8507522E-0754-45CD-85CF-59B3F8EF6DA9}" destId="{BE9420CF-89DB-44C6-9F3C-18408BED1BA6}" srcOrd="0" destOrd="0" presId="urn:microsoft.com/office/officeart/2005/8/layout/hierarchy2"/>
    <dgm:cxn modelId="{6C575149-469F-480C-BDB4-197848264C74}" type="presParOf" srcId="{8507522E-0754-45CD-85CF-59B3F8EF6DA9}" destId="{EE2238F8-A6ED-46D3-BB29-3A5FEA4A90F2}" srcOrd="1" destOrd="0" presId="urn:microsoft.com/office/officeart/2005/8/layout/hierarchy2"/>
    <dgm:cxn modelId="{18A732B2-95B9-4AD3-8CC2-75BA074997CF}" type="presParOf" srcId="{F5B13E96-A963-44D6-B88F-94D2801F0A2D}" destId="{DB7A9BBA-2EC5-4FC8-95C2-4A86C5901BA7}" srcOrd="2" destOrd="0" presId="urn:microsoft.com/office/officeart/2005/8/layout/hierarchy2"/>
    <dgm:cxn modelId="{D079E342-4A43-4F53-8647-A8E5F7D3847D}" type="presParOf" srcId="{DB7A9BBA-2EC5-4FC8-95C2-4A86C5901BA7}" destId="{ADF6A7E5-5682-48F6-B204-A13D055A5652}" srcOrd="0" destOrd="0" presId="urn:microsoft.com/office/officeart/2005/8/layout/hierarchy2"/>
    <dgm:cxn modelId="{DED8285A-327D-4B91-82CA-0FE1828BF72A}" type="presParOf" srcId="{F5B13E96-A963-44D6-B88F-94D2801F0A2D}" destId="{7AD6FE16-0162-45B1-B26C-19984FCC3E60}" srcOrd="3" destOrd="0" presId="urn:microsoft.com/office/officeart/2005/8/layout/hierarchy2"/>
    <dgm:cxn modelId="{56911A65-544B-4535-966F-C2F7496B7492}" type="presParOf" srcId="{7AD6FE16-0162-45B1-B26C-19984FCC3E60}" destId="{8CF83CB6-4208-44B7-A5FC-2C3E4CD4A37D}" srcOrd="0" destOrd="0" presId="urn:microsoft.com/office/officeart/2005/8/layout/hierarchy2"/>
    <dgm:cxn modelId="{897EA778-CD36-4D00-B29F-449614597C60}" type="presParOf" srcId="{7AD6FE16-0162-45B1-B26C-19984FCC3E60}" destId="{F8474E5D-F567-4D33-A7E7-8C0D17CBB7C0}" srcOrd="1" destOrd="0" presId="urn:microsoft.com/office/officeart/2005/8/layout/hierarchy2"/>
    <dgm:cxn modelId="{81846841-C0E9-40BF-87BC-000BB9A4442E}" type="presParOf" srcId="{F8474E5D-F567-4D33-A7E7-8C0D17CBB7C0}" destId="{ED8ECB74-F382-4569-8145-6CAB826A22C7}" srcOrd="0" destOrd="0" presId="urn:microsoft.com/office/officeart/2005/8/layout/hierarchy2"/>
    <dgm:cxn modelId="{1C7D142A-11FD-4527-8BFF-FE2C8132015C}" type="presParOf" srcId="{ED8ECB74-F382-4569-8145-6CAB826A22C7}" destId="{A378716C-07B5-4E0C-92F9-D2B1F8554E8E}" srcOrd="0" destOrd="0" presId="urn:microsoft.com/office/officeart/2005/8/layout/hierarchy2"/>
    <dgm:cxn modelId="{FD2CEBDE-BE97-437A-A9D9-2C45429AA387}" type="presParOf" srcId="{F8474E5D-F567-4D33-A7E7-8C0D17CBB7C0}" destId="{62D90AF9-F65F-4A86-9766-D3B8D92D8148}" srcOrd="1" destOrd="0" presId="urn:microsoft.com/office/officeart/2005/8/layout/hierarchy2"/>
    <dgm:cxn modelId="{E43E9770-377A-4F7F-ACA2-2857370AB5F6}" type="presParOf" srcId="{62D90AF9-F65F-4A86-9766-D3B8D92D8148}" destId="{0DFEB3C4-2E1F-49EE-8F4F-2658B3A61498}" srcOrd="0" destOrd="0" presId="urn:microsoft.com/office/officeart/2005/8/layout/hierarchy2"/>
    <dgm:cxn modelId="{8E59DAF2-B9F5-4455-8FB1-2AB2467C35FF}" type="presParOf" srcId="{62D90AF9-F65F-4A86-9766-D3B8D92D8148}" destId="{180507C3-0B64-437C-8184-A246026FE5C6}" srcOrd="1" destOrd="0" presId="urn:microsoft.com/office/officeart/2005/8/layout/hierarchy2"/>
  </dgm:cxnLst>
  <dgm:bg/>
  <dgm:whole>
    <a:ln>
      <a:noFill/>
    </a:ln>
  </dgm:whole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1E3945-4867-4EC4-AC6A-2FE01817AE52}" type="doc">
      <dgm:prSet loTypeId="urn:microsoft.com/office/officeart/2005/8/layout/pyramid2" loCatId="pyramid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C94CD29C-D0AC-4E98-A0C6-5481411572B0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700" b="1" dirty="0" smtClean="0"/>
            <a:t>Κύριος στόχος κάθε νοικοκυριού είναι η μεγαλύτερη ικανοποίηση των αναγκών του, με το διαθέσιμο εισόδημα.</a:t>
          </a:r>
          <a:endParaRPr lang="el-GR" sz="1700" b="1" dirty="0"/>
        </a:p>
      </dgm:t>
    </dgm:pt>
    <dgm:pt modelId="{E42E830E-FB5D-413C-B838-65FD1A5D37FB}" type="parTrans" cxnId="{E28B859F-BE05-44A6-83F2-C6269CF67FF1}">
      <dgm:prSet/>
      <dgm:spPr/>
      <dgm:t>
        <a:bodyPr/>
        <a:lstStyle/>
        <a:p>
          <a:endParaRPr lang="el-GR"/>
        </a:p>
      </dgm:t>
    </dgm:pt>
    <dgm:pt modelId="{CBB0EFF8-8A43-48BE-8312-D0A9017628FB}" type="sibTrans" cxnId="{E28B859F-BE05-44A6-83F2-C6269CF67FF1}">
      <dgm:prSet/>
      <dgm:spPr/>
      <dgm:t>
        <a:bodyPr/>
        <a:lstStyle/>
        <a:p>
          <a:endParaRPr lang="el-GR"/>
        </a:p>
      </dgm:t>
    </dgm:pt>
    <dgm:pt modelId="{B66253BF-6FF8-4CFF-B08A-C073A360426F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700" b="1" dirty="0" smtClean="0">
              <a:solidFill>
                <a:schemeClr val="tx1"/>
              </a:solidFill>
            </a:rPr>
            <a:t>Κοινή</a:t>
          </a:r>
          <a:r>
            <a:rPr lang="el-GR" sz="1700" b="1" baseline="0" dirty="0" smtClean="0">
              <a:solidFill>
                <a:schemeClr val="tx1"/>
              </a:solidFill>
            </a:rPr>
            <a:t> απόφαση για τη διάθεση του εισοδήματος.</a:t>
          </a:r>
          <a:endParaRPr lang="el-GR" sz="1700" b="1" dirty="0">
            <a:solidFill>
              <a:schemeClr val="tx1"/>
            </a:solidFill>
          </a:endParaRPr>
        </a:p>
      </dgm:t>
    </dgm:pt>
    <dgm:pt modelId="{1108EAE0-A01B-459E-BF6F-1543060590D9}" type="parTrans" cxnId="{3DAFB9BE-48D1-4035-A06E-E58D508F3BA1}">
      <dgm:prSet/>
      <dgm:spPr/>
      <dgm:t>
        <a:bodyPr/>
        <a:lstStyle/>
        <a:p>
          <a:endParaRPr lang="el-GR"/>
        </a:p>
      </dgm:t>
    </dgm:pt>
    <dgm:pt modelId="{E12668F7-7397-420B-AA91-A955FC0E306A}" type="sibTrans" cxnId="{3DAFB9BE-48D1-4035-A06E-E58D508F3BA1}">
      <dgm:prSet/>
      <dgm:spPr/>
      <dgm:t>
        <a:bodyPr/>
        <a:lstStyle/>
        <a:p>
          <a:endParaRPr lang="el-GR"/>
        </a:p>
      </dgm:t>
    </dgm:pt>
    <dgm:pt modelId="{95372802-5C2A-4921-BC67-CC1A314AA4C3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just"/>
          <a:r>
            <a:rPr lang="el-GR" sz="1700" b="1" dirty="0" smtClean="0"/>
            <a:t>Θα πρέπει να ληφθούν αποφάσεις, για το πώς θα χρησιμοποιηθεί το εισόδημα.</a:t>
          </a:r>
          <a:endParaRPr lang="el-GR" sz="1700" b="1" dirty="0"/>
        </a:p>
      </dgm:t>
    </dgm:pt>
    <dgm:pt modelId="{D73B1CC3-958A-45F5-B392-D11FA4B31244}" type="sibTrans" cxnId="{8E216426-FBC4-429C-AB28-195C80DF867D}">
      <dgm:prSet/>
      <dgm:spPr/>
      <dgm:t>
        <a:bodyPr/>
        <a:lstStyle/>
        <a:p>
          <a:endParaRPr lang="el-GR"/>
        </a:p>
      </dgm:t>
    </dgm:pt>
    <dgm:pt modelId="{001DED95-0B32-43B3-BB4F-15A1B7CF4AE6}" type="parTrans" cxnId="{8E216426-FBC4-429C-AB28-195C80DF867D}">
      <dgm:prSet/>
      <dgm:spPr/>
      <dgm:t>
        <a:bodyPr/>
        <a:lstStyle/>
        <a:p>
          <a:endParaRPr lang="el-GR"/>
        </a:p>
      </dgm:t>
    </dgm:pt>
    <dgm:pt modelId="{CDB828CB-2EAE-490A-941B-9F1FD0D42CE6}" type="pres">
      <dgm:prSet presAssocID="{511E3945-4867-4EC4-AC6A-2FE01817AE5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AD044D40-4BB5-4A9B-8F46-A07F9077C097}" type="pres">
      <dgm:prSet presAssocID="{511E3945-4867-4EC4-AC6A-2FE01817AE52}" presName="pyramid" presStyleLbl="node1" presStyleIdx="0" presStyleCn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3AC146FD-0C88-41A4-BDAD-6CBE64101345}" type="pres">
      <dgm:prSet presAssocID="{511E3945-4867-4EC4-AC6A-2FE01817AE52}" presName="theList" presStyleCnt="0"/>
      <dgm:spPr/>
    </dgm:pt>
    <dgm:pt modelId="{91332356-3F68-41D6-9E46-8F90730659FA}" type="pres">
      <dgm:prSet presAssocID="{C94CD29C-D0AC-4E98-A0C6-5481411572B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5EC8019-1B18-45DF-B966-9A7A34B39360}" type="pres">
      <dgm:prSet presAssocID="{C94CD29C-D0AC-4E98-A0C6-5481411572B0}" presName="aSpace" presStyleCnt="0"/>
      <dgm:spPr/>
    </dgm:pt>
    <dgm:pt modelId="{3C85615E-D6A0-465A-A756-3BDB105BA268}" type="pres">
      <dgm:prSet presAssocID="{95372802-5C2A-4921-BC67-CC1A314AA4C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7EF3EA-4199-4AD6-A3BF-0C7456B3AC3B}" type="pres">
      <dgm:prSet presAssocID="{95372802-5C2A-4921-BC67-CC1A314AA4C3}" presName="aSpace" presStyleCnt="0"/>
      <dgm:spPr/>
    </dgm:pt>
    <dgm:pt modelId="{89066F3B-CDCE-49B0-B54C-35047432B695}" type="pres">
      <dgm:prSet presAssocID="{B66253BF-6FF8-4CFF-B08A-C073A360426F}" presName="aNode" presStyleLbl="fgAcc1" presStyleIdx="2" presStyleCnt="3" custLinFactNeighborX="-1839" custLinFactNeighborY="1529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AA8BE91-7845-4D95-BE46-0E74830D0384}" type="pres">
      <dgm:prSet presAssocID="{B66253BF-6FF8-4CFF-B08A-C073A360426F}" presName="aSpace" presStyleCnt="0"/>
      <dgm:spPr/>
    </dgm:pt>
  </dgm:ptLst>
  <dgm:cxnLst>
    <dgm:cxn modelId="{07B4A8DD-1014-4042-8DE5-F54C612D8F78}" type="presOf" srcId="{B66253BF-6FF8-4CFF-B08A-C073A360426F}" destId="{89066F3B-CDCE-49B0-B54C-35047432B695}" srcOrd="0" destOrd="0" presId="urn:microsoft.com/office/officeart/2005/8/layout/pyramid2"/>
    <dgm:cxn modelId="{8E216426-FBC4-429C-AB28-195C80DF867D}" srcId="{511E3945-4867-4EC4-AC6A-2FE01817AE52}" destId="{95372802-5C2A-4921-BC67-CC1A314AA4C3}" srcOrd="1" destOrd="0" parTransId="{001DED95-0B32-43B3-BB4F-15A1B7CF4AE6}" sibTransId="{D73B1CC3-958A-45F5-B392-D11FA4B31244}"/>
    <dgm:cxn modelId="{E1A1E4F3-A6D7-4E70-81CB-DA42EF4A48E5}" type="presOf" srcId="{95372802-5C2A-4921-BC67-CC1A314AA4C3}" destId="{3C85615E-D6A0-465A-A756-3BDB105BA268}" srcOrd="0" destOrd="0" presId="urn:microsoft.com/office/officeart/2005/8/layout/pyramid2"/>
    <dgm:cxn modelId="{3DAFB9BE-48D1-4035-A06E-E58D508F3BA1}" srcId="{511E3945-4867-4EC4-AC6A-2FE01817AE52}" destId="{B66253BF-6FF8-4CFF-B08A-C073A360426F}" srcOrd="2" destOrd="0" parTransId="{1108EAE0-A01B-459E-BF6F-1543060590D9}" sibTransId="{E12668F7-7397-420B-AA91-A955FC0E306A}"/>
    <dgm:cxn modelId="{AA0A5281-3525-4ADE-B6F4-FC4DCAE410A0}" type="presOf" srcId="{511E3945-4867-4EC4-AC6A-2FE01817AE52}" destId="{CDB828CB-2EAE-490A-941B-9F1FD0D42CE6}" srcOrd="0" destOrd="0" presId="urn:microsoft.com/office/officeart/2005/8/layout/pyramid2"/>
    <dgm:cxn modelId="{4C82FFAE-E06B-48ED-876A-E8CEB614E5EA}" type="presOf" srcId="{C94CD29C-D0AC-4E98-A0C6-5481411572B0}" destId="{91332356-3F68-41D6-9E46-8F90730659FA}" srcOrd="0" destOrd="0" presId="urn:microsoft.com/office/officeart/2005/8/layout/pyramid2"/>
    <dgm:cxn modelId="{E28B859F-BE05-44A6-83F2-C6269CF67FF1}" srcId="{511E3945-4867-4EC4-AC6A-2FE01817AE52}" destId="{C94CD29C-D0AC-4E98-A0C6-5481411572B0}" srcOrd="0" destOrd="0" parTransId="{E42E830E-FB5D-413C-B838-65FD1A5D37FB}" sibTransId="{CBB0EFF8-8A43-48BE-8312-D0A9017628FB}"/>
    <dgm:cxn modelId="{16094D04-50AD-4B6B-912C-989E8A5B79B9}" type="presParOf" srcId="{CDB828CB-2EAE-490A-941B-9F1FD0D42CE6}" destId="{AD044D40-4BB5-4A9B-8F46-A07F9077C097}" srcOrd="0" destOrd="0" presId="urn:microsoft.com/office/officeart/2005/8/layout/pyramid2"/>
    <dgm:cxn modelId="{A4DD7740-095A-4825-89F0-231631237C13}" type="presParOf" srcId="{CDB828CB-2EAE-490A-941B-9F1FD0D42CE6}" destId="{3AC146FD-0C88-41A4-BDAD-6CBE64101345}" srcOrd="1" destOrd="0" presId="urn:microsoft.com/office/officeart/2005/8/layout/pyramid2"/>
    <dgm:cxn modelId="{32C91174-D8F2-4A4D-A104-056D03BE2319}" type="presParOf" srcId="{3AC146FD-0C88-41A4-BDAD-6CBE64101345}" destId="{91332356-3F68-41D6-9E46-8F90730659FA}" srcOrd="0" destOrd="0" presId="urn:microsoft.com/office/officeart/2005/8/layout/pyramid2"/>
    <dgm:cxn modelId="{1712FE55-902C-4D4B-9329-93028199A9D8}" type="presParOf" srcId="{3AC146FD-0C88-41A4-BDAD-6CBE64101345}" destId="{25EC8019-1B18-45DF-B966-9A7A34B39360}" srcOrd="1" destOrd="0" presId="urn:microsoft.com/office/officeart/2005/8/layout/pyramid2"/>
    <dgm:cxn modelId="{0C9D142D-C3C6-4C47-AAEE-BE4C94919DDE}" type="presParOf" srcId="{3AC146FD-0C88-41A4-BDAD-6CBE64101345}" destId="{3C85615E-D6A0-465A-A756-3BDB105BA268}" srcOrd="2" destOrd="0" presId="urn:microsoft.com/office/officeart/2005/8/layout/pyramid2"/>
    <dgm:cxn modelId="{0DE920E8-138C-4F0C-A3BA-4C9CCA0367B7}" type="presParOf" srcId="{3AC146FD-0C88-41A4-BDAD-6CBE64101345}" destId="{1B7EF3EA-4199-4AD6-A3BF-0C7456B3AC3B}" srcOrd="3" destOrd="0" presId="urn:microsoft.com/office/officeart/2005/8/layout/pyramid2"/>
    <dgm:cxn modelId="{14CD0148-BC29-4E28-9281-A42E245A1384}" type="presParOf" srcId="{3AC146FD-0C88-41A4-BDAD-6CBE64101345}" destId="{89066F3B-CDCE-49B0-B54C-35047432B695}" srcOrd="4" destOrd="0" presId="urn:microsoft.com/office/officeart/2005/8/layout/pyramid2"/>
    <dgm:cxn modelId="{64BE5AA5-940B-49E7-99D7-67DC8C271265}" type="presParOf" srcId="{3AC146FD-0C88-41A4-BDAD-6CBE64101345}" destId="{4AA8BE91-7845-4D95-BE46-0E74830D0384}" srcOrd="5" destOrd="0" presId="urn:microsoft.com/office/officeart/2005/8/layout/pyramid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FDC3B3A-7D1E-4450-8614-96D8E91D8B64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C349775-38C2-4171-91FE-C5E23CCAB25F}">
      <dgm:prSet phldrT="[Κείμενο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l-GR" sz="1500" b="1" dirty="0" smtClean="0">
              <a:solidFill>
                <a:schemeClr val="bg1"/>
              </a:solidFill>
            </a:rPr>
            <a:t>Αποφάσεις των νοικοκυριών για το πώς θα χρησιμοποιήσουν το εισόδημά τους. </a:t>
          </a:r>
          <a:endParaRPr lang="el-GR" sz="1500" b="1" dirty="0">
            <a:solidFill>
              <a:schemeClr val="bg1"/>
            </a:solidFill>
          </a:endParaRPr>
        </a:p>
      </dgm:t>
    </dgm:pt>
    <dgm:pt modelId="{C98FE6FE-338D-4607-991F-05B06E11F512}" type="parTrans" cxnId="{DE77EF87-CA9B-4817-AB4C-F89161899FA8}">
      <dgm:prSet/>
      <dgm:spPr/>
      <dgm:t>
        <a:bodyPr/>
        <a:lstStyle/>
        <a:p>
          <a:endParaRPr lang="el-GR"/>
        </a:p>
      </dgm:t>
    </dgm:pt>
    <dgm:pt modelId="{F39638A9-698B-444C-AED4-6E364F612D27}" type="sibTrans" cxnId="{DE77EF87-CA9B-4817-AB4C-F89161899FA8}">
      <dgm:prSet/>
      <dgm:spPr/>
      <dgm:t>
        <a:bodyPr/>
        <a:lstStyle/>
        <a:p>
          <a:endParaRPr lang="el-GR"/>
        </a:p>
      </dgm:t>
    </dgm:pt>
    <dgm:pt modelId="{8659FEED-DAB5-43CC-9257-49FE56A23D56}">
      <dgm:prSet phldrT="[Κείμενο]" custT="1"/>
      <dgm:spPr>
        <a:solidFill>
          <a:srgbClr val="FF66FF"/>
        </a:solidFill>
      </dgm:spPr>
      <dgm:t>
        <a:bodyPr/>
        <a:lstStyle/>
        <a:p>
          <a:pPr algn="ctr"/>
          <a:r>
            <a:rPr lang="el-GR" sz="1600" b="1" dirty="0" smtClean="0">
              <a:solidFill>
                <a:schemeClr val="tx1"/>
              </a:solidFill>
            </a:rPr>
            <a:t>α) Πόσο μέρος του εισοδήματος θα καταναλωθεί και πόσο θα αποταμιευθεί;</a:t>
          </a:r>
        </a:p>
      </dgm:t>
    </dgm:pt>
    <dgm:pt modelId="{023BADBA-35C0-4D7A-8F09-005772DB172F}" type="parTrans" cxnId="{543C2AA0-6426-4C6C-B1FF-2B1AAB64AD0F}">
      <dgm:prSet/>
      <dgm:spPr>
        <a:solidFill>
          <a:srgbClr val="FF66FF"/>
        </a:solidFill>
      </dgm:spPr>
      <dgm:t>
        <a:bodyPr/>
        <a:lstStyle/>
        <a:p>
          <a:endParaRPr lang="el-GR"/>
        </a:p>
      </dgm:t>
    </dgm:pt>
    <dgm:pt modelId="{676223E3-5B5B-45C1-835E-48C950802317}" type="sibTrans" cxnId="{543C2AA0-6426-4C6C-B1FF-2B1AAB64AD0F}">
      <dgm:prSet/>
      <dgm:spPr/>
      <dgm:t>
        <a:bodyPr/>
        <a:lstStyle/>
        <a:p>
          <a:endParaRPr lang="el-GR"/>
        </a:p>
      </dgm:t>
    </dgm:pt>
    <dgm:pt modelId="{BB647434-F92A-45AC-96D2-3A29CC0EAB42}">
      <dgm:prSet phldrT="[Κείμενο]" custT="1"/>
      <dgm:spPr>
        <a:solidFill>
          <a:srgbClr val="9966FF"/>
        </a:solidFill>
      </dgm:spPr>
      <dgm:t>
        <a:bodyPr/>
        <a:lstStyle/>
        <a:p>
          <a:pPr algn="ctr"/>
          <a:r>
            <a:rPr lang="el-GR" sz="1600" b="1" dirty="0" smtClean="0">
              <a:solidFill>
                <a:schemeClr val="tx1"/>
              </a:solidFill>
            </a:rPr>
            <a:t>β) Το μέρος που θα καταναλωθεί, σε ποια αγαθά &amp; σε ποιες ποσότητες θα κατευθυνθεί;</a:t>
          </a:r>
          <a:endParaRPr lang="el-GR" sz="1600" b="1" dirty="0">
            <a:solidFill>
              <a:schemeClr val="tx1"/>
            </a:solidFill>
          </a:endParaRPr>
        </a:p>
      </dgm:t>
    </dgm:pt>
    <dgm:pt modelId="{95012926-FF92-44D2-9E2E-F12289315E78}" type="parTrans" cxnId="{8EAEFC33-47AA-4B82-9E72-45054D6BADCA}">
      <dgm:prSet/>
      <dgm:spPr>
        <a:solidFill>
          <a:srgbClr val="9966FF"/>
        </a:solidFill>
      </dgm:spPr>
      <dgm:t>
        <a:bodyPr/>
        <a:lstStyle/>
        <a:p>
          <a:endParaRPr lang="el-GR"/>
        </a:p>
      </dgm:t>
    </dgm:pt>
    <dgm:pt modelId="{ACE08D40-9F15-43A2-8D08-BEDFE9968119}" type="sibTrans" cxnId="{8EAEFC33-47AA-4B82-9E72-45054D6BADCA}">
      <dgm:prSet/>
      <dgm:spPr/>
      <dgm:t>
        <a:bodyPr/>
        <a:lstStyle/>
        <a:p>
          <a:endParaRPr lang="el-GR"/>
        </a:p>
      </dgm:t>
    </dgm:pt>
    <dgm:pt modelId="{C7AED29B-7327-4F1A-A393-CAD54E5C9A8D}">
      <dgm:prSet custT="1"/>
      <dgm:spPr>
        <a:solidFill>
          <a:srgbClr val="6DD9FF"/>
        </a:solidFill>
      </dgm:spPr>
      <dgm:t>
        <a:bodyPr/>
        <a:lstStyle/>
        <a:p>
          <a:endParaRPr lang="el-GR" sz="1600" b="1" dirty="0" smtClean="0">
            <a:solidFill>
              <a:schemeClr val="tx1"/>
            </a:solidFill>
          </a:endParaRPr>
        </a:p>
        <a:p>
          <a:r>
            <a:rPr lang="el-GR" sz="1600" b="1" dirty="0" smtClean="0">
              <a:solidFill>
                <a:schemeClr val="tx1"/>
              </a:solidFill>
            </a:rPr>
            <a:t>γ) Το μέρος που θα αποταμιευθεί, πόσο θα είναι, για πόσο χρόνο θα διαρκέσει η αποταμίευση και για ποιον σκοπό;</a:t>
          </a:r>
          <a:endParaRPr lang="el-GR" sz="1600" dirty="0" smtClean="0">
            <a:solidFill>
              <a:schemeClr val="tx1"/>
            </a:solidFill>
          </a:endParaRPr>
        </a:p>
        <a:p>
          <a:endParaRPr lang="el-GR" sz="1400" dirty="0"/>
        </a:p>
      </dgm:t>
    </dgm:pt>
    <dgm:pt modelId="{3CD8F28A-1236-4256-9B46-09B785985FE0}" type="parTrans" cxnId="{5485558E-897D-423B-B155-D3381C915B0F}">
      <dgm:prSet/>
      <dgm:spPr>
        <a:solidFill>
          <a:srgbClr val="6DD9FF"/>
        </a:solidFill>
      </dgm:spPr>
      <dgm:t>
        <a:bodyPr/>
        <a:lstStyle/>
        <a:p>
          <a:endParaRPr lang="el-GR"/>
        </a:p>
      </dgm:t>
    </dgm:pt>
    <dgm:pt modelId="{1C98405D-9D99-4204-918E-70363947ABCA}" type="sibTrans" cxnId="{5485558E-897D-423B-B155-D3381C915B0F}">
      <dgm:prSet/>
      <dgm:spPr/>
      <dgm:t>
        <a:bodyPr/>
        <a:lstStyle/>
        <a:p>
          <a:endParaRPr lang="el-GR"/>
        </a:p>
      </dgm:t>
    </dgm:pt>
    <dgm:pt modelId="{B4416705-2309-4957-9DF7-3B32F41F0E1D}" type="pres">
      <dgm:prSet presAssocID="{AFDC3B3A-7D1E-4450-8614-96D8E91D8B6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AC87BF8-C925-462D-B149-343EFE3156E6}" type="pres">
      <dgm:prSet presAssocID="{9C349775-38C2-4171-91FE-C5E23CCAB25F}" presName="centerShape" presStyleLbl="node0" presStyleIdx="0" presStyleCnt="1" custLinFactNeighborX="7" custLinFactNeighborY="1251"/>
      <dgm:spPr/>
      <dgm:t>
        <a:bodyPr/>
        <a:lstStyle/>
        <a:p>
          <a:endParaRPr lang="el-GR"/>
        </a:p>
      </dgm:t>
    </dgm:pt>
    <dgm:pt modelId="{5178D09F-5B19-4385-832A-B029D9DC2C49}" type="pres">
      <dgm:prSet presAssocID="{023BADBA-35C0-4D7A-8F09-005772DB172F}" presName="parTrans" presStyleLbl="bgSibTrans2D1" presStyleIdx="0" presStyleCnt="3"/>
      <dgm:spPr/>
      <dgm:t>
        <a:bodyPr/>
        <a:lstStyle/>
        <a:p>
          <a:endParaRPr lang="el-GR"/>
        </a:p>
      </dgm:t>
    </dgm:pt>
    <dgm:pt modelId="{3B293068-07E6-4467-AE05-8F4CD44BE2B9}" type="pres">
      <dgm:prSet presAssocID="{8659FEED-DAB5-43CC-9257-49FE56A23D56}" presName="node" presStyleLbl="node1" presStyleIdx="0" presStyleCnt="3" custRadScaleRad="95684" custRadScaleInc="23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9CC68E3-6FD4-49D9-858B-0960FFDAC7F2}" type="pres">
      <dgm:prSet presAssocID="{95012926-FF92-44D2-9E2E-F12289315E78}" presName="parTrans" presStyleLbl="bgSibTrans2D1" presStyleIdx="1" presStyleCnt="3"/>
      <dgm:spPr/>
      <dgm:t>
        <a:bodyPr/>
        <a:lstStyle/>
        <a:p>
          <a:endParaRPr lang="el-GR"/>
        </a:p>
      </dgm:t>
    </dgm:pt>
    <dgm:pt modelId="{4D96355C-CBEE-4BE0-9F26-3DB32D0D65C0}" type="pres">
      <dgm:prSet presAssocID="{BB647434-F92A-45AC-96D2-3A29CC0EAB42}" presName="node" presStyleLbl="node1" presStyleIdx="1" presStyleCnt="3" custRadScaleRad="100053" custRadScaleInc="-134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DF61C90-81DA-4DE7-93DE-2773D2264013}" type="pres">
      <dgm:prSet presAssocID="{3CD8F28A-1236-4256-9B46-09B785985FE0}" presName="parTrans" presStyleLbl="bgSibTrans2D1" presStyleIdx="2" presStyleCnt="3"/>
      <dgm:spPr/>
      <dgm:t>
        <a:bodyPr/>
        <a:lstStyle/>
        <a:p>
          <a:endParaRPr lang="el-GR"/>
        </a:p>
      </dgm:t>
    </dgm:pt>
    <dgm:pt modelId="{40E47972-953E-4EB1-81E1-98A7B30BC7F8}" type="pres">
      <dgm:prSet presAssocID="{C7AED29B-7327-4F1A-A393-CAD54E5C9A8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F6501A-B2AE-42D6-9421-1F08468FDEA1}" type="presOf" srcId="{8659FEED-DAB5-43CC-9257-49FE56A23D56}" destId="{3B293068-07E6-4467-AE05-8F4CD44BE2B9}" srcOrd="0" destOrd="0" presId="urn:microsoft.com/office/officeart/2005/8/layout/radial4"/>
    <dgm:cxn modelId="{41B49D44-3DC7-431F-9648-B4EA333DC66A}" type="presOf" srcId="{9C349775-38C2-4171-91FE-C5E23CCAB25F}" destId="{8AC87BF8-C925-462D-B149-343EFE3156E6}" srcOrd="0" destOrd="0" presId="urn:microsoft.com/office/officeart/2005/8/layout/radial4"/>
    <dgm:cxn modelId="{7CD62A4F-1C7B-4910-B11C-1C2B6A44005C}" type="presOf" srcId="{BB647434-F92A-45AC-96D2-3A29CC0EAB42}" destId="{4D96355C-CBEE-4BE0-9F26-3DB32D0D65C0}" srcOrd="0" destOrd="0" presId="urn:microsoft.com/office/officeart/2005/8/layout/radial4"/>
    <dgm:cxn modelId="{DE77EF87-CA9B-4817-AB4C-F89161899FA8}" srcId="{AFDC3B3A-7D1E-4450-8614-96D8E91D8B64}" destId="{9C349775-38C2-4171-91FE-C5E23CCAB25F}" srcOrd="0" destOrd="0" parTransId="{C98FE6FE-338D-4607-991F-05B06E11F512}" sibTransId="{F39638A9-698B-444C-AED4-6E364F612D27}"/>
    <dgm:cxn modelId="{C81864A3-AFA8-41B3-9D17-45B6441BBC12}" type="presOf" srcId="{023BADBA-35C0-4D7A-8F09-005772DB172F}" destId="{5178D09F-5B19-4385-832A-B029D9DC2C49}" srcOrd="0" destOrd="0" presId="urn:microsoft.com/office/officeart/2005/8/layout/radial4"/>
    <dgm:cxn modelId="{C0038AB3-6D22-44BF-98D6-100D562651BD}" type="presOf" srcId="{3CD8F28A-1236-4256-9B46-09B785985FE0}" destId="{4DF61C90-81DA-4DE7-93DE-2773D2264013}" srcOrd="0" destOrd="0" presId="urn:microsoft.com/office/officeart/2005/8/layout/radial4"/>
    <dgm:cxn modelId="{543C2AA0-6426-4C6C-B1FF-2B1AAB64AD0F}" srcId="{9C349775-38C2-4171-91FE-C5E23CCAB25F}" destId="{8659FEED-DAB5-43CC-9257-49FE56A23D56}" srcOrd="0" destOrd="0" parTransId="{023BADBA-35C0-4D7A-8F09-005772DB172F}" sibTransId="{676223E3-5B5B-45C1-835E-48C950802317}"/>
    <dgm:cxn modelId="{3418C606-220C-4C63-A7E7-70A686609C60}" type="presOf" srcId="{AFDC3B3A-7D1E-4450-8614-96D8E91D8B64}" destId="{B4416705-2309-4957-9DF7-3B32F41F0E1D}" srcOrd="0" destOrd="0" presId="urn:microsoft.com/office/officeart/2005/8/layout/radial4"/>
    <dgm:cxn modelId="{FDDA69F3-83DF-4589-931A-01E8655F08ED}" type="presOf" srcId="{95012926-FF92-44D2-9E2E-F12289315E78}" destId="{69CC68E3-6FD4-49D9-858B-0960FFDAC7F2}" srcOrd="0" destOrd="0" presId="urn:microsoft.com/office/officeart/2005/8/layout/radial4"/>
    <dgm:cxn modelId="{01C755F1-8230-4DAB-A1C8-CB262F022414}" type="presOf" srcId="{C7AED29B-7327-4F1A-A393-CAD54E5C9A8D}" destId="{40E47972-953E-4EB1-81E1-98A7B30BC7F8}" srcOrd="0" destOrd="0" presId="urn:microsoft.com/office/officeart/2005/8/layout/radial4"/>
    <dgm:cxn modelId="{8EAEFC33-47AA-4B82-9E72-45054D6BADCA}" srcId="{9C349775-38C2-4171-91FE-C5E23CCAB25F}" destId="{BB647434-F92A-45AC-96D2-3A29CC0EAB42}" srcOrd="1" destOrd="0" parTransId="{95012926-FF92-44D2-9E2E-F12289315E78}" sibTransId="{ACE08D40-9F15-43A2-8D08-BEDFE9968119}"/>
    <dgm:cxn modelId="{5485558E-897D-423B-B155-D3381C915B0F}" srcId="{9C349775-38C2-4171-91FE-C5E23CCAB25F}" destId="{C7AED29B-7327-4F1A-A393-CAD54E5C9A8D}" srcOrd="2" destOrd="0" parTransId="{3CD8F28A-1236-4256-9B46-09B785985FE0}" sibTransId="{1C98405D-9D99-4204-918E-70363947ABCA}"/>
    <dgm:cxn modelId="{1059A27E-7A64-4377-A00B-95587E68BD88}" type="presParOf" srcId="{B4416705-2309-4957-9DF7-3B32F41F0E1D}" destId="{8AC87BF8-C925-462D-B149-343EFE3156E6}" srcOrd="0" destOrd="0" presId="urn:microsoft.com/office/officeart/2005/8/layout/radial4"/>
    <dgm:cxn modelId="{54ECE5FE-23BD-41C3-985C-1096BA4C177C}" type="presParOf" srcId="{B4416705-2309-4957-9DF7-3B32F41F0E1D}" destId="{5178D09F-5B19-4385-832A-B029D9DC2C49}" srcOrd="1" destOrd="0" presId="urn:microsoft.com/office/officeart/2005/8/layout/radial4"/>
    <dgm:cxn modelId="{1054009D-37E3-4EDA-A34C-FF8480BAFA7A}" type="presParOf" srcId="{B4416705-2309-4957-9DF7-3B32F41F0E1D}" destId="{3B293068-07E6-4467-AE05-8F4CD44BE2B9}" srcOrd="2" destOrd="0" presId="urn:microsoft.com/office/officeart/2005/8/layout/radial4"/>
    <dgm:cxn modelId="{BFAD7BE0-4A8E-47AB-9F83-EA619C5BD64D}" type="presParOf" srcId="{B4416705-2309-4957-9DF7-3B32F41F0E1D}" destId="{69CC68E3-6FD4-49D9-858B-0960FFDAC7F2}" srcOrd="3" destOrd="0" presId="urn:microsoft.com/office/officeart/2005/8/layout/radial4"/>
    <dgm:cxn modelId="{098B358D-8F69-4181-ACED-61B7E48E4EE8}" type="presParOf" srcId="{B4416705-2309-4957-9DF7-3B32F41F0E1D}" destId="{4D96355C-CBEE-4BE0-9F26-3DB32D0D65C0}" srcOrd="4" destOrd="0" presId="urn:microsoft.com/office/officeart/2005/8/layout/radial4"/>
    <dgm:cxn modelId="{7478C24F-4A7D-4276-97D0-A8B48E0501FC}" type="presParOf" srcId="{B4416705-2309-4957-9DF7-3B32F41F0E1D}" destId="{4DF61C90-81DA-4DE7-93DE-2773D2264013}" srcOrd="5" destOrd="0" presId="urn:microsoft.com/office/officeart/2005/8/layout/radial4"/>
    <dgm:cxn modelId="{25A3F7E3-9729-4D14-A770-B3C983A6B35A}" type="presParOf" srcId="{B4416705-2309-4957-9DF7-3B32F41F0E1D}" destId="{40E47972-953E-4EB1-81E1-98A7B30BC7F8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FD241-7DFB-4B86-9042-317D5E980317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2B931-666C-4AEC-A47F-B34AD8A324F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F9CB-7694-4DC5-94AD-A9B96BC6E433}" type="datetimeFigureOut">
              <a:rPr lang="el-GR" smtClean="0"/>
              <a:pPr/>
              <a:t>2/7/2019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506E6-6E6A-4A46-B910-DEC331891C2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ΚΕΦ.1: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1.1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κύριο οικονομικό πρόβλημα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1.1.1</a:t>
            </a:r>
            <a:r>
              <a:rPr lang="en-US" sz="2100" b="1" dirty="0" smtClean="0">
                <a:solidFill>
                  <a:srgbClr val="FF0000"/>
                </a:solidFill>
              </a:rPr>
              <a:t>. </a:t>
            </a:r>
            <a:r>
              <a:rPr lang="el-GR" sz="2100" b="1" dirty="0" smtClean="0">
                <a:solidFill>
                  <a:srgbClr val="FF0000"/>
                </a:solidFill>
              </a:rPr>
              <a:t>Οι ανάγκες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43570" y="6429396"/>
            <a:ext cx="3500430" cy="428604"/>
          </a:xfrm>
        </p:spPr>
        <p:txBody>
          <a:bodyPr/>
          <a:lstStyle/>
          <a:p>
            <a:r>
              <a:rPr lang="el-GR" i="1" dirty="0" smtClean="0"/>
              <a:t>Δρ. Μ. </a:t>
            </a:r>
            <a:r>
              <a:rPr lang="el-GR" i="1" dirty="0" err="1" smtClean="0"/>
              <a:t>Λούντζη</a:t>
            </a:r>
            <a:r>
              <a:rPr lang="el-GR" i="1" dirty="0" smtClean="0"/>
              <a:t>,</a:t>
            </a:r>
            <a:r>
              <a:rPr lang="en-US" i="1" dirty="0" smtClean="0"/>
              <a:t> </a:t>
            </a:r>
            <a:r>
              <a:rPr lang="el-GR" i="1" dirty="0" smtClean="0"/>
              <a:t>1o Πειραματικό Γυμνάσιο Αθηνών</a:t>
            </a:r>
            <a:r>
              <a:rPr lang="en-US" i="1" dirty="0" smtClean="0"/>
              <a:t>, </a:t>
            </a:r>
            <a:r>
              <a:rPr lang="el-GR" i="1" dirty="0" smtClean="0"/>
              <a:t>Σχ. Έτος 201</a:t>
            </a:r>
            <a:r>
              <a:rPr lang="en-US" i="1" dirty="0" smtClean="0"/>
              <a:t>9</a:t>
            </a:r>
            <a:r>
              <a:rPr lang="el-GR" i="1" dirty="0"/>
              <a:t> </a:t>
            </a:r>
            <a:r>
              <a:rPr lang="el-GR" i="1" dirty="0" smtClean="0"/>
              <a:t>- </a:t>
            </a:r>
            <a:r>
              <a:rPr lang="en-US" i="1" dirty="0" smtClean="0"/>
              <a:t>20</a:t>
            </a:r>
            <a:endParaRPr lang="el-GR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</a:t>
            </a:r>
            <a:r>
              <a:rPr lang="en-US" sz="2200" b="1" dirty="0" smtClean="0">
                <a:solidFill>
                  <a:srgbClr val="00B050"/>
                </a:solidFill>
              </a:rPr>
              <a:t>3. </a:t>
            </a:r>
            <a:r>
              <a:rPr lang="el-GR" sz="2200" b="1" dirty="0" smtClean="0">
                <a:solidFill>
                  <a:srgbClr val="00B050"/>
                </a:solidFill>
              </a:rPr>
              <a:t>Τα νοικοκυριά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1.3.1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εισόδημα των νοικοκυριών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357158" y="1714488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</a:t>
            </a:r>
            <a:r>
              <a:rPr lang="en-US" sz="2200" b="1" dirty="0" smtClean="0">
                <a:solidFill>
                  <a:srgbClr val="00B050"/>
                </a:solidFill>
              </a:rPr>
              <a:t>3. </a:t>
            </a:r>
            <a:r>
              <a:rPr lang="el-GR" sz="2200" b="1" dirty="0" smtClean="0">
                <a:solidFill>
                  <a:srgbClr val="00B050"/>
                </a:solidFill>
              </a:rPr>
              <a:t>Τα νοικοκυριά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1.3.1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εισόδημα των νοικοκυριών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285720" y="1714488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857224" y="428604"/>
            <a:ext cx="7715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1.4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κράτος ως παραγωγός και ως καταναλωτής</a:t>
            </a: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285720" y="2143116"/>
          <a:ext cx="864399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857224" y="428604"/>
            <a:ext cx="7715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1.4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κράτος ως παραγωγός και ως καταναλωτής</a:t>
            </a: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357158" y="1714488"/>
          <a:ext cx="8429684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857224" y="428604"/>
            <a:ext cx="77153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1.4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κράτος ως παραγωγός και ως καταναλωτής</a:t>
            </a: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10" name="9 - Διάγραμμα"/>
          <p:cNvGraphicFramePr/>
          <p:nvPr/>
        </p:nvGraphicFramePr>
        <p:xfrm>
          <a:off x="357158" y="2071678"/>
          <a:ext cx="8501122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357290" y="428604"/>
            <a:ext cx="714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1.5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Βασικά χαρακτηριστικά της Ελληνικής οικονομίας</a:t>
            </a:r>
            <a:endParaRPr lang="en-US" sz="2200" b="1" dirty="0" smtClean="0">
              <a:solidFill>
                <a:srgbClr val="00B050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571603" cy="1594570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2857488" y="1142984"/>
            <a:ext cx="4000528" cy="400110"/>
          </a:xfrm>
          <a:prstGeom prst="rect">
            <a:avLst/>
          </a:prstGeom>
          <a:noFill/>
          <a:ln w="79375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2000" b="1" i="1" dirty="0" smtClean="0">
                <a:cs typeface="Times New Roman" pitchFamily="18" charset="0"/>
              </a:rPr>
              <a:t>Μόνιμα διαρθρωτικά προβλήματα</a:t>
            </a:r>
            <a:endParaRPr lang="el-GR" sz="2000" b="1" i="1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B050"/>
                </a:solidFill>
              </a:rPr>
              <a:t>1</a:t>
            </a:r>
            <a:r>
              <a:rPr lang="el-GR" sz="2200" b="1" dirty="0" smtClean="0">
                <a:solidFill>
                  <a:srgbClr val="00B050"/>
                </a:solidFill>
              </a:rPr>
              <a:t>.1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κύριο οικονομικό πρόβλημα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1.1.1</a:t>
            </a:r>
            <a:r>
              <a:rPr lang="en-US" sz="2100" b="1" dirty="0" smtClean="0">
                <a:solidFill>
                  <a:srgbClr val="FF0000"/>
                </a:solidFill>
              </a:rPr>
              <a:t>. </a:t>
            </a:r>
            <a:r>
              <a:rPr lang="el-GR" sz="2100" b="1" dirty="0" smtClean="0">
                <a:solidFill>
                  <a:srgbClr val="FF0000"/>
                </a:solidFill>
              </a:rPr>
              <a:t>Οι ανάγκες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285720" y="1714488"/>
          <a:ext cx="857256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B050"/>
                </a:solidFill>
              </a:rPr>
              <a:t>1</a:t>
            </a:r>
            <a:r>
              <a:rPr lang="el-GR" sz="2200" b="1" dirty="0" smtClean="0">
                <a:solidFill>
                  <a:srgbClr val="00B050"/>
                </a:solidFill>
              </a:rPr>
              <a:t>.1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κύριο οικονομικό πρόβλημα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1.1.1</a:t>
            </a:r>
            <a:r>
              <a:rPr lang="en-US" sz="2100" b="1" dirty="0" smtClean="0">
                <a:solidFill>
                  <a:srgbClr val="FF0000"/>
                </a:solidFill>
              </a:rPr>
              <a:t>. </a:t>
            </a:r>
            <a:r>
              <a:rPr lang="el-GR" sz="2100" b="1" dirty="0" smtClean="0">
                <a:solidFill>
                  <a:srgbClr val="FF0000"/>
                </a:solidFill>
              </a:rPr>
              <a:t>Οι ανάγκες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sp>
        <p:nvSpPr>
          <p:cNvPr id="3074" name="AutoShape 2" descr="Οι ανάγκες είναι&#10;απεριόριστες.&#10;Δημιουργούνται νέες και οι&#10;υπάρχουσες εξελίσσονται.&#10;Η αύξηση οφείλεται στη&#10;μίμηση και στη δ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214282" y="1714488"/>
          <a:ext cx="871543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srgbClr val="00B050"/>
                </a:solidFill>
              </a:rPr>
              <a:t>1</a:t>
            </a:r>
            <a:r>
              <a:rPr lang="el-GR" sz="2200" b="1" dirty="0" smtClean="0">
                <a:solidFill>
                  <a:srgbClr val="00B050"/>
                </a:solidFill>
              </a:rPr>
              <a:t>.1</a:t>
            </a:r>
            <a:r>
              <a:rPr lang="en-US" sz="2200" b="1" dirty="0" smtClean="0">
                <a:solidFill>
                  <a:srgbClr val="00B050"/>
                </a:solidFill>
              </a:rPr>
              <a:t>. </a:t>
            </a:r>
            <a:r>
              <a:rPr lang="el-GR" sz="2200" b="1" dirty="0" smtClean="0">
                <a:solidFill>
                  <a:srgbClr val="00B050"/>
                </a:solidFill>
              </a:rPr>
              <a:t>Το κύριο οικονομικό πρόβλημα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1.1.2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Τα αγαθά - το καταναλωτικό πρότυπο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0" y="1714488"/>
          <a:ext cx="9144000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1.2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r>
              <a:rPr lang="el-GR" sz="2200" b="1" dirty="0" smtClean="0">
                <a:solidFill>
                  <a:srgbClr val="00B050"/>
                </a:solidFill>
              </a:rPr>
              <a:t> Οι επιχειρήσεις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1.2.1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κόστος παραγωγής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0" y="1714488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1.2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r>
              <a:rPr lang="el-GR" sz="2200" b="1" dirty="0" smtClean="0">
                <a:solidFill>
                  <a:srgbClr val="00B050"/>
                </a:solidFill>
              </a:rPr>
              <a:t> Οι επιχειρήσεις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1.2.1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κόστος παραγωγής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428596" y="2857496"/>
            <a:ext cx="8429684" cy="1569660"/>
          </a:xfrm>
          <a:prstGeom prst="rect">
            <a:avLst/>
          </a:prstGeom>
          <a:noFill/>
          <a:ln w="123825">
            <a:solidFill>
              <a:srgbClr val="33CC33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 i="1" dirty="0" smtClean="0">
                <a:solidFill>
                  <a:srgbClr val="FF0000"/>
                </a:solidFill>
              </a:rPr>
              <a:t>Αντικειμενικός σκοπός </a:t>
            </a:r>
            <a:r>
              <a:rPr lang="el-GR" sz="2400" b="1" dirty="0" smtClean="0"/>
              <a:t>της επιχείρησης</a:t>
            </a:r>
            <a:r>
              <a:rPr lang="en-US" sz="2400" b="1" dirty="0" smtClean="0"/>
              <a:t>,</a:t>
            </a:r>
            <a:r>
              <a:rPr lang="el-GR" sz="2400" b="1" dirty="0" smtClean="0"/>
              <a:t> είναι η </a:t>
            </a:r>
            <a:r>
              <a:rPr lang="el-GR" sz="2400" b="1" i="1" dirty="0" smtClean="0">
                <a:solidFill>
                  <a:srgbClr val="FF0000"/>
                </a:solidFill>
              </a:rPr>
              <a:t>μεγιστοποίηση</a:t>
            </a:r>
            <a:r>
              <a:rPr lang="el-GR" sz="2400" b="1" i="1" dirty="0" smtClean="0"/>
              <a:t> </a:t>
            </a:r>
            <a:r>
              <a:rPr lang="el-GR" sz="2400" b="1" dirty="0" smtClean="0"/>
              <a:t>του </a:t>
            </a:r>
            <a:r>
              <a:rPr lang="el-GR" sz="2400" b="1" i="1" dirty="0" smtClean="0">
                <a:solidFill>
                  <a:srgbClr val="FF0000"/>
                </a:solidFill>
              </a:rPr>
              <a:t>κέρδους μακροχρόνια.</a:t>
            </a:r>
            <a:r>
              <a:rPr lang="el-GR" sz="2400" b="1" dirty="0" smtClean="0"/>
              <a:t> Για να το επιτύχει αυτό, χρειάζεται να πουλάει τα </a:t>
            </a:r>
            <a:r>
              <a:rPr lang="el-GR" sz="2400" b="1" i="1" dirty="0" smtClean="0">
                <a:solidFill>
                  <a:srgbClr val="FF0000"/>
                </a:solidFill>
              </a:rPr>
              <a:t>προϊόντα</a:t>
            </a:r>
            <a:r>
              <a:rPr lang="el-GR" sz="2400" b="1" dirty="0" smtClean="0"/>
              <a:t> της σε </a:t>
            </a:r>
            <a:r>
              <a:rPr lang="el-GR" sz="2400" b="1" i="1" dirty="0" smtClean="0">
                <a:solidFill>
                  <a:srgbClr val="FF0000"/>
                </a:solidFill>
              </a:rPr>
              <a:t>ανταγωνιστικές τιμές </a:t>
            </a:r>
            <a:r>
              <a:rPr lang="el-GR" sz="2400" b="1" dirty="0" smtClean="0"/>
              <a:t>και να έχει το </a:t>
            </a:r>
            <a:r>
              <a:rPr lang="el-GR" sz="2400" b="1" i="1" dirty="0" smtClean="0">
                <a:solidFill>
                  <a:srgbClr val="FF0000"/>
                </a:solidFill>
              </a:rPr>
              <a:t>μικρότερο δυνατό κόστος. </a:t>
            </a:r>
            <a:endParaRPr lang="el-GR" sz="22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1.2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r>
              <a:rPr lang="el-GR" sz="2200" b="1" dirty="0" smtClean="0">
                <a:solidFill>
                  <a:srgbClr val="00B050"/>
                </a:solidFill>
              </a:rPr>
              <a:t> Οι επιχειρήσεις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1.2.1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κόστος παραγωγής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sp>
        <p:nvSpPr>
          <p:cNvPr id="6" name="5 - Στρογγυλεμένο ορθογώνιο"/>
          <p:cNvSpPr/>
          <p:nvPr/>
        </p:nvSpPr>
        <p:spPr>
          <a:xfrm>
            <a:off x="2143108" y="1714488"/>
            <a:ext cx="5072098" cy="1643074"/>
          </a:xfrm>
          <a:prstGeom prst="roundRect">
            <a:avLst/>
          </a:prstGeom>
          <a:noFill/>
          <a:ln w="793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214546" y="1785926"/>
            <a:ext cx="4857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Κέρδος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είναι το σύνολο των εσόδων μείον το σύνολο του κόστους.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Κέρδος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Έσοδα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Κόστος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71472" y="4429132"/>
            <a:ext cx="3571900" cy="1214446"/>
          </a:xfrm>
          <a:prstGeom prst="roundRect">
            <a:avLst/>
          </a:prstGeom>
          <a:noFill/>
          <a:ln w="793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2" y="4500570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Επιχείρηση χωρίς κέρδη, δεν νοείται.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857752" y="4429132"/>
            <a:ext cx="3571900" cy="1214446"/>
          </a:xfrm>
          <a:prstGeom prst="roundRect">
            <a:avLst/>
          </a:prstGeom>
          <a:noFill/>
          <a:ln w="793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929190" y="4500570"/>
            <a:ext cx="35004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Αν μια επιχείρηση έχει ζημιές, αργά ή γρήγορα θα κλείσει.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</a:t>
            </a:r>
            <a:r>
              <a:rPr lang="en-US" sz="2200" b="1" dirty="0" smtClean="0">
                <a:solidFill>
                  <a:srgbClr val="00B050"/>
                </a:solidFill>
              </a:rPr>
              <a:t>3. </a:t>
            </a:r>
            <a:r>
              <a:rPr lang="el-GR" sz="2200" b="1" dirty="0" smtClean="0">
                <a:solidFill>
                  <a:srgbClr val="00B050"/>
                </a:solidFill>
              </a:rPr>
              <a:t>Τα νοικοκυριά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1.3.1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εισόδημα των νοικοκυριών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8" name="7 - Διάγραμμα"/>
          <p:cNvGraphicFramePr/>
          <p:nvPr/>
        </p:nvGraphicFramePr>
        <p:xfrm>
          <a:off x="0" y="1643050"/>
          <a:ext cx="9144000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</a:rPr>
              <a:t>ΚΕΦ. </a:t>
            </a:r>
            <a:r>
              <a:rPr lang="el-GR" sz="2400" b="1" dirty="0">
                <a:solidFill>
                  <a:srgbClr val="FF0000"/>
                </a:solidFill>
              </a:rPr>
              <a:t>1</a:t>
            </a:r>
            <a:r>
              <a:rPr lang="el-GR" sz="2400" b="1" dirty="0" smtClean="0">
                <a:solidFill>
                  <a:srgbClr val="FF0000"/>
                </a:solidFill>
              </a:rPr>
              <a:t>: Η ΟΙΚΟΝΟΜΙΑ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428604"/>
            <a:ext cx="9144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00B050"/>
                </a:solidFill>
              </a:rPr>
              <a:t>1.</a:t>
            </a:r>
            <a:r>
              <a:rPr lang="en-US" sz="2200" b="1" dirty="0" smtClean="0">
                <a:solidFill>
                  <a:srgbClr val="00B050"/>
                </a:solidFill>
              </a:rPr>
              <a:t>3. </a:t>
            </a:r>
            <a:r>
              <a:rPr lang="el-GR" sz="2200" b="1" dirty="0" smtClean="0">
                <a:solidFill>
                  <a:srgbClr val="00B050"/>
                </a:solidFill>
              </a:rPr>
              <a:t>Τα νοικοκυριά</a:t>
            </a:r>
            <a:endParaRPr lang="en-US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l-GR" sz="2100" b="1" dirty="0" smtClean="0">
                <a:solidFill>
                  <a:srgbClr val="FF0000"/>
                </a:solidFill>
              </a:rPr>
              <a:t>1.3.1</a:t>
            </a:r>
            <a:r>
              <a:rPr lang="en-US" sz="2100" b="1" dirty="0" smtClean="0">
                <a:solidFill>
                  <a:srgbClr val="FF0000"/>
                </a:solidFill>
              </a:rPr>
              <a:t>.</a:t>
            </a:r>
            <a:r>
              <a:rPr lang="el-GR" sz="2100" b="1" dirty="0" smtClean="0">
                <a:solidFill>
                  <a:srgbClr val="FF0000"/>
                </a:solidFill>
              </a:rPr>
              <a:t> Το εισόδημα των νοικοκυριών</a:t>
            </a:r>
          </a:p>
          <a:p>
            <a:pPr algn="ctr"/>
            <a:endParaRPr lang="el-GR" sz="2200" b="1" dirty="0">
              <a:solidFill>
                <a:srgbClr val="0000FF"/>
              </a:solidFill>
            </a:endParaRPr>
          </a:p>
        </p:txBody>
      </p:sp>
      <p:pic>
        <p:nvPicPr>
          <p:cNvPr id="7" name="6 - Εικόνα" descr="kef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643041" cy="1667052"/>
          </a:xfrm>
          <a:prstGeom prst="rect">
            <a:avLst/>
          </a:prstGeom>
        </p:spPr>
      </p:pic>
      <p:graphicFrame>
        <p:nvGraphicFramePr>
          <p:cNvPr id="6" name="5 - Διάγραμμα"/>
          <p:cNvGraphicFramePr/>
          <p:nvPr/>
        </p:nvGraphicFramePr>
        <p:xfrm>
          <a:off x="285720" y="1714488"/>
          <a:ext cx="8643998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62d96ea129058ad17ec80163dc384bbf71dc58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1068</Words>
  <Application>Microsoft Office PowerPoint</Application>
  <PresentationFormat>Προβολή στην οθόνη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356</cp:revision>
  <dcterms:created xsi:type="dcterms:W3CDTF">2018-06-24T15:10:05Z</dcterms:created>
  <dcterms:modified xsi:type="dcterms:W3CDTF">2019-07-02T08:34:45Z</dcterms:modified>
</cp:coreProperties>
</file>