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</p:sldIdLst>
  <p:sldSz cx="9144000" cy="6858000" type="screen4x3"/>
  <p:notesSz cx="6858000" cy="9144000"/>
  <p:custDataLst>
    <p:tags r:id="rId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FF"/>
    <a:srgbClr val="00FFFF"/>
    <a:srgbClr val="9966FF"/>
    <a:srgbClr val="FF6565"/>
    <a:srgbClr val="FF0000"/>
    <a:srgbClr val="FFFF93"/>
    <a:srgbClr val="FF781D"/>
    <a:srgbClr val="89C4FF"/>
    <a:srgbClr val="33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3FFE1-9EDC-498F-B147-DE78C89FC978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1210172-8B73-474C-840F-A0B2FC95F749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l-GR" sz="2400" b="1" dirty="0">
              <a:solidFill>
                <a:schemeClr val="tx1"/>
              </a:solidFill>
            </a:rPr>
            <a:t>Συνύπαρξη </a:t>
          </a:r>
        </a:p>
        <a:p>
          <a:pPr algn="ctr"/>
          <a:r>
            <a:rPr lang="el-GR" sz="2400" b="1" dirty="0">
              <a:solidFill>
                <a:schemeClr val="tx1"/>
              </a:solidFill>
            </a:rPr>
            <a:t>&amp;</a:t>
          </a:r>
        </a:p>
        <a:p>
          <a:pPr algn="ctr"/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l-GR" sz="2400" b="1" dirty="0" err="1">
              <a:solidFill>
                <a:schemeClr val="tx1"/>
              </a:solidFill>
            </a:rPr>
            <a:t>συνδιοίκηση</a:t>
          </a:r>
          <a:endParaRPr lang="el-GR" sz="2400" b="1" dirty="0">
            <a:solidFill>
              <a:schemeClr val="tx1"/>
            </a:solidFill>
          </a:endParaRPr>
        </a:p>
      </dgm:t>
    </dgm:pt>
    <dgm:pt modelId="{15F0FF54-013F-48C0-AF6D-DE308B71DBB2}" type="parTrans" cxnId="{6E95C255-6CA6-41FD-8811-73A535CBD6C2}">
      <dgm:prSet/>
      <dgm:spPr/>
      <dgm:t>
        <a:bodyPr/>
        <a:lstStyle/>
        <a:p>
          <a:endParaRPr lang="el-GR"/>
        </a:p>
      </dgm:t>
    </dgm:pt>
    <dgm:pt modelId="{D142CD84-B183-4A8E-AD7B-5807DE0DEB02}" type="sibTrans" cxnId="{6E95C255-6CA6-41FD-8811-73A535CBD6C2}">
      <dgm:prSet/>
      <dgm:spPr/>
      <dgm:t>
        <a:bodyPr/>
        <a:lstStyle/>
        <a:p>
          <a:endParaRPr lang="el-GR"/>
        </a:p>
      </dgm:t>
    </dgm:pt>
    <dgm:pt modelId="{5CDAE8F3-CA63-4789-A0EE-1FAD1F2533C7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l-GR" sz="2400" b="1" dirty="0">
              <a:solidFill>
                <a:schemeClr val="tx1"/>
              </a:solidFill>
            </a:rPr>
            <a:t>Ικανοποίηση ανθρώπινων αναγκών</a:t>
          </a:r>
        </a:p>
      </dgm:t>
    </dgm:pt>
    <dgm:pt modelId="{AE6DF6BE-7B1B-4BEF-8BD4-5113D726664E}" type="parTrans" cxnId="{83D111F6-0D5B-40CC-A7EE-38874C11F8B3}">
      <dgm:prSet/>
      <dgm:spPr/>
      <dgm:t>
        <a:bodyPr/>
        <a:lstStyle/>
        <a:p>
          <a:endParaRPr lang="el-GR"/>
        </a:p>
      </dgm:t>
    </dgm:pt>
    <dgm:pt modelId="{A7911276-CF93-4571-A3F4-A9936FF6FC8F}" type="sibTrans" cxnId="{83D111F6-0D5B-40CC-A7EE-38874C11F8B3}">
      <dgm:prSet/>
      <dgm:spPr/>
      <dgm:t>
        <a:bodyPr/>
        <a:lstStyle/>
        <a:p>
          <a:endParaRPr lang="el-GR"/>
        </a:p>
      </dgm:t>
    </dgm:pt>
    <dgm:pt modelId="{BF594353-85BF-43BF-BC15-B07E911B558D}" type="pres">
      <dgm:prSet presAssocID="{2353FFE1-9EDC-498F-B147-DE78C89FC978}" presName="CompostProcess" presStyleCnt="0">
        <dgm:presLayoutVars>
          <dgm:dir/>
          <dgm:resizeHandles val="exact"/>
        </dgm:presLayoutVars>
      </dgm:prSet>
      <dgm:spPr/>
    </dgm:pt>
    <dgm:pt modelId="{02FF3872-742A-45E7-B823-1CBAC26E028E}" type="pres">
      <dgm:prSet presAssocID="{2353FFE1-9EDC-498F-B147-DE78C89FC978}" presName="arrow" presStyleLbl="bgShp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6E031A-E2DC-4844-8691-D0E3B4558516}" type="pres">
      <dgm:prSet presAssocID="{2353FFE1-9EDC-498F-B147-DE78C89FC978}" presName="linearProcess" presStyleCnt="0"/>
      <dgm:spPr/>
    </dgm:pt>
    <dgm:pt modelId="{F74E20B5-D1C9-41BA-9E8F-A62DD90715CA}" type="pres">
      <dgm:prSet presAssocID="{91210172-8B73-474C-840F-A0B2FC95F749}" presName="textNode" presStyleLbl="node1" presStyleIdx="0" presStyleCnt="2">
        <dgm:presLayoutVars>
          <dgm:bulletEnabled val="1"/>
        </dgm:presLayoutVars>
      </dgm:prSet>
      <dgm:spPr/>
    </dgm:pt>
    <dgm:pt modelId="{B071EE79-9F21-47D7-87E5-790E61532FC9}" type="pres">
      <dgm:prSet presAssocID="{D142CD84-B183-4A8E-AD7B-5807DE0DEB02}" presName="sibTrans" presStyleCnt="0"/>
      <dgm:spPr/>
    </dgm:pt>
    <dgm:pt modelId="{A978EFA2-AA0A-46D5-B3DD-E1D98A68C2C3}" type="pres">
      <dgm:prSet presAssocID="{5CDAE8F3-CA63-4789-A0EE-1FAD1F2533C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095371F-05B8-423B-AB3E-7C75AC8F210D}" type="presOf" srcId="{2353FFE1-9EDC-498F-B147-DE78C89FC978}" destId="{BF594353-85BF-43BF-BC15-B07E911B558D}" srcOrd="0" destOrd="0" presId="urn:microsoft.com/office/officeart/2005/8/layout/hProcess9"/>
    <dgm:cxn modelId="{D31A8970-07AB-4CED-9641-29315591EBA1}" type="presOf" srcId="{5CDAE8F3-CA63-4789-A0EE-1FAD1F2533C7}" destId="{A978EFA2-AA0A-46D5-B3DD-E1D98A68C2C3}" srcOrd="0" destOrd="0" presId="urn:microsoft.com/office/officeart/2005/8/layout/hProcess9"/>
    <dgm:cxn modelId="{6E95C255-6CA6-41FD-8811-73A535CBD6C2}" srcId="{2353FFE1-9EDC-498F-B147-DE78C89FC978}" destId="{91210172-8B73-474C-840F-A0B2FC95F749}" srcOrd="0" destOrd="0" parTransId="{15F0FF54-013F-48C0-AF6D-DE308B71DBB2}" sibTransId="{D142CD84-B183-4A8E-AD7B-5807DE0DEB02}"/>
    <dgm:cxn modelId="{3B34A585-05B4-49AA-B8BC-D3136020FFAC}" type="presOf" srcId="{91210172-8B73-474C-840F-A0B2FC95F749}" destId="{F74E20B5-D1C9-41BA-9E8F-A62DD90715CA}" srcOrd="0" destOrd="0" presId="urn:microsoft.com/office/officeart/2005/8/layout/hProcess9"/>
    <dgm:cxn modelId="{83D111F6-0D5B-40CC-A7EE-38874C11F8B3}" srcId="{2353FFE1-9EDC-498F-B147-DE78C89FC978}" destId="{5CDAE8F3-CA63-4789-A0EE-1FAD1F2533C7}" srcOrd="1" destOrd="0" parTransId="{AE6DF6BE-7B1B-4BEF-8BD4-5113D726664E}" sibTransId="{A7911276-CF93-4571-A3F4-A9936FF6FC8F}"/>
    <dgm:cxn modelId="{8648DA10-87A3-4452-9B4A-22EB1E058363}" type="presParOf" srcId="{BF594353-85BF-43BF-BC15-B07E911B558D}" destId="{02FF3872-742A-45E7-B823-1CBAC26E028E}" srcOrd="0" destOrd="0" presId="urn:microsoft.com/office/officeart/2005/8/layout/hProcess9"/>
    <dgm:cxn modelId="{B0642004-DAC7-4462-B568-0E12089A36F4}" type="presParOf" srcId="{BF594353-85BF-43BF-BC15-B07E911B558D}" destId="{BD6E031A-E2DC-4844-8691-D0E3B4558516}" srcOrd="1" destOrd="0" presId="urn:microsoft.com/office/officeart/2005/8/layout/hProcess9"/>
    <dgm:cxn modelId="{9693F9A7-17DB-46D3-938E-3537B5BF52C1}" type="presParOf" srcId="{BD6E031A-E2DC-4844-8691-D0E3B4558516}" destId="{F74E20B5-D1C9-41BA-9E8F-A62DD90715CA}" srcOrd="0" destOrd="0" presId="urn:microsoft.com/office/officeart/2005/8/layout/hProcess9"/>
    <dgm:cxn modelId="{D2EF2F9E-5923-48E7-BCFD-6C6889EAD081}" type="presParOf" srcId="{BD6E031A-E2DC-4844-8691-D0E3B4558516}" destId="{B071EE79-9F21-47D7-87E5-790E61532FC9}" srcOrd="1" destOrd="0" presId="urn:microsoft.com/office/officeart/2005/8/layout/hProcess9"/>
    <dgm:cxn modelId="{E5B6F2C2-401A-47AA-9C33-4BA429CF08A0}" type="presParOf" srcId="{BD6E031A-E2DC-4844-8691-D0E3B4558516}" destId="{A978EFA2-AA0A-46D5-B3DD-E1D98A68C2C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F15A9-806C-4680-9327-82F7AFF83439}" type="doc">
      <dgm:prSet loTypeId="urn:microsoft.com/office/officeart/2005/8/layout/target1" loCatId="relationship" qsTypeId="urn:microsoft.com/office/officeart/2005/8/quickstyle/3d3" qsCatId="3D" csTypeId="urn:microsoft.com/office/officeart/2005/8/colors/accent1_2" csCatId="accent1" phldr="1"/>
      <dgm:spPr/>
    </dgm:pt>
    <dgm:pt modelId="{DB72623D-784C-4F5D-A044-E2667F04BF86}">
      <dgm:prSet phldrT="[Κείμενο]" custT="1"/>
      <dgm:spPr/>
      <dgm:t>
        <a:bodyPr/>
        <a:lstStyle/>
        <a:p>
          <a:pPr algn="just"/>
          <a:r>
            <a:rPr lang="el-GR" sz="1600" b="1" dirty="0"/>
            <a:t>Την </a:t>
          </a:r>
          <a:r>
            <a:rPr lang="el-GR" sz="1600" b="1" i="1" dirty="0">
              <a:solidFill>
                <a:srgbClr val="FF0000"/>
              </a:solidFill>
            </a:rPr>
            <a:t>«ανθρώπινη φύση»,</a:t>
          </a:r>
          <a:r>
            <a:rPr lang="el-GR" sz="1600" b="1" dirty="0"/>
            <a:t> την οφείλουμε βασικά στην </a:t>
          </a:r>
          <a:r>
            <a:rPr lang="el-GR" sz="1600" b="1" i="1" dirty="0">
              <a:solidFill>
                <a:srgbClr val="FF0000"/>
              </a:solidFill>
            </a:rPr>
            <a:t>κοινωνική μας συμβίωση.</a:t>
          </a:r>
        </a:p>
      </dgm:t>
    </dgm:pt>
    <dgm:pt modelId="{3D56768B-CB7A-4BA8-B0E4-B81A18F10FA1}" type="parTrans" cxnId="{49F0151C-B925-4895-AF44-43AEBE8C252E}">
      <dgm:prSet/>
      <dgm:spPr/>
      <dgm:t>
        <a:bodyPr/>
        <a:lstStyle/>
        <a:p>
          <a:endParaRPr lang="el-GR"/>
        </a:p>
      </dgm:t>
    </dgm:pt>
    <dgm:pt modelId="{32368D1D-CD6F-49CA-96FD-97AC88A20685}" type="sibTrans" cxnId="{49F0151C-B925-4895-AF44-43AEBE8C252E}">
      <dgm:prSet/>
      <dgm:spPr/>
      <dgm:t>
        <a:bodyPr/>
        <a:lstStyle/>
        <a:p>
          <a:endParaRPr lang="el-GR"/>
        </a:p>
      </dgm:t>
    </dgm:pt>
    <dgm:pt modelId="{4D1D9F69-39B0-4468-9B26-D029CF05864F}">
      <dgm:prSet phldrT="[Κείμενο]" custT="1"/>
      <dgm:spPr/>
      <dgm:t>
        <a:bodyPr/>
        <a:lstStyle/>
        <a:p>
          <a:pPr algn="just"/>
          <a:r>
            <a:rPr lang="el-GR" sz="1600" b="1" dirty="0"/>
            <a:t>Η </a:t>
          </a:r>
          <a:r>
            <a:rPr lang="el-GR" sz="1600" b="1" i="1" dirty="0">
              <a:solidFill>
                <a:srgbClr val="FF0000"/>
              </a:solidFill>
            </a:rPr>
            <a:t>κοινωνικότητα,</a:t>
          </a:r>
          <a:r>
            <a:rPr lang="el-GR" sz="1600" b="1" dirty="0"/>
            <a:t> δηλαδή </a:t>
          </a:r>
          <a:r>
            <a:rPr lang="el-GR" sz="1600" b="1" i="1" dirty="0">
              <a:solidFill>
                <a:srgbClr val="FF0000"/>
              </a:solidFill>
            </a:rPr>
            <a:t>η ανάγκη του ανθρώπου για κοινωνική συμβίωση</a:t>
          </a:r>
          <a:r>
            <a:rPr lang="el-GR" sz="1600" b="1" dirty="0"/>
            <a:t>, έχει </a:t>
          </a:r>
          <a:r>
            <a:rPr lang="el-GR" sz="1600" b="1" i="1" dirty="0">
              <a:solidFill>
                <a:srgbClr val="FF0000"/>
              </a:solidFill>
            </a:rPr>
            <a:t>ως αποτέλεσμα </a:t>
          </a:r>
          <a:r>
            <a:rPr lang="el-GR" sz="1600" b="1" dirty="0"/>
            <a:t>τη </a:t>
          </a:r>
          <a:r>
            <a:rPr lang="el-GR" sz="1600" b="1" i="1" dirty="0">
              <a:solidFill>
                <a:srgbClr val="FF0000"/>
              </a:solidFill>
            </a:rPr>
            <a:t>δημιουργία του ανθρώπινου πολιτισμού.</a:t>
          </a:r>
        </a:p>
      </dgm:t>
    </dgm:pt>
    <dgm:pt modelId="{745FF5F8-9273-4B78-9C71-1177B0A7198A}" type="parTrans" cxnId="{FA25ED67-7434-4D0E-BE51-B5901A0E5413}">
      <dgm:prSet/>
      <dgm:spPr/>
      <dgm:t>
        <a:bodyPr/>
        <a:lstStyle/>
        <a:p>
          <a:endParaRPr lang="el-GR"/>
        </a:p>
      </dgm:t>
    </dgm:pt>
    <dgm:pt modelId="{ED8E36F3-84B1-4FC3-B26D-85CA6B55CEBC}" type="sibTrans" cxnId="{FA25ED67-7434-4D0E-BE51-B5901A0E5413}">
      <dgm:prSet/>
      <dgm:spPr/>
      <dgm:t>
        <a:bodyPr/>
        <a:lstStyle/>
        <a:p>
          <a:endParaRPr lang="el-GR"/>
        </a:p>
      </dgm:t>
    </dgm:pt>
    <dgm:pt modelId="{923FA72E-45E9-45BE-AE63-8084FAAD3C08}">
      <dgm:prSet phldrT="[Κείμενο]" custT="1"/>
      <dgm:spPr/>
      <dgm:t>
        <a:bodyPr/>
        <a:lstStyle/>
        <a:p>
          <a:pPr algn="just"/>
          <a:r>
            <a:rPr lang="el-GR" sz="1600" b="1" dirty="0"/>
            <a:t>Με αυτόν τον τρόπο, όλοι μας σήμερα διαθέτουμε:</a:t>
          </a:r>
        </a:p>
        <a:p>
          <a:pPr algn="just"/>
          <a:r>
            <a:rPr lang="el-GR" sz="1600" b="1" dirty="0"/>
            <a:t>→</a:t>
          </a:r>
          <a:r>
            <a:rPr lang="en-US" sz="1600" b="1" dirty="0"/>
            <a:t> </a:t>
          </a:r>
          <a:r>
            <a:rPr lang="el-GR" sz="1600" b="1" dirty="0"/>
            <a:t>Κάποια </a:t>
          </a:r>
          <a:r>
            <a:rPr lang="el-GR" sz="1600" b="1" i="1" dirty="0">
              <a:solidFill>
                <a:srgbClr val="FF0000"/>
              </a:solidFill>
            </a:rPr>
            <a:t>χαρακτηριστικά κοινά με όλους τους ανθρώπους </a:t>
          </a:r>
          <a:r>
            <a:rPr lang="el-GR" sz="1600" b="1" dirty="0"/>
            <a:t>στον πλανήτη.</a:t>
          </a:r>
          <a:endParaRPr lang="en-US" sz="1600" b="1" dirty="0"/>
        </a:p>
        <a:p>
          <a:pPr algn="just"/>
          <a:r>
            <a:rPr lang="el-GR" sz="1600" b="1" dirty="0"/>
            <a:t>→</a:t>
          </a:r>
          <a:r>
            <a:rPr lang="en-US" sz="1600" b="1" dirty="0"/>
            <a:t> </a:t>
          </a:r>
          <a:r>
            <a:rPr lang="el-GR" sz="1600" b="1" i="0" dirty="0">
              <a:solidFill>
                <a:schemeClr val="tx1"/>
              </a:solidFill>
            </a:rPr>
            <a:t>Κάποια</a:t>
          </a:r>
          <a:r>
            <a:rPr lang="el-GR" sz="1600" b="1" i="1" dirty="0">
              <a:solidFill>
                <a:srgbClr val="FF0000"/>
              </a:solidFill>
            </a:rPr>
            <a:t> χαρακτηριστικά κοινά με ορισμένους μόνον ανθρώπους, </a:t>
          </a:r>
          <a:r>
            <a:rPr lang="el-GR" sz="1600" b="1" i="0" dirty="0"/>
            <a:t>αυτούς με τους οποίους μοιραζόμαστε έναν κοινό πολιτισμό</a:t>
          </a:r>
          <a:r>
            <a:rPr lang="en-US" sz="1600" b="1" i="0" dirty="0"/>
            <a:t> </a:t>
          </a:r>
          <a:r>
            <a:rPr lang="el-GR" sz="1600" b="1" i="0" dirty="0"/>
            <a:t>π.χ. γλώσσα κ.ά.</a:t>
          </a:r>
          <a:endParaRPr lang="en-US" sz="1600" b="1" i="0" dirty="0"/>
        </a:p>
        <a:p>
          <a:pPr algn="just"/>
          <a:r>
            <a:rPr lang="el-GR" sz="1600" b="1" dirty="0"/>
            <a:t>→ Κάποια </a:t>
          </a:r>
          <a:r>
            <a:rPr lang="el-GR" sz="1600" b="1" i="1" dirty="0">
              <a:solidFill>
                <a:srgbClr val="FF0000"/>
              </a:solidFill>
            </a:rPr>
            <a:t>χαρακτηριστικά μοναδικά, </a:t>
          </a:r>
          <a:r>
            <a:rPr lang="el-GR" sz="1600" b="1" dirty="0"/>
            <a:t>τα οποία χαρακτηρίζουν και διακρίνουν τη μοναδική προσωπικότητα κάθε ανθρώπου.</a:t>
          </a:r>
          <a:endParaRPr lang="en-US" sz="1600" b="1" dirty="0"/>
        </a:p>
        <a:p>
          <a:pPr algn="just"/>
          <a:endParaRPr lang="el-GR" sz="1600" b="1" dirty="0"/>
        </a:p>
      </dgm:t>
    </dgm:pt>
    <dgm:pt modelId="{E79AEC81-E60C-44C3-9510-DBFD7A328869}" type="parTrans" cxnId="{326F355C-5E89-4ECC-AA89-329B9FD730E5}">
      <dgm:prSet/>
      <dgm:spPr/>
      <dgm:t>
        <a:bodyPr/>
        <a:lstStyle/>
        <a:p>
          <a:endParaRPr lang="el-GR"/>
        </a:p>
      </dgm:t>
    </dgm:pt>
    <dgm:pt modelId="{E7D39852-7614-4A72-A543-940A6E2FDD20}" type="sibTrans" cxnId="{326F355C-5E89-4ECC-AA89-329B9FD730E5}">
      <dgm:prSet/>
      <dgm:spPr/>
      <dgm:t>
        <a:bodyPr/>
        <a:lstStyle/>
        <a:p>
          <a:endParaRPr lang="el-GR"/>
        </a:p>
      </dgm:t>
    </dgm:pt>
    <dgm:pt modelId="{79212D33-DE96-4355-AEFB-385E347167A4}" type="pres">
      <dgm:prSet presAssocID="{4BFF15A9-806C-4680-9327-82F7AFF83439}" presName="composite" presStyleCnt="0">
        <dgm:presLayoutVars>
          <dgm:chMax val="5"/>
          <dgm:dir/>
          <dgm:resizeHandles val="exact"/>
        </dgm:presLayoutVars>
      </dgm:prSet>
      <dgm:spPr/>
    </dgm:pt>
    <dgm:pt modelId="{2A6090B1-DE73-47A6-B5DD-A60A9851E55E}" type="pres">
      <dgm:prSet presAssocID="{DB72623D-784C-4F5D-A044-E2667F04BF86}" presName="circle1" presStyleLbl="lnNode1" presStyleIdx="0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</dgm:pt>
    <dgm:pt modelId="{173A8CAD-2419-4F1C-ADAA-4095E7746F4D}" type="pres">
      <dgm:prSet presAssocID="{DB72623D-784C-4F5D-A044-E2667F04BF86}" presName="text1" presStyleLbl="revTx" presStyleIdx="0" presStyleCnt="3" custScaleX="177065" custScaleY="64722" custLinFactNeighborX="37055" custLinFactNeighborY="19137">
        <dgm:presLayoutVars>
          <dgm:bulletEnabled val="1"/>
        </dgm:presLayoutVars>
      </dgm:prSet>
      <dgm:spPr/>
    </dgm:pt>
    <dgm:pt modelId="{06BC6CAB-88FA-47D1-9B4F-42BC9C8193CD}" type="pres">
      <dgm:prSet presAssocID="{DB72623D-784C-4F5D-A044-E2667F04BF86}" presName="line1" presStyleLbl="callout" presStyleIdx="0" presStyleCnt="6"/>
      <dgm:spPr/>
    </dgm:pt>
    <dgm:pt modelId="{F04B47F3-2D65-4D6B-B27D-C2C5A82A071E}" type="pres">
      <dgm:prSet presAssocID="{DB72623D-784C-4F5D-A044-E2667F04BF86}" presName="d1" presStyleLbl="callout" presStyleIdx="1" presStyleCnt="6"/>
      <dgm:spPr/>
    </dgm:pt>
    <dgm:pt modelId="{182B92F9-D6D9-4E40-AEA8-2CAAA7DA19FB}" type="pres">
      <dgm:prSet presAssocID="{4D1D9F69-39B0-4468-9B26-D029CF05864F}" presName="circle2" presStyleLbl="ln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B8795A-C628-4F6E-93F7-67E31091382C}" type="pres">
      <dgm:prSet presAssocID="{4D1D9F69-39B0-4468-9B26-D029CF05864F}" presName="text2" presStyleLbl="revTx" presStyleIdx="1" presStyleCnt="3" custScaleX="177383" custScaleY="77778" custLinFactNeighborX="49625" custLinFactNeighborY="9435">
        <dgm:presLayoutVars>
          <dgm:bulletEnabled val="1"/>
        </dgm:presLayoutVars>
      </dgm:prSet>
      <dgm:spPr/>
    </dgm:pt>
    <dgm:pt modelId="{1A50FDD6-38D8-4394-8700-969EE2DB2BD3}" type="pres">
      <dgm:prSet presAssocID="{4D1D9F69-39B0-4468-9B26-D029CF05864F}" presName="line2" presStyleLbl="callout" presStyleIdx="2" presStyleCnt="6"/>
      <dgm:spPr/>
    </dgm:pt>
    <dgm:pt modelId="{AF62C7C6-57B9-45AC-BACF-739FBCC72FE0}" type="pres">
      <dgm:prSet presAssocID="{4D1D9F69-39B0-4468-9B26-D029CF05864F}" presName="d2" presStyleLbl="callout" presStyleIdx="3" presStyleCnt="6"/>
      <dgm:spPr/>
    </dgm:pt>
    <dgm:pt modelId="{3A3434A3-FC61-4606-B6B1-E91FF9AAA936}" type="pres">
      <dgm:prSet presAssocID="{923FA72E-45E9-45BE-AE63-8084FAAD3C08}" presName="circle3" presStyleLbl="lnNode1" presStyleIdx="2" presStyleCnt="3" custScaleX="95858" custScaleY="976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3D8052-C6EA-4EBB-BE0D-15B5DA528560}" type="pres">
      <dgm:prSet presAssocID="{923FA72E-45E9-45BE-AE63-8084FAAD3C08}" presName="text3" presStyleLbl="revTx" presStyleIdx="2" presStyleCnt="3" custScaleX="181481" custScaleY="209510" custLinFactNeighborX="50373" custLinFactNeighborY="98324">
        <dgm:presLayoutVars>
          <dgm:bulletEnabled val="1"/>
        </dgm:presLayoutVars>
      </dgm:prSet>
      <dgm:spPr/>
    </dgm:pt>
    <dgm:pt modelId="{8133C1BE-079E-4913-A2D4-357EE94659CB}" type="pres">
      <dgm:prSet presAssocID="{923FA72E-45E9-45BE-AE63-8084FAAD3C08}" presName="line3" presStyleLbl="callout" presStyleIdx="4" presStyleCnt="6"/>
      <dgm:spPr/>
    </dgm:pt>
    <dgm:pt modelId="{51B5B3B9-92FA-4EB1-9829-416720D17A5A}" type="pres">
      <dgm:prSet presAssocID="{923FA72E-45E9-45BE-AE63-8084FAAD3C08}" presName="d3" presStyleLbl="callout" presStyleIdx="5" presStyleCnt="6"/>
      <dgm:spPr/>
    </dgm:pt>
  </dgm:ptLst>
  <dgm:cxnLst>
    <dgm:cxn modelId="{49F0151C-B925-4895-AF44-43AEBE8C252E}" srcId="{4BFF15A9-806C-4680-9327-82F7AFF83439}" destId="{DB72623D-784C-4F5D-A044-E2667F04BF86}" srcOrd="0" destOrd="0" parTransId="{3D56768B-CB7A-4BA8-B0E4-B81A18F10FA1}" sibTransId="{32368D1D-CD6F-49CA-96FD-97AC88A20685}"/>
    <dgm:cxn modelId="{326F355C-5E89-4ECC-AA89-329B9FD730E5}" srcId="{4BFF15A9-806C-4680-9327-82F7AFF83439}" destId="{923FA72E-45E9-45BE-AE63-8084FAAD3C08}" srcOrd="2" destOrd="0" parTransId="{E79AEC81-E60C-44C3-9510-DBFD7A328869}" sibTransId="{E7D39852-7614-4A72-A543-940A6E2FDD20}"/>
    <dgm:cxn modelId="{18390A63-5278-4BAF-A672-CF055FEAB2F7}" type="presOf" srcId="{4D1D9F69-39B0-4468-9B26-D029CF05864F}" destId="{99B8795A-C628-4F6E-93F7-67E31091382C}" srcOrd="0" destOrd="0" presId="urn:microsoft.com/office/officeart/2005/8/layout/target1"/>
    <dgm:cxn modelId="{FA25ED67-7434-4D0E-BE51-B5901A0E5413}" srcId="{4BFF15A9-806C-4680-9327-82F7AFF83439}" destId="{4D1D9F69-39B0-4468-9B26-D029CF05864F}" srcOrd="1" destOrd="0" parTransId="{745FF5F8-9273-4B78-9C71-1177B0A7198A}" sibTransId="{ED8E36F3-84B1-4FC3-B26D-85CA6B55CEBC}"/>
    <dgm:cxn modelId="{C354DBD6-AEC6-4763-B71F-A8AF0FB4588D}" type="presOf" srcId="{DB72623D-784C-4F5D-A044-E2667F04BF86}" destId="{173A8CAD-2419-4F1C-ADAA-4095E7746F4D}" srcOrd="0" destOrd="0" presId="urn:microsoft.com/office/officeart/2005/8/layout/target1"/>
    <dgm:cxn modelId="{6DEA8DE7-0D33-435F-938C-732764A2B7EB}" type="presOf" srcId="{923FA72E-45E9-45BE-AE63-8084FAAD3C08}" destId="{923D8052-C6EA-4EBB-BE0D-15B5DA528560}" srcOrd="0" destOrd="0" presId="urn:microsoft.com/office/officeart/2005/8/layout/target1"/>
    <dgm:cxn modelId="{413BD3F3-62CC-4A8A-BD75-53E47E79EAAC}" type="presOf" srcId="{4BFF15A9-806C-4680-9327-82F7AFF83439}" destId="{79212D33-DE96-4355-AEFB-385E347167A4}" srcOrd="0" destOrd="0" presId="urn:microsoft.com/office/officeart/2005/8/layout/target1"/>
    <dgm:cxn modelId="{8ACD2B7B-B6C0-495E-BF1E-C84753FB22EE}" type="presParOf" srcId="{79212D33-DE96-4355-AEFB-385E347167A4}" destId="{2A6090B1-DE73-47A6-B5DD-A60A9851E55E}" srcOrd="0" destOrd="0" presId="urn:microsoft.com/office/officeart/2005/8/layout/target1"/>
    <dgm:cxn modelId="{FD9FAD84-B7B7-4AE4-AF63-8DBC24E1704B}" type="presParOf" srcId="{79212D33-DE96-4355-AEFB-385E347167A4}" destId="{173A8CAD-2419-4F1C-ADAA-4095E7746F4D}" srcOrd="1" destOrd="0" presId="urn:microsoft.com/office/officeart/2005/8/layout/target1"/>
    <dgm:cxn modelId="{6ED0125D-0DE7-41B3-A223-D10DD18FEBD7}" type="presParOf" srcId="{79212D33-DE96-4355-AEFB-385E347167A4}" destId="{06BC6CAB-88FA-47D1-9B4F-42BC9C8193CD}" srcOrd="2" destOrd="0" presId="urn:microsoft.com/office/officeart/2005/8/layout/target1"/>
    <dgm:cxn modelId="{52BFE0A8-D169-4F98-B517-ED84207F810D}" type="presParOf" srcId="{79212D33-DE96-4355-AEFB-385E347167A4}" destId="{F04B47F3-2D65-4D6B-B27D-C2C5A82A071E}" srcOrd="3" destOrd="0" presId="urn:microsoft.com/office/officeart/2005/8/layout/target1"/>
    <dgm:cxn modelId="{6A1ACC69-2CAE-46BF-90A0-19D24E2CD2E7}" type="presParOf" srcId="{79212D33-DE96-4355-AEFB-385E347167A4}" destId="{182B92F9-D6D9-4E40-AEA8-2CAAA7DA19FB}" srcOrd="4" destOrd="0" presId="urn:microsoft.com/office/officeart/2005/8/layout/target1"/>
    <dgm:cxn modelId="{3C3CCF26-B4F8-425A-870A-2C2469D684B0}" type="presParOf" srcId="{79212D33-DE96-4355-AEFB-385E347167A4}" destId="{99B8795A-C628-4F6E-93F7-67E31091382C}" srcOrd="5" destOrd="0" presId="urn:microsoft.com/office/officeart/2005/8/layout/target1"/>
    <dgm:cxn modelId="{2EF1014C-2BD1-47F0-9C90-CBF57BD97715}" type="presParOf" srcId="{79212D33-DE96-4355-AEFB-385E347167A4}" destId="{1A50FDD6-38D8-4394-8700-969EE2DB2BD3}" srcOrd="6" destOrd="0" presId="urn:microsoft.com/office/officeart/2005/8/layout/target1"/>
    <dgm:cxn modelId="{6137B51A-9132-41D3-828F-C40E26C48DE2}" type="presParOf" srcId="{79212D33-DE96-4355-AEFB-385E347167A4}" destId="{AF62C7C6-57B9-45AC-BACF-739FBCC72FE0}" srcOrd="7" destOrd="0" presId="urn:microsoft.com/office/officeart/2005/8/layout/target1"/>
    <dgm:cxn modelId="{5F411030-0353-49CD-B275-DBFFE57E987D}" type="presParOf" srcId="{79212D33-DE96-4355-AEFB-385E347167A4}" destId="{3A3434A3-FC61-4606-B6B1-E91FF9AAA936}" srcOrd="8" destOrd="0" presId="urn:microsoft.com/office/officeart/2005/8/layout/target1"/>
    <dgm:cxn modelId="{08F947A7-EB10-4D67-89BA-3FB397C9DE05}" type="presParOf" srcId="{79212D33-DE96-4355-AEFB-385E347167A4}" destId="{923D8052-C6EA-4EBB-BE0D-15B5DA528560}" srcOrd="9" destOrd="0" presId="urn:microsoft.com/office/officeart/2005/8/layout/target1"/>
    <dgm:cxn modelId="{28B3BBBD-92CC-4558-BCCB-CF64E26071D9}" type="presParOf" srcId="{79212D33-DE96-4355-AEFB-385E347167A4}" destId="{8133C1BE-079E-4913-A2D4-357EE94659CB}" srcOrd="10" destOrd="0" presId="urn:microsoft.com/office/officeart/2005/8/layout/target1"/>
    <dgm:cxn modelId="{8DB1350B-ACCB-4978-B448-D51674DF5784}" type="presParOf" srcId="{79212D33-DE96-4355-AEFB-385E347167A4}" destId="{51B5B3B9-92FA-4EB1-9829-416720D17A5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D90B4-F31E-4B1E-8363-3C721DA8B8D8}" type="doc">
      <dgm:prSet loTypeId="urn:microsoft.com/office/officeart/2005/8/layout/vList6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1EB29E1-94C3-4145-A952-8A7E2A09E432}">
      <dgm:prSet phldrT="[Κείμενο]" custT="1"/>
      <dgm:spPr>
        <a:solidFill>
          <a:srgbClr val="00FF00"/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Οργάνωση</a:t>
          </a:r>
        </a:p>
      </dgm:t>
    </dgm:pt>
    <dgm:pt modelId="{C0369318-F153-4155-8B45-CF3FBA7D1176}" type="parTrans" cxnId="{3A50D30E-740F-47D0-B327-031812AFEE93}">
      <dgm:prSet/>
      <dgm:spPr/>
      <dgm:t>
        <a:bodyPr/>
        <a:lstStyle/>
        <a:p>
          <a:endParaRPr lang="el-GR"/>
        </a:p>
      </dgm:t>
    </dgm:pt>
    <dgm:pt modelId="{FB1B59B7-ABB9-4459-AF3F-76121A9B7812}" type="sibTrans" cxnId="{3A50D30E-740F-47D0-B327-031812AFEE93}">
      <dgm:prSet/>
      <dgm:spPr/>
      <dgm:t>
        <a:bodyPr/>
        <a:lstStyle/>
        <a:p>
          <a:endParaRPr lang="el-GR"/>
        </a:p>
      </dgm:t>
    </dgm:pt>
    <dgm:pt modelId="{ACC9121A-AB60-443B-8231-108282A94BF9}">
      <dgm:prSet phldrT="[Κείμενο]" custT="1"/>
      <dgm:spPr>
        <a:solidFill>
          <a:srgbClr val="A9FB9B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Η κοινωνία δεν είναι τυχαίο σύνολο ανθρώπων. </a:t>
          </a:r>
        </a:p>
      </dgm:t>
    </dgm:pt>
    <dgm:pt modelId="{52BD39B6-8242-4A49-91DA-4CD9C0D3B935}" type="parTrans" cxnId="{8600317A-7F3D-49DE-B8ED-E21F6BAACDF7}">
      <dgm:prSet/>
      <dgm:spPr/>
      <dgm:t>
        <a:bodyPr/>
        <a:lstStyle/>
        <a:p>
          <a:endParaRPr lang="el-GR"/>
        </a:p>
      </dgm:t>
    </dgm:pt>
    <dgm:pt modelId="{75077D23-5A58-40A5-B72C-A328104950C4}" type="sibTrans" cxnId="{8600317A-7F3D-49DE-B8ED-E21F6BAACDF7}">
      <dgm:prSet/>
      <dgm:spPr/>
      <dgm:t>
        <a:bodyPr/>
        <a:lstStyle/>
        <a:p>
          <a:endParaRPr lang="el-GR"/>
        </a:p>
      </dgm:t>
    </dgm:pt>
    <dgm:pt modelId="{BC2549A0-76B2-4CFE-AA51-EE357E7A02CD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Αυτοτέλεια</a:t>
          </a:r>
        </a:p>
      </dgm:t>
    </dgm:pt>
    <dgm:pt modelId="{65264E74-167B-4B16-84E8-35B314EF17E9}" type="parTrans" cxnId="{36FAF19D-6F4E-4704-8EAC-5701261FEE19}">
      <dgm:prSet/>
      <dgm:spPr/>
      <dgm:t>
        <a:bodyPr/>
        <a:lstStyle/>
        <a:p>
          <a:endParaRPr lang="el-GR"/>
        </a:p>
      </dgm:t>
    </dgm:pt>
    <dgm:pt modelId="{538AAF09-D427-4756-BD7B-186673EB3B0D}" type="sibTrans" cxnId="{36FAF19D-6F4E-4704-8EAC-5701261FEE19}">
      <dgm:prSet/>
      <dgm:spPr/>
      <dgm:t>
        <a:bodyPr/>
        <a:lstStyle/>
        <a:p>
          <a:endParaRPr lang="el-GR"/>
        </a:p>
      </dgm:t>
    </dgm:pt>
    <dgm:pt modelId="{7AD2DA5E-08EA-4FB1-99F4-415604857460}">
      <dgm:prSet custT="1"/>
      <dgm:spPr>
        <a:solidFill>
          <a:srgbClr val="9966FF"/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Διάρκεια</a:t>
          </a:r>
        </a:p>
      </dgm:t>
    </dgm:pt>
    <dgm:pt modelId="{40DD1875-5B5F-4857-89F0-E6718D187B7E}" type="parTrans" cxnId="{3695D55F-1FCF-496F-8AA7-3F0BDC6BE616}">
      <dgm:prSet/>
      <dgm:spPr/>
      <dgm:t>
        <a:bodyPr/>
        <a:lstStyle/>
        <a:p>
          <a:endParaRPr lang="el-GR"/>
        </a:p>
      </dgm:t>
    </dgm:pt>
    <dgm:pt modelId="{E42687E4-B63C-4BCC-B939-E6BCED7322B0}" type="sibTrans" cxnId="{3695D55F-1FCF-496F-8AA7-3F0BDC6BE616}">
      <dgm:prSet/>
      <dgm:spPr/>
      <dgm:t>
        <a:bodyPr/>
        <a:lstStyle/>
        <a:p>
          <a:endParaRPr lang="el-GR"/>
        </a:p>
      </dgm:t>
    </dgm:pt>
    <dgm:pt modelId="{7A55B908-09CB-4981-B55C-B2E25C977D91}">
      <dgm:prSet custT="1"/>
      <dgm:spPr>
        <a:solidFill>
          <a:srgbClr val="FF66FF"/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Ταυτότητα</a:t>
          </a:r>
        </a:p>
      </dgm:t>
    </dgm:pt>
    <dgm:pt modelId="{154090BE-C7B3-4B7F-8881-279666E5EC9E}" type="parTrans" cxnId="{927AA22A-8F01-47F5-A1C4-137AC71D3AF5}">
      <dgm:prSet/>
      <dgm:spPr/>
      <dgm:t>
        <a:bodyPr/>
        <a:lstStyle/>
        <a:p>
          <a:endParaRPr lang="el-GR"/>
        </a:p>
      </dgm:t>
    </dgm:pt>
    <dgm:pt modelId="{EABA389D-83E0-4899-8EF6-2A217D84B030}" type="sibTrans" cxnId="{927AA22A-8F01-47F5-A1C4-137AC71D3AF5}">
      <dgm:prSet/>
      <dgm:spPr/>
      <dgm:t>
        <a:bodyPr/>
        <a:lstStyle/>
        <a:p>
          <a:endParaRPr lang="el-GR"/>
        </a:p>
      </dgm:t>
    </dgm:pt>
    <dgm:pt modelId="{77B4402B-F508-4FE2-90FA-A46FFE6CCA16}">
      <dgm:prSet custT="1"/>
      <dgm:spPr>
        <a:solidFill>
          <a:srgbClr val="3399FF"/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Διαφοροποίηση</a:t>
          </a:r>
        </a:p>
      </dgm:t>
    </dgm:pt>
    <dgm:pt modelId="{4D8BA819-75E6-478D-853B-60AA2A52C09C}" type="parTrans" cxnId="{1AB98BF2-AE6D-4B3F-9F74-FED9DC72664F}">
      <dgm:prSet/>
      <dgm:spPr/>
      <dgm:t>
        <a:bodyPr/>
        <a:lstStyle/>
        <a:p>
          <a:endParaRPr lang="el-GR"/>
        </a:p>
      </dgm:t>
    </dgm:pt>
    <dgm:pt modelId="{92B5A6AA-8576-4717-8DBA-D50628E007ED}" type="sibTrans" cxnId="{1AB98BF2-AE6D-4B3F-9F74-FED9DC72664F}">
      <dgm:prSet/>
      <dgm:spPr/>
      <dgm:t>
        <a:bodyPr/>
        <a:lstStyle/>
        <a:p>
          <a:endParaRPr lang="el-GR"/>
        </a:p>
      </dgm:t>
    </dgm:pt>
    <dgm:pt modelId="{05803C2C-37C4-46D3-9D45-0E9DD8D7556F}">
      <dgm:prSet phldrT="[Κείμενο]" custT="1"/>
      <dgm:spPr>
        <a:solidFill>
          <a:srgbClr val="89E9FF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Δεν είναι ενιαίο και ομοιογενές σύνολο ανθρώπων. </a:t>
          </a:r>
        </a:p>
      </dgm:t>
    </dgm:pt>
    <dgm:pt modelId="{BA01E9F8-2479-4600-B7DA-69AB9D5BE706}" type="sibTrans" cxnId="{94211924-3A37-4812-892D-6BFCFE1858FB}">
      <dgm:prSet/>
      <dgm:spPr/>
      <dgm:t>
        <a:bodyPr/>
        <a:lstStyle/>
        <a:p>
          <a:endParaRPr lang="el-GR"/>
        </a:p>
      </dgm:t>
    </dgm:pt>
    <dgm:pt modelId="{E5AF373A-116E-4511-BAC1-F2B2B085C2AA}" type="parTrans" cxnId="{94211924-3A37-4812-892D-6BFCFE1858FB}">
      <dgm:prSet/>
      <dgm:spPr/>
      <dgm:t>
        <a:bodyPr/>
        <a:lstStyle/>
        <a:p>
          <a:endParaRPr lang="el-GR"/>
        </a:p>
      </dgm:t>
    </dgm:pt>
    <dgm:pt modelId="{ABA57C0D-E72C-454F-B4D1-4197C8362C41}">
      <dgm:prSet custT="1"/>
      <dgm:spPr>
        <a:solidFill>
          <a:srgbClr val="FFFF8B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Έχει όρια που το ξεχωρίζουν από άλλα σύνολα ανθρώπων.</a:t>
          </a:r>
        </a:p>
      </dgm:t>
    </dgm:pt>
    <dgm:pt modelId="{1AA6A18D-B34A-4F30-A66C-48C09C1390B3}" type="parTrans" cxnId="{C7395D74-C961-4796-9854-3732BABBDFF0}">
      <dgm:prSet/>
      <dgm:spPr/>
      <dgm:t>
        <a:bodyPr/>
        <a:lstStyle/>
        <a:p>
          <a:endParaRPr lang="el-GR"/>
        </a:p>
      </dgm:t>
    </dgm:pt>
    <dgm:pt modelId="{BD11D5CB-171F-4226-AD0E-5CAA1DF6A176}" type="sibTrans" cxnId="{C7395D74-C961-4796-9854-3732BABBDFF0}">
      <dgm:prSet/>
      <dgm:spPr/>
      <dgm:t>
        <a:bodyPr/>
        <a:lstStyle/>
        <a:p>
          <a:endParaRPr lang="el-GR"/>
        </a:p>
      </dgm:t>
    </dgm:pt>
    <dgm:pt modelId="{56EB7E76-5E4D-43CE-B88F-5E54F10EEAC5}">
      <dgm:prSet phldrT="[Κείμενο]" custT="1"/>
      <dgm:spPr>
        <a:solidFill>
          <a:srgbClr val="A9FB9B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Γραπτοί και άγραφοι νόμοι ρυθμίζουν τις ανθρώπινες σχέσεις.</a:t>
          </a:r>
        </a:p>
      </dgm:t>
    </dgm:pt>
    <dgm:pt modelId="{AA455B2C-A95B-4D4A-83D1-20717DCFD425}" type="parTrans" cxnId="{BC0F0831-7D8B-4209-BF5F-171E49F78577}">
      <dgm:prSet/>
      <dgm:spPr/>
      <dgm:t>
        <a:bodyPr/>
        <a:lstStyle/>
        <a:p>
          <a:endParaRPr lang="el-GR"/>
        </a:p>
      </dgm:t>
    </dgm:pt>
    <dgm:pt modelId="{13A20088-D0B8-4247-9991-5EA035EFAC58}" type="sibTrans" cxnId="{BC0F0831-7D8B-4209-BF5F-171E49F78577}">
      <dgm:prSet/>
      <dgm:spPr/>
      <dgm:t>
        <a:bodyPr/>
        <a:lstStyle/>
        <a:p>
          <a:endParaRPr lang="el-GR"/>
        </a:p>
      </dgm:t>
    </dgm:pt>
    <dgm:pt modelId="{BD42B0DD-8A0B-43CC-9D6F-3EF12190283E}">
      <dgm:prSet custT="1"/>
      <dgm:spPr>
        <a:solidFill>
          <a:srgbClr val="FFFF8B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Κάθε τέτοιο σύνολο περιλαμβάνει άλλα υποσύνολα (οικογένεια, ομάδες, τάξεις κ.ά.).</a:t>
          </a:r>
        </a:p>
      </dgm:t>
    </dgm:pt>
    <dgm:pt modelId="{E713AEF4-5AF2-4A61-B39E-8894F9450312}" type="parTrans" cxnId="{40F52724-4A53-4777-8C7B-39E6A43201C9}">
      <dgm:prSet/>
      <dgm:spPr/>
      <dgm:t>
        <a:bodyPr/>
        <a:lstStyle/>
        <a:p>
          <a:endParaRPr lang="el-GR"/>
        </a:p>
      </dgm:t>
    </dgm:pt>
    <dgm:pt modelId="{32877970-CE4D-4882-8EC1-B5DDA7EE13F9}" type="sibTrans" cxnId="{40F52724-4A53-4777-8C7B-39E6A43201C9}">
      <dgm:prSet/>
      <dgm:spPr/>
      <dgm:t>
        <a:bodyPr/>
        <a:lstStyle/>
        <a:p>
          <a:endParaRPr lang="el-GR"/>
        </a:p>
      </dgm:t>
    </dgm:pt>
    <dgm:pt modelId="{7D87153F-D304-413F-97EF-AA2EE42CFA69}">
      <dgm:prSet/>
      <dgm:spPr>
        <a:solidFill>
          <a:srgbClr val="C9C9FF">
            <a:alpha val="89804"/>
          </a:srgbClr>
        </a:solidFill>
      </dgm:spPr>
      <dgm:t>
        <a:bodyPr/>
        <a:lstStyle/>
        <a:p>
          <a:pPr algn="just"/>
          <a:r>
            <a:rPr lang="el-GR" b="1" dirty="0">
              <a:solidFill>
                <a:schemeClr val="tx1"/>
              </a:solidFill>
            </a:rPr>
            <a:t>Έχει συνέχεια στον χρόνο. </a:t>
          </a:r>
        </a:p>
      </dgm:t>
    </dgm:pt>
    <dgm:pt modelId="{F458EC28-7B68-4682-8164-424A02101AD7}" type="parTrans" cxnId="{8BACD0AB-BD2B-492B-B937-B9E5C927556A}">
      <dgm:prSet/>
      <dgm:spPr/>
      <dgm:t>
        <a:bodyPr/>
        <a:lstStyle/>
        <a:p>
          <a:endParaRPr lang="el-GR"/>
        </a:p>
      </dgm:t>
    </dgm:pt>
    <dgm:pt modelId="{F1EEA81D-0A5E-4FBB-9F6A-5D53A39D9249}" type="sibTrans" cxnId="{8BACD0AB-BD2B-492B-B937-B9E5C927556A}">
      <dgm:prSet/>
      <dgm:spPr/>
      <dgm:t>
        <a:bodyPr/>
        <a:lstStyle/>
        <a:p>
          <a:endParaRPr lang="el-GR"/>
        </a:p>
      </dgm:t>
    </dgm:pt>
    <dgm:pt modelId="{D9A2351D-EA61-41E1-AE5B-61A755DCE19F}">
      <dgm:prSet/>
      <dgm:spPr>
        <a:solidFill>
          <a:srgbClr val="C9C9FF">
            <a:alpha val="89804"/>
          </a:srgbClr>
        </a:solidFill>
      </dgm:spPr>
      <dgm:t>
        <a:bodyPr/>
        <a:lstStyle/>
        <a:p>
          <a:pPr algn="just"/>
          <a:r>
            <a:rPr lang="el-GR" b="1" dirty="0">
              <a:solidFill>
                <a:schemeClr val="tx1"/>
              </a:solidFill>
            </a:rPr>
            <a:t>Η διάρκειά της δεν εξαρτάται από τη διάρκεια της ζωής των μελών της. </a:t>
          </a:r>
        </a:p>
      </dgm:t>
    </dgm:pt>
    <dgm:pt modelId="{C3468A86-DFC9-4FB6-99A7-AE884116044A}" type="parTrans" cxnId="{7994BFDD-0D9B-472E-9439-9DBA7EF87B2B}">
      <dgm:prSet/>
      <dgm:spPr/>
      <dgm:t>
        <a:bodyPr/>
        <a:lstStyle/>
        <a:p>
          <a:endParaRPr lang="el-GR"/>
        </a:p>
      </dgm:t>
    </dgm:pt>
    <dgm:pt modelId="{4931D7AF-39B6-45A7-9E21-5597BFB86957}" type="sibTrans" cxnId="{7994BFDD-0D9B-472E-9439-9DBA7EF87B2B}">
      <dgm:prSet/>
      <dgm:spPr/>
      <dgm:t>
        <a:bodyPr/>
        <a:lstStyle/>
        <a:p>
          <a:endParaRPr lang="el-GR"/>
        </a:p>
      </dgm:t>
    </dgm:pt>
    <dgm:pt modelId="{D6C13EE7-3AAF-4CEC-804C-6063BE825CBA}">
      <dgm:prSet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l-GR" b="1" dirty="0"/>
            <a:t>Έχει ξεχωριστή συλλογική ταυτότητα. </a:t>
          </a:r>
        </a:p>
      </dgm:t>
    </dgm:pt>
    <dgm:pt modelId="{91054279-155E-4061-AAF3-A4CF26EE98B1}" type="parTrans" cxnId="{3B5DAFC9-F1C3-4D18-915A-D9B0514846D1}">
      <dgm:prSet/>
      <dgm:spPr/>
      <dgm:t>
        <a:bodyPr/>
        <a:lstStyle/>
        <a:p>
          <a:endParaRPr lang="el-GR"/>
        </a:p>
      </dgm:t>
    </dgm:pt>
    <dgm:pt modelId="{ACD23551-6CD1-40F4-974D-4D030DDDC1AA}" type="sibTrans" cxnId="{3B5DAFC9-F1C3-4D18-915A-D9B0514846D1}">
      <dgm:prSet/>
      <dgm:spPr/>
      <dgm:t>
        <a:bodyPr/>
        <a:lstStyle/>
        <a:p>
          <a:endParaRPr lang="el-GR"/>
        </a:p>
      </dgm:t>
    </dgm:pt>
    <dgm:pt modelId="{D4C0080C-858C-40CA-A8C8-5A3E19C316A5}">
      <dgm:prSet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l-GR" b="1" dirty="0"/>
            <a:t>Έχει συνείδηση ότι έχει δική του οργάνωση, αυτοτέλεια &amp; διάρκεια.</a:t>
          </a:r>
        </a:p>
      </dgm:t>
    </dgm:pt>
    <dgm:pt modelId="{A480939D-D0A8-4D64-AB39-7D2925DCBF8F}" type="parTrans" cxnId="{12B35DC5-BEA5-4E73-A65F-E0AE6432BE93}">
      <dgm:prSet/>
      <dgm:spPr/>
      <dgm:t>
        <a:bodyPr/>
        <a:lstStyle/>
        <a:p>
          <a:endParaRPr lang="el-GR"/>
        </a:p>
      </dgm:t>
    </dgm:pt>
    <dgm:pt modelId="{29FF3D6F-BFA6-4090-B387-7CCC65D681BE}" type="sibTrans" cxnId="{12B35DC5-BEA5-4E73-A65F-E0AE6432BE93}">
      <dgm:prSet/>
      <dgm:spPr/>
      <dgm:t>
        <a:bodyPr/>
        <a:lstStyle/>
        <a:p>
          <a:endParaRPr lang="el-GR"/>
        </a:p>
      </dgm:t>
    </dgm:pt>
    <dgm:pt modelId="{4C5C8950-D779-4B6A-B4ED-383E3F3E8BEC}">
      <dgm:prSet phldrT="[Κείμενο]" custT="1"/>
      <dgm:spPr>
        <a:solidFill>
          <a:srgbClr val="89E9FF">
            <a:alpha val="89804"/>
          </a:srgbClr>
        </a:solidFill>
      </dgm:spPr>
      <dgm:t>
        <a:bodyPr/>
        <a:lstStyle/>
        <a:p>
          <a:pPr algn="just"/>
          <a:r>
            <a:rPr lang="el-GR" sz="1600" b="1" dirty="0"/>
            <a:t>Υπάρχουν και σχέσεις ανταγωνισμού και εκμετάλλευσης μεταξύ των μελών, διαφορετικών ομάδων κ.ά.</a:t>
          </a:r>
        </a:p>
      </dgm:t>
    </dgm:pt>
    <dgm:pt modelId="{375D1378-E265-437F-9DE4-14E62A56E564}" type="parTrans" cxnId="{2EEF63E6-9A5B-48ED-9C1E-2EF9FF34D1E1}">
      <dgm:prSet/>
      <dgm:spPr/>
      <dgm:t>
        <a:bodyPr/>
        <a:lstStyle/>
        <a:p>
          <a:endParaRPr lang="el-GR"/>
        </a:p>
      </dgm:t>
    </dgm:pt>
    <dgm:pt modelId="{E90C65E2-3040-4EC5-8963-113841927BF1}" type="sibTrans" cxnId="{2EEF63E6-9A5B-48ED-9C1E-2EF9FF34D1E1}">
      <dgm:prSet/>
      <dgm:spPr/>
      <dgm:t>
        <a:bodyPr/>
        <a:lstStyle/>
        <a:p>
          <a:endParaRPr lang="el-GR"/>
        </a:p>
      </dgm:t>
    </dgm:pt>
    <dgm:pt modelId="{95D55040-4BA9-4EEE-96CA-13B80F01FA3F}" type="pres">
      <dgm:prSet presAssocID="{A9ED90B4-F31E-4B1E-8363-3C721DA8B8D8}" presName="Name0" presStyleCnt="0">
        <dgm:presLayoutVars>
          <dgm:dir/>
          <dgm:animLvl val="lvl"/>
          <dgm:resizeHandles/>
        </dgm:presLayoutVars>
      </dgm:prSet>
      <dgm:spPr/>
    </dgm:pt>
    <dgm:pt modelId="{2AAAF493-8E31-4B6F-83F6-A1C697370715}" type="pres">
      <dgm:prSet presAssocID="{31EB29E1-94C3-4145-A952-8A7E2A09E432}" presName="linNode" presStyleCnt="0"/>
      <dgm:spPr/>
    </dgm:pt>
    <dgm:pt modelId="{F9BC24E7-9238-4266-9748-9A923884E54D}" type="pres">
      <dgm:prSet presAssocID="{31EB29E1-94C3-4145-A952-8A7E2A09E432}" presName="parentShp" presStyleLbl="node1" presStyleIdx="0" presStyleCnt="5" custScaleX="70796">
        <dgm:presLayoutVars>
          <dgm:bulletEnabled val="1"/>
        </dgm:presLayoutVars>
      </dgm:prSet>
      <dgm:spPr/>
    </dgm:pt>
    <dgm:pt modelId="{D0893858-4C93-4C5C-A2E6-2B4C1B02CFE7}" type="pres">
      <dgm:prSet presAssocID="{31EB29E1-94C3-4145-A952-8A7E2A09E432}" presName="childShp" presStyleLbl="bgAccFollowNode1" presStyleIdx="0" presStyleCnt="5" custScaleX="130435">
        <dgm:presLayoutVars>
          <dgm:bulletEnabled val="1"/>
        </dgm:presLayoutVars>
      </dgm:prSet>
      <dgm:spPr/>
    </dgm:pt>
    <dgm:pt modelId="{A44ECBE6-E759-4E61-97A3-302776F924C7}" type="pres">
      <dgm:prSet presAssocID="{FB1B59B7-ABB9-4459-AF3F-76121A9B7812}" presName="spacing" presStyleCnt="0"/>
      <dgm:spPr/>
    </dgm:pt>
    <dgm:pt modelId="{4A58EBBB-D9A9-48B3-B6B5-83E1739E1D24}" type="pres">
      <dgm:prSet presAssocID="{BC2549A0-76B2-4CFE-AA51-EE357E7A02CD}" presName="linNode" presStyleCnt="0"/>
      <dgm:spPr/>
    </dgm:pt>
    <dgm:pt modelId="{4003B27F-E8AD-41D1-B0EB-22E64B6A199C}" type="pres">
      <dgm:prSet presAssocID="{BC2549A0-76B2-4CFE-AA51-EE357E7A02CD}" presName="parentShp" presStyleLbl="node1" presStyleIdx="1" presStyleCnt="5" custScaleX="70594">
        <dgm:presLayoutVars>
          <dgm:bulletEnabled val="1"/>
        </dgm:presLayoutVars>
      </dgm:prSet>
      <dgm:spPr/>
    </dgm:pt>
    <dgm:pt modelId="{BEB07B40-ED59-40A5-B1FC-41FF99EB86F7}" type="pres">
      <dgm:prSet presAssocID="{BC2549A0-76B2-4CFE-AA51-EE357E7A02CD}" presName="childShp" presStyleLbl="bgAccFollowNode1" presStyleIdx="1" presStyleCnt="5" custScaleX="129237">
        <dgm:presLayoutVars>
          <dgm:bulletEnabled val="1"/>
        </dgm:presLayoutVars>
      </dgm:prSet>
      <dgm:spPr/>
    </dgm:pt>
    <dgm:pt modelId="{99C9AF7E-6367-476B-BF91-3099EAC2D5C9}" type="pres">
      <dgm:prSet presAssocID="{538AAF09-D427-4756-BD7B-186673EB3B0D}" presName="spacing" presStyleCnt="0"/>
      <dgm:spPr/>
    </dgm:pt>
    <dgm:pt modelId="{2E25204F-A884-4F2C-AABF-443CFCE64EF9}" type="pres">
      <dgm:prSet presAssocID="{7AD2DA5E-08EA-4FB1-99F4-415604857460}" presName="linNode" presStyleCnt="0"/>
      <dgm:spPr/>
    </dgm:pt>
    <dgm:pt modelId="{F4379E7B-93CE-48D7-84A0-F9EE40E1C17F}" type="pres">
      <dgm:prSet presAssocID="{7AD2DA5E-08EA-4FB1-99F4-415604857460}" presName="parentShp" presStyleLbl="node1" presStyleIdx="2" presStyleCnt="5">
        <dgm:presLayoutVars>
          <dgm:bulletEnabled val="1"/>
        </dgm:presLayoutVars>
      </dgm:prSet>
      <dgm:spPr/>
    </dgm:pt>
    <dgm:pt modelId="{DA901B76-D9AB-4379-BBCE-5FC5EED21E44}" type="pres">
      <dgm:prSet presAssocID="{7AD2DA5E-08EA-4FB1-99F4-415604857460}" presName="childShp" presStyleLbl="bgAccFollowNode1" presStyleIdx="2" presStyleCnt="5" custScaleX="180897">
        <dgm:presLayoutVars>
          <dgm:bulletEnabled val="1"/>
        </dgm:presLayoutVars>
      </dgm:prSet>
      <dgm:spPr/>
    </dgm:pt>
    <dgm:pt modelId="{6A56ADE6-074E-46D5-8423-AF99F1437376}" type="pres">
      <dgm:prSet presAssocID="{E42687E4-B63C-4BCC-B939-E6BCED7322B0}" presName="spacing" presStyleCnt="0"/>
      <dgm:spPr/>
    </dgm:pt>
    <dgm:pt modelId="{4844BE32-4677-4117-8148-DFF6FECFA411}" type="pres">
      <dgm:prSet presAssocID="{7A55B908-09CB-4981-B55C-B2E25C977D91}" presName="linNode" presStyleCnt="0"/>
      <dgm:spPr/>
    </dgm:pt>
    <dgm:pt modelId="{B3876D60-E5E5-43A2-B577-8B7EBEFDD1A2}" type="pres">
      <dgm:prSet presAssocID="{7A55B908-09CB-4981-B55C-B2E25C977D91}" presName="parentShp" presStyleLbl="node1" presStyleIdx="3" presStyleCnt="5">
        <dgm:presLayoutVars>
          <dgm:bulletEnabled val="1"/>
        </dgm:presLayoutVars>
      </dgm:prSet>
      <dgm:spPr/>
    </dgm:pt>
    <dgm:pt modelId="{F928F023-AC2E-4CD3-A719-B7D0CCD52229}" type="pres">
      <dgm:prSet presAssocID="{7A55B908-09CB-4981-B55C-B2E25C977D91}" presName="childShp" presStyleLbl="bgAccFollowNode1" presStyleIdx="3" presStyleCnt="5" custScaleX="178555">
        <dgm:presLayoutVars>
          <dgm:bulletEnabled val="1"/>
        </dgm:presLayoutVars>
      </dgm:prSet>
      <dgm:spPr/>
    </dgm:pt>
    <dgm:pt modelId="{381E706A-29FA-43E2-A97C-B5DE377B0CAA}" type="pres">
      <dgm:prSet presAssocID="{EABA389D-83E0-4899-8EF6-2A217D84B030}" presName="spacing" presStyleCnt="0"/>
      <dgm:spPr/>
    </dgm:pt>
    <dgm:pt modelId="{466ADE4E-DE6A-461B-B690-0D5FA19F567B}" type="pres">
      <dgm:prSet presAssocID="{77B4402B-F508-4FE2-90FA-A46FFE6CCA16}" presName="linNode" presStyleCnt="0"/>
      <dgm:spPr/>
    </dgm:pt>
    <dgm:pt modelId="{07A26878-DFDB-4E72-84F5-089D03B6BA1E}" type="pres">
      <dgm:prSet presAssocID="{77B4402B-F508-4FE2-90FA-A46FFE6CCA16}" presName="parentShp" presStyleLbl="node1" presStyleIdx="4" presStyleCnt="5">
        <dgm:presLayoutVars>
          <dgm:bulletEnabled val="1"/>
        </dgm:presLayoutVars>
      </dgm:prSet>
      <dgm:spPr/>
    </dgm:pt>
    <dgm:pt modelId="{98CB5292-B72F-48CA-8EE0-6ABF3B3A742E}" type="pres">
      <dgm:prSet presAssocID="{77B4402B-F508-4FE2-90FA-A46FFE6CCA16}" presName="childShp" presStyleLbl="bgAccFollowNode1" presStyleIdx="4" presStyleCnt="5" custScaleX="177933">
        <dgm:presLayoutVars>
          <dgm:bulletEnabled val="1"/>
        </dgm:presLayoutVars>
      </dgm:prSet>
      <dgm:spPr/>
    </dgm:pt>
  </dgm:ptLst>
  <dgm:cxnLst>
    <dgm:cxn modelId="{3A50D30E-740F-47D0-B327-031812AFEE93}" srcId="{A9ED90B4-F31E-4B1E-8363-3C721DA8B8D8}" destId="{31EB29E1-94C3-4145-A952-8A7E2A09E432}" srcOrd="0" destOrd="0" parTransId="{C0369318-F153-4155-8B45-CF3FBA7D1176}" sibTransId="{FB1B59B7-ABB9-4459-AF3F-76121A9B7812}"/>
    <dgm:cxn modelId="{89C0DC16-8913-41E0-AB59-1D8098D4A436}" type="presOf" srcId="{77B4402B-F508-4FE2-90FA-A46FFE6CCA16}" destId="{07A26878-DFDB-4E72-84F5-089D03B6BA1E}" srcOrd="0" destOrd="0" presId="urn:microsoft.com/office/officeart/2005/8/layout/vList6"/>
    <dgm:cxn modelId="{94211924-3A37-4812-892D-6BFCFE1858FB}" srcId="{77B4402B-F508-4FE2-90FA-A46FFE6CCA16}" destId="{05803C2C-37C4-46D3-9D45-0E9DD8D7556F}" srcOrd="0" destOrd="0" parTransId="{E5AF373A-116E-4511-BAC1-F2B2B085C2AA}" sibTransId="{BA01E9F8-2479-4600-B7DA-69AB9D5BE706}"/>
    <dgm:cxn modelId="{40F52724-4A53-4777-8C7B-39E6A43201C9}" srcId="{BC2549A0-76B2-4CFE-AA51-EE357E7A02CD}" destId="{BD42B0DD-8A0B-43CC-9D6F-3EF12190283E}" srcOrd="1" destOrd="0" parTransId="{E713AEF4-5AF2-4A61-B39E-8894F9450312}" sibTransId="{32877970-CE4D-4882-8EC1-B5DDA7EE13F9}"/>
    <dgm:cxn modelId="{927AA22A-8F01-47F5-A1C4-137AC71D3AF5}" srcId="{A9ED90B4-F31E-4B1E-8363-3C721DA8B8D8}" destId="{7A55B908-09CB-4981-B55C-B2E25C977D91}" srcOrd="3" destOrd="0" parTransId="{154090BE-C7B3-4B7F-8881-279666E5EC9E}" sibTransId="{EABA389D-83E0-4899-8EF6-2A217D84B030}"/>
    <dgm:cxn modelId="{BC0F0831-7D8B-4209-BF5F-171E49F78577}" srcId="{31EB29E1-94C3-4145-A952-8A7E2A09E432}" destId="{56EB7E76-5E4D-43CE-B88F-5E54F10EEAC5}" srcOrd="1" destOrd="0" parTransId="{AA455B2C-A95B-4D4A-83D1-20717DCFD425}" sibTransId="{13A20088-D0B8-4247-9991-5EA035EFAC58}"/>
    <dgm:cxn modelId="{A33AC63E-3080-46CF-A562-2D4E92E29EBA}" type="presOf" srcId="{BD42B0DD-8A0B-43CC-9D6F-3EF12190283E}" destId="{BEB07B40-ED59-40A5-B1FC-41FF99EB86F7}" srcOrd="0" destOrd="1" presId="urn:microsoft.com/office/officeart/2005/8/layout/vList6"/>
    <dgm:cxn modelId="{3695D55F-1FCF-496F-8AA7-3F0BDC6BE616}" srcId="{A9ED90B4-F31E-4B1E-8363-3C721DA8B8D8}" destId="{7AD2DA5E-08EA-4FB1-99F4-415604857460}" srcOrd="2" destOrd="0" parTransId="{40DD1875-5B5F-4857-89F0-E6718D187B7E}" sibTransId="{E42687E4-B63C-4BCC-B939-E6BCED7322B0}"/>
    <dgm:cxn modelId="{C7395D74-C961-4796-9854-3732BABBDFF0}" srcId="{BC2549A0-76B2-4CFE-AA51-EE357E7A02CD}" destId="{ABA57C0D-E72C-454F-B4D1-4197C8362C41}" srcOrd="0" destOrd="0" parTransId="{1AA6A18D-B34A-4F30-A66C-48C09C1390B3}" sibTransId="{BD11D5CB-171F-4226-AD0E-5CAA1DF6A176}"/>
    <dgm:cxn modelId="{8600317A-7F3D-49DE-B8ED-E21F6BAACDF7}" srcId="{31EB29E1-94C3-4145-A952-8A7E2A09E432}" destId="{ACC9121A-AB60-443B-8231-108282A94BF9}" srcOrd="0" destOrd="0" parTransId="{52BD39B6-8242-4A49-91DA-4CD9C0D3B935}" sibTransId="{75077D23-5A58-40A5-B72C-A328104950C4}"/>
    <dgm:cxn modelId="{8E64635A-A5F1-482C-B107-75C17B84835A}" type="presOf" srcId="{D6C13EE7-3AAF-4CEC-804C-6063BE825CBA}" destId="{F928F023-AC2E-4CD3-A719-B7D0CCD52229}" srcOrd="0" destOrd="0" presId="urn:microsoft.com/office/officeart/2005/8/layout/vList6"/>
    <dgm:cxn modelId="{7CF6877B-BE5B-404C-9ACA-0F331A362284}" type="presOf" srcId="{ABA57C0D-E72C-454F-B4D1-4197C8362C41}" destId="{BEB07B40-ED59-40A5-B1FC-41FF99EB86F7}" srcOrd="0" destOrd="0" presId="urn:microsoft.com/office/officeart/2005/8/layout/vList6"/>
    <dgm:cxn modelId="{36FAF19D-6F4E-4704-8EAC-5701261FEE19}" srcId="{A9ED90B4-F31E-4B1E-8363-3C721DA8B8D8}" destId="{BC2549A0-76B2-4CFE-AA51-EE357E7A02CD}" srcOrd="1" destOrd="0" parTransId="{65264E74-167B-4B16-84E8-35B314EF17E9}" sibTransId="{538AAF09-D427-4756-BD7B-186673EB3B0D}"/>
    <dgm:cxn modelId="{5922909E-E9E8-4641-86BF-327839D60A00}" type="presOf" srcId="{D9A2351D-EA61-41E1-AE5B-61A755DCE19F}" destId="{DA901B76-D9AB-4379-BBCE-5FC5EED21E44}" srcOrd="0" destOrd="1" presId="urn:microsoft.com/office/officeart/2005/8/layout/vList6"/>
    <dgm:cxn modelId="{931F22A3-376A-465F-A0AF-C76253C2AAFD}" type="presOf" srcId="{4C5C8950-D779-4B6A-B4ED-383E3F3E8BEC}" destId="{98CB5292-B72F-48CA-8EE0-6ABF3B3A742E}" srcOrd="0" destOrd="1" presId="urn:microsoft.com/office/officeart/2005/8/layout/vList6"/>
    <dgm:cxn modelId="{6FB4DBA5-BB4A-49F2-823C-F3B9B433EDB7}" type="presOf" srcId="{31EB29E1-94C3-4145-A952-8A7E2A09E432}" destId="{F9BC24E7-9238-4266-9748-9A923884E54D}" srcOrd="0" destOrd="0" presId="urn:microsoft.com/office/officeart/2005/8/layout/vList6"/>
    <dgm:cxn modelId="{398779A8-E35A-481A-901C-567A38E61598}" type="presOf" srcId="{05803C2C-37C4-46D3-9D45-0E9DD8D7556F}" destId="{98CB5292-B72F-48CA-8EE0-6ABF3B3A742E}" srcOrd="0" destOrd="0" presId="urn:microsoft.com/office/officeart/2005/8/layout/vList6"/>
    <dgm:cxn modelId="{B8874EAA-2DCA-4EF0-9649-2854D8E15E6E}" type="presOf" srcId="{ACC9121A-AB60-443B-8231-108282A94BF9}" destId="{D0893858-4C93-4C5C-A2E6-2B4C1B02CFE7}" srcOrd="0" destOrd="0" presId="urn:microsoft.com/office/officeart/2005/8/layout/vList6"/>
    <dgm:cxn modelId="{1AEA95AA-4171-46BE-909A-848480325961}" type="presOf" srcId="{7D87153F-D304-413F-97EF-AA2EE42CFA69}" destId="{DA901B76-D9AB-4379-BBCE-5FC5EED21E44}" srcOrd="0" destOrd="0" presId="urn:microsoft.com/office/officeart/2005/8/layout/vList6"/>
    <dgm:cxn modelId="{ABA4CAAA-4985-4019-81D5-374CDE6B1712}" type="presOf" srcId="{56EB7E76-5E4D-43CE-B88F-5E54F10EEAC5}" destId="{D0893858-4C93-4C5C-A2E6-2B4C1B02CFE7}" srcOrd="0" destOrd="1" presId="urn:microsoft.com/office/officeart/2005/8/layout/vList6"/>
    <dgm:cxn modelId="{8BACD0AB-BD2B-492B-B937-B9E5C927556A}" srcId="{7AD2DA5E-08EA-4FB1-99F4-415604857460}" destId="{7D87153F-D304-413F-97EF-AA2EE42CFA69}" srcOrd="0" destOrd="0" parTransId="{F458EC28-7B68-4682-8164-424A02101AD7}" sibTransId="{F1EEA81D-0A5E-4FBB-9F6A-5D53A39D9249}"/>
    <dgm:cxn modelId="{12B35DC5-BEA5-4E73-A65F-E0AE6432BE93}" srcId="{7A55B908-09CB-4981-B55C-B2E25C977D91}" destId="{D4C0080C-858C-40CA-A8C8-5A3E19C316A5}" srcOrd="1" destOrd="0" parTransId="{A480939D-D0A8-4D64-AB39-7D2925DCBF8F}" sibTransId="{29FF3D6F-BFA6-4090-B387-7CCC65D681BE}"/>
    <dgm:cxn modelId="{3B5DAFC9-F1C3-4D18-915A-D9B0514846D1}" srcId="{7A55B908-09CB-4981-B55C-B2E25C977D91}" destId="{D6C13EE7-3AAF-4CEC-804C-6063BE825CBA}" srcOrd="0" destOrd="0" parTransId="{91054279-155E-4061-AAF3-A4CF26EE98B1}" sibTransId="{ACD23551-6CD1-40F4-974D-4D030DDDC1AA}"/>
    <dgm:cxn modelId="{A02A8ED5-3A36-4F36-A6FA-1CBDC16450A1}" type="presOf" srcId="{A9ED90B4-F31E-4B1E-8363-3C721DA8B8D8}" destId="{95D55040-4BA9-4EEE-96CA-13B80F01FA3F}" srcOrd="0" destOrd="0" presId="urn:microsoft.com/office/officeart/2005/8/layout/vList6"/>
    <dgm:cxn modelId="{7994BFDD-0D9B-472E-9439-9DBA7EF87B2B}" srcId="{7AD2DA5E-08EA-4FB1-99F4-415604857460}" destId="{D9A2351D-EA61-41E1-AE5B-61A755DCE19F}" srcOrd="1" destOrd="0" parTransId="{C3468A86-DFC9-4FB6-99A7-AE884116044A}" sibTransId="{4931D7AF-39B6-45A7-9E21-5597BFB86957}"/>
    <dgm:cxn modelId="{BC3455DE-0CFC-42D6-8D00-114D33C80B65}" type="presOf" srcId="{7A55B908-09CB-4981-B55C-B2E25C977D91}" destId="{B3876D60-E5E5-43A2-B577-8B7EBEFDD1A2}" srcOrd="0" destOrd="0" presId="urn:microsoft.com/office/officeart/2005/8/layout/vList6"/>
    <dgm:cxn modelId="{F13DADE0-57A3-470B-885C-A10D2956BDA6}" type="presOf" srcId="{D4C0080C-858C-40CA-A8C8-5A3E19C316A5}" destId="{F928F023-AC2E-4CD3-A719-B7D0CCD52229}" srcOrd="0" destOrd="1" presId="urn:microsoft.com/office/officeart/2005/8/layout/vList6"/>
    <dgm:cxn modelId="{46BD7BE1-D2DC-44DA-A6A9-2512AADA535F}" type="presOf" srcId="{BC2549A0-76B2-4CFE-AA51-EE357E7A02CD}" destId="{4003B27F-E8AD-41D1-B0EB-22E64B6A199C}" srcOrd="0" destOrd="0" presId="urn:microsoft.com/office/officeart/2005/8/layout/vList6"/>
    <dgm:cxn modelId="{2EEF63E6-9A5B-48ED-9C1E-2EF9FF34D1E1}" srcId="{77B4402B-F508-4FE2-90FA-A46FFE6CCA16}" destId="{4C5C8950-D779-4B6A-B4ED-383E3F3E8BEC}" srcOrd="1" destOrd="0" parTransId="{375D1378-E265-437F-9DE4-14E62A56E564}" sibTransId="{E90C65E2-3040-4EC5-8963-113841927BF1}"/>
    <dgm:cxn modelId="{8DA900F1-EBE6-44F0-BA5D-F3F76A143CDD}" type="presOf" srcId="{7AD2DA5E-08EA-4FB1-99F4-415604857460}" destId="{F4379E7B-93CE-48D7-84A0-F9EE40E1C17F}" srcOrd="0" destOrd="0" presId="urn:microsoft.com/office/officeart/2005/8/layout/vList6"/>
    <dgm:cxn modelId="{1AB98BF2-AE6D-4B3F-9F74-FED9DC72664F}" srcId="{A9ED90B4-F31E-4B1E-8363-3C721DA8B8D8}" destId="{77B4402B-F508-4FE2-90FA-A46FFE6CCA16}" srcOrd="4" destOrd="0" parTransId="{4D8BA819-75E6-478D-853B-60AA2A52C09C}" sibTransId="{92B5A6AA-8576-4717-8DBA-D50628E007ED}"/>
    <dgm:cxn modelId="{AB68C85E-58FB-4A5B-9E07-09C9FF82B2DD}" type="presParOf" srcId="{95D55040-4BA9-4EEE-96CA-13B80F01FA3F}" destId="{2AAAF493-8E31-4B6F-83F6-A1C697370715}" srcOrd="0" destOrd="0" presId="urn:microsoft.com/office/officeart/2005/8/layout/vList6"/>
    <dgm:cxn modelId="{D516A1C4-77CE-4A7B-9B13-00E0676B6CB3}" type="presParOf" srcId="{2AAAF493-8E31-4B6F-83F6-A1C697370715}" destId="{F9BC24E7-9238-4266-9748-9A923884E54D}" srcOrd="0" destOrd="0" presId="urn:microsoft.com/office/officeart/2005/8/layout/vList6"/>
    <dgm:cxn modelId="{EF077EA9-36AD-402C-BD36-037DDA3F18AC}" type="presParOf" srcId="{2AAAF493-8E31-4B6F-83F6-A1C697370715}" destId="{D0893858-4C93-4C5C-A2E6-2B4C1B02CFE7}" srcOrd="1" destOrd="0" presId="urn:microsoft.com/office/officeart/2005/8/layout/vList6"/>
    <dgm:cxn modelId="{D72BFE2C-DB34-417E-AF3F-A0BBA4CE4A59}" type="presParOf" srcId="{95D55040-4BA9-4EEE-96CA-13B80F01FA3F}" destId="{A44ECBE6-E759-4E61-97A3-302776F924C7}" srcOrd="1" destOrd="0" presId="urn:microsoft.com/office/officeart/2005/8/layout/vList6"/>
    <dgm:cxn modelId="{C0D995D4-76AB-4C42-BFFC-8839136B4AB5}" type="presParOf" srcId="{95D55040-4BA9-4EEE-96CA-13B80F01FA3F}" destId="{4A58EBBB-D9A9-48B3-B6B5-83E1739E1D24}" srcOrd="2" destOrd="0" presId="urn:microsoft.com/office/officeart/2005/8/layout/vList6"/>
    <dgm:cxn modelId="{63C0597C-1062-4DDF-AAFA-1DCA31B38C2D}" type="presParOf" srcId="{4A58EBBB-D9A9-48B3-B6B5-83E1739E1D24}" destId="{4003B27F-E8AD-41D1-B0EB-22E64B6A199C}" srcOrd="0" destOrd="0" presId="urn:microsoft.com/office/officeart/2005/8/layout/vList6"/>
    <dgm:cxn modelId="{1D018B90-1FEC-4BAC-84DC-6E96E072E6E0}" type="presParOf" srcId="{4A58EBBB-D9A9-48B3-B6B5-83E1739E1D24}" destId="{BEB07B40-ED59-40A5-B1FC-41FF99EB86F7}" srcOrd="1" destOrd="0" presId="urn:microsoft.com/office/officeart/2005/8/layout/vList6"/>
    <dgm:cxn modelId="{D78A89DD-F949-474F-856A-8ED3BDD3ADD0}" type="presParOf" srcId="{95D55040-4BA9-4EEE-96CA-13B80F01FA3F}" destId="{99C9AF7E-6367-476B-BF91-3099EAC2D5C9}" srcOrd="3" destOrd="0" presId="urn:microsoft.com/office/officeart/2005/8/layout/vList6"/>
    <dgm:cxn modelId="{12CC2996-11E0-4C64-B7B0-A9569FA139BE}" type="presParOf" srcId="{95D55040-4BA9-4EEE-96CA-13B80F01FA3F}" destId="{2E25204F-A884-4F2C-AABF-443CFCE64EF9}" srcOrd="4" destOrd="0" presId="urn:microsoft.com/office/officeart/2005/8/layout/vList6"/>
    <dgm:cxn modelId="{534367CA-FA99-4658-9595-3CAF234C974C}" type="presParOf" srcId="{2E25204F-A884-4F2C-AABF-443CFCE64EF9}" destId="{F4379E7B-93CE-48D7-84A0-F9EE40E1C17F}" srcOrd="0" destOrd="0" presId="urn:microsoft.com/office/officeart/2005/8/layout/vList6"/>
    <dgm:cxn modelId="{804C2696-4E70-4618-8B11-C006BCD20829}" type="presParOf" srcId="{2E25204F-A884-4F2C-AABF-443CFCE64EF9}" destId="{DA901B76-D9AB-4379-BBCE-5FC5EED21E44}" srcOrd="1" destOrd="0" presId="urn:microsoft.com/office/officeart/2005/8/layout/vList6"/>
    <dgm:cxn modelId="{109CFD19-F0B3-444A-90C8-95B770CD1751}" type="presParOf" srcId="{95D55040-4BA9-4EEE-96CA-13B80F01FA3F}" destId="{6A56ADE6-074E-46D5-8423-AF99F1437376}" srcOrd="5" destOrd="0" presId="urn:microsoft.com/office/officeart/2005/8/layout/vList6"/>
    <dgm:cxn modelId="{DBA72003-B055-41A8-8E87-5E1303F0D38A}" type="presParOf" srcId="{95D55040-4BA9-4EEE-96CA-13B80F01FA3F}" destId="{4844BE32-4677-4117-8148-DFF6FECFA411}" srcOrd="6" destOrd="0" presId="urn:microsoft.com/office/officeart/2005/8/layout/vList6"/>
    <dgm:cxn modelId="{1BCA6484-ED0B-4071-9CC5-D26EDAE87F3B}" type="presParOf" srcId="{4844BE32-4677-4117-8148-DFF6FECFA411}" destId="{B3876D60-E5E5-43A2-B577-8B7EBEFDD1A2}" srcOrd="0" destOrd="0" presId="urn:microsoft.com/office/officeart/2005/8/layout/vList6"/>
    <dgm:cxn modelId="{FB0E7F1A-3B89-45DE-B575-CC3B06EF8BCD}" type="presParOf" srcId="{4844BE32-4677-4117-8148-DFF6FECFA411}" destId="{F928F023-AC2E-4CD3-A719-B7D0CCD52229}" srcOrd="1" destOrd="0" presId="urn:microsoft.com/office/officeart/2005/8/layout/vList6"/>
    <dgm:cxn modelId="{86957D34-72D2-4DF7-BD7F-2D2503AD616E}" type="presParOf" srcId="{95D55040-4BA9-4EEE-96CA-13B80F01FA3F}" destId="{381E706A-29FA-43E2-A97C-B5DE377B0CAA}" srcOrd="7" destOrd="0" presId="urn:microsoft.com/office/officeart/2005/8/layout/vList6"/>
    <dgm:cxn modelId="{E60DEF1A-AAB2-4946-894A-76D34AED1787}" type="presParOf" srcId="{95D55040-4BA9-4EEE-96CA-13B80F01FA3F}" destId="{466ADE4E-DE6A-461B-B690-0D5FA19F567B}" srcOrd="8" destOrd="0" presId="urn:microsoft.com/office/officeart/2005/8/layout/vList6"/>
    <dgm:cxn modelId="{22536ABA-BA38-4310-B6FB-5F2454C34E8D}" type="presParOf" srcId="{466ADE4E-DE6A-461B-B690-0D5FA19F567B}" destId="{07A26878-DFDB-4E72-84F5-089D03B6BA1E}" srcOrd="0" destOrd="0" presId="urn:microsoft.com/office/officeart/2005/8/layout/vList6"/>
    <dgm:cxn modelId="{051A0B08-F7DB-4306-8D50-417FA0A6F145}" type="presParOf" srcId="{466ADE4E-DE6A-461B-B690-0D5FA19F567B}" destId="{98CB5292-B72F-48CA-8EE0-6ABF3B3A74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D90B4-F31E-4B1E-8363-3C721DA8B8D8}" type="doc">
      <dgm:prSet loTypeId="urn:microsoft.com/office/officeart/2005/8/layout/vList5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1EB29E1-94C3-4145-A952-8A7E2A09E432}">
      <dgm:prSet phldrT="[Κείμενο]" custT="1"/>
      <dgm:spPr>
        <a:solidFill>
          <a:srgbClr val="00CC00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Η εξάρτηση &amp; η υποτέλεια</a:t>
          </a:r>
        </a:p>
      </dgm:t>
    </dgm:pt>
    <dgm:pt modelId="{C0369318-F153-4155-8B45-CF3FBA7D1176}" type="parTrans" cxnId="{3A50D30E-740F-47D0-B327-031812AFEE93}">
      <dgm:prSet/>
      <dgm:spPr/>
      <dgm:t>
        <a:bodyPr/>
        <a:lstStyle/>
        <a:p>
          <a:endParaRPr lang="el-GR"/>
        </a:p>
      </dgm:t>
    </dgm:pt>
    <dgm:pt modelId="{FB1B59B7-ABB9-4459-AF3F-76121A9B7812}" type="sibTrans" cxnId="{3A50D30E-740F-47D0-B327-031812AFEE93}">
      <dgm:prSet/>
      <dgm:spPr/>
      <dgm:t>
        <a:bodyPr/>
        <a:lstStyle/>
        <a:p>
          <a:endParaRPr lang="el-GR"/>
        </a:p>
      </dgm:t>
    </dgm:pt>
    <dgm:pt modelId="{ACC9121A-AB60-443B-8231-108282A94BF9}">
      <dgm:prSet phldrT="[Κείμενο]" custT="1"/>
      <dgm:spPr>
        <a:solidFill>
          <a:srgbClr val="A9FB9B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Το ελληνικό κράτος δημιουργήθηκε με σχέσεις υποτέλειας και εξάρτησης από τις Μεγάλες Δυνάμεις του 19ου αιώνα. Η υποτέλεια και η εξάρτηση ήταν οικονομική/πολιτική.</a:t>
          </a:r>
        </a:p>
      </dgm:t>
    </dgm:pt>
    <dgm:pt modelId="{52BD39B6-8242-4A49-91DA-4CD9C0D3B935}" type="parTrans" cxnId="{8600317A-7F3D-49DE-B8ED-E21F6BAACDF7}">
      <dgm:prSet/>
      <dgm:spPr/>
      <dgm:t>
        <a:bodyPr/>
        <a:lstStyle/>
        <a:p>
          <a:endParaRPr lang="el-GR"/>
        </a:p>
      </dgm:t>
    </dgm:pt>
    <dgm:pt modelId="{75077D23-5A58-40A5-B72C-A328104950C4}" type="sibTrans" cxnId="{8600317A-7F3D-49DE-B8ED-E21F6BAACDF7}">
      <dgm:prSet/>
      <dgm:spPr/>
      <dgm:t>
        <a:bodyPr/>
        <a:lstStyle/>
        <a:p>
          <a:endParaRPr lang="el-GR"/>
        </a:p>
      </dgm:t>
    </dgm:pt>
    <dgm:pt modelId="{BC2549A0-76B2-4CFE-AA51-EE357E7A02CD}">
      <dgm:prSet phldrT="[Κείμενο]" custT="1"/>
      <dgm:spPr>
        <a:solidFill>
          <a:srgbClr val="FF781D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Η καθυστερημένη βιομηχανική ανάπτυξη</a:t>
          </a:r>
        </a:p>
      </dgm:t>
    </dgm:pt>
    <dgm:pt modelId="{65264E74-167B-4B16-84E8-35B314EF17E9}" type="parTrans" cxnId="{36FAF19D-6F4E-4704-8EAC-5701261FEE19}">
      <dgm:prSet/>
      <dgm:spPr/>
      <dgm:t>
        <a:bodyPr/>
        <a:lstStyle/>
        <a:p>
          <a:endParaRPr lang="el-GR"/>
        </a:p>
      </dgm:t>
    </dgm:pt>
    <dgm:pt modelId="{538AAF09-D427-4756-BD7B-186673EB3B0D}" type="sibTrans" cxnId="{36FAF19D-6F4E-4704-8EAC-5701261FEE19}">
      <dgm:prSet/>
      <dgm:spPr/>
      <dgm:t>
        <a:bodyPr/>
        <a:lstStyle/>
        <a:p>
          <a:endParaRPr lang="el-GR"/>
        </a:p>
      </dgm:t>
    </dgm:pt>
    <dgm:pt modelId="{7AD2DA5E-08EA-4FB1-99F4-415604857460}">
      <dgm:prSet custT="1"/>
      <dgm:spPr>
        <a:solidFill>
          <a:srgbClr val="3399FF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Η αστικοποίηση</a:t>
          </a:r>
        </a:p>
      </dgm:t>
    </dgm:pt>
    <dgm:pt modelId="{40DD1875-5B5F-4857-89F0-E6718D187B7E}" type="parTrans" cxnId="{3695D55F-1FCF-496F-8AA7-3F0BDC6BE616}">
      <dgm:prSet/>
      <dgm:spPr/>
      <dgm:t>
        <a:bodyPr/>
        <a:lstStyle/>
        <a:p>
          <a:endParaRPr lang="el-GR"/>
        </a:p>
      </dgm:t>
    </dgm:pt>
    <dgm:pt modelId="{E42687E4-B63C-4BCC-B939-E6BCED7322B0}" type="sibTrans" cxnId="{3695D55F-1FCF-496F-8AA7-3F0BDC6BE616}">
      <dgm:prSet/>
      <dgm:spPr/>
      <dgm:t>
        <a:bodyPr/>
        <a:lstStyle/>
        <a:p>
          <a:endParaRPr lang="el-GR"/>
        </a:p>
      </dgm:t>
    </dgm:pt>
    <dgm:pt modelId="{7A55B908-09CB-4981-B55C-B2E25C977D91}">
      <dgm:prSet custT="1"/>
      <dgm:spPr>
        <a:solidFill>
          <a:srgbClr val="FFFF00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Η κυριαρχία της μικρής ιδιοκτησίας</a:t>
          </a:r>
        </a:p>
      </dgm:t>
    </dgm:pt>
    <dgm:pt modelId="{154090BE-C7B3-4B7F-8881-279666E5EC9E}" type="parTrans" cxnId="{927AA22A-8F01-47F5-A1C4-137AC71D3AF5}">
      <dgm:prSet/>
      <dgm:spPr/>
      <dgm:t>
        <a:bodyPr/>
        <a:lstStyle/>
        <a:p>
          <a:endParaRPr lang="el-GR"/>
        </a:p>
      </dgm:t>
    </dgm:pt>
    <dgm:pt modelId="{EABA389D-83E0-4899-8EF6-2A217D84B030}" type="sibTrans" cxnId="{927AA22A-8F01-47F5-A1C4-137AC71D3AF5}">
      <dgm:prSet/>
      <dgm:spPr/>
      <dgm:t>
        <a:bodyPr/>
        <a:lstStyle/>
        <a:p>
          <a:endParaRPr lang="el-GR"/>
        </a:p>
      </dgm:t>
    </dgm:pt>
    <dgm:pt modelId="{77B4402B-F508-4FE2-90FA-A46FFE6CCA16}">
      <dgm:prSet custT="1"/>
      <dgm:spPr>
        <a:solidFill>
          <a:srgbClr val="FF0000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Οι πελατειακές σχέσεις</a:t>
          </a:r>
        </a:p>
      </dgm:t>
    </dgm:pt>
    <dgm:pt modelId="{4D8BA819-75E6-478D-853B-60AA2A52C09C}" type="parTrans" cxnId="{1AB98BF2-AE6D-4B3F-9F74-FED9DC72664F}">
      <dgm:prSet/>
      <dgm:spPr/>
      <dgm:t>
        <a:bodyPr/>
        <a:lstStyle/>
        <a:p>
          <a:endParaRPr lang="el-GR"/>
        </a:p>
      </dgm:t>
    </dgm:pt>
    <dgm:pt modelId="{92B5A6AA-8576-4717-8DBA-D50628E007ED}" type="sibTrans" cxnId="{1AB98BF2-AE6D-4B3F-9F74-FED9DC72664F}">
      <dgm:prSet/>
      <dgm:spPr/>
      <dgm:t>
        <a:bodyPr/>
        <a:lstStyle/>
        <a:p>
          <a:endParaRPr lang="el-GR"/>
        </a:p>
      </dgm:t>
    </dgm:pt>
    <dgm:pt modelId="{05803C2C-37C4-46D3-9D45-0E9DD8D7556F}">
      <dgm:prSet phldrT="[Κείμενο]" custT="1"/>
      <dgm:spPr>
        <a:solidFill>
          <a:srgbClr val="FF6565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Το κράτος ήταν μοναδικός &amp; σταθερός εργοδότης → πίεση για διορισμούς στο δημόσιο τομέα. </a:t>
          </a:r>
        </a:p>
      </dgm:t>
    </dgm:pt>
    <dgm:pt modelId="{BA01E9F8-2479-4600-B7DA-69AB9D5BE706}" type="sibTrans" cxnId="{94211924-3A37-4812-892D-6BFCFE1858FB}">
      <dgm:prSet/>
      <dgm:spPr/>
      <dgm:t>
        <a:bodyPr/>
        <a:lstStyle/>
        <a:p>
          <a:endParaRPr lang="el-GR"/>
        </a:p>
      </dgm:t>
    </dgm:pt>
    <dgm:pt modelId="{E5AF373A-116E-4511-BAC1-F2B2B085C2AA}" type="parTrans" cxnId="{94211924-3A37-4812-892D-6BFCFE1858FB}">
      <dgm:prSet/>
      <dgm:spPr/>
      <dgm:t>
        <a:bodyPr/>
        <a:lstStyle/>
        <a:p>
          <a:endParaRPr lang="el-GR"/>
        </a:p>
      </dgm:t>
    </dgm:pt>
    <dgm:pt modelId="{ABA57C0D-E72C-454F-B4D1-4197C8362C41}">
      <dgm:prSet custT="1"/>
      <dgm:spPr>
        <a:solidFill>
          <a:srgbClr val="FF9900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Εισαγωγές βιομηχανικών προϊόντων → επιβάρυνση της οικονομίας.</a:t>
          </a:r>
        </a:p>
      </dgm:t>
    </dgm:pt>
    <dgm:pt modelId="{1AA6A18D-B34A-4F30-A66C-48C09C1390B3}" type="parTrans" cxnId="{C7395D74-C961-4796-9854-3732BABBDFF0}">
      <dgm:prSet/>
      <dgm:spPr/>
      <dgm:t>
        <a:bodyPr/>
        <a:lstStyle/>
        <a:p>
          <a:endParaRPr lang="el-GR"/>
        </a:p>
      </dgm:t>
    </dgm:pt>
    <dgm:pt modelId="{BD11D5CB-171F-4226-AD0E-5CAA1DF6A176}" type="sibTrans" cxnId="{C7395D74-C961-4796-9854-3732BABBDFF0}">
      <dgm:prSet/>
      <dgm:spPr/>
      <dgm:t>
        <a:bodyPr/>
        <a:lstStyle/>
        <a:p>
          <a:endParaRPr lang="el-GR"/>
        </a:p>
      </dgm:t>
    </dgm:pt>
    <dgm:pt modelId="{7D87153F-D304-413F-97EF-AA2EE42CFA69}">
      <dgm:prSet custT="1"/>
      <dgm:spPr>
        <a:solidFill>
          <a:srgbClr val="89C4FF">
            <a:alpha val="89804"/>
          </a:srgbClr>
        </a:solidFill>
      </dgm:spPr>
      <dgm:t>
        <a:bodyPr/>
        <a:lstStyle/>
        <a:p>
          <a:pPr algn="just"/>
          <a:r>
            <a:rPr lang="el-GR" sz="1300" b="1" dirty="0">
              <a:solidFill>
                <a:schemeClr val="tx1"/>
              </a:solidFill>
            </a:rPr>
            <a:t>Διόγκωση του τομέα των υπηρεσιών (δημόσιος τομέας → Αθήνα → κυρίως το 1960 – 1980).  </a:t>
          </a:r>
        </a:p>
      </dgm:t>
    </dgm:pt>
    <dgm:pt modelId="{F458EC28-7B68-4682-8164-424A02101AD7}" type="parTrans" cxnId="{8BACD0AB-BD2B-492B-B937-B9E5C927556A}">
      <dgm:prSet/>
      <dgm:spPr/>
      <dgm:t>
        <a:bodyPr/>
        <a:lstStyle/>
        <a:p>
          <a:endParaRPr lang="el-GR"/>
        </a:p>
      </dgm:t>
    </dgm:pt>
    <dgm:pt modelId="{F1EEA81D-0A5E-4FBB-9F6A-5D53A39D9249}" type="sibTrans" cxnId="{8BACD0AB-BD2B-492B-B937-B9E5C927556A}">
      <dgm:prSet/>
      <dgm:spPr/>
      <dgm:t>
        <a:bodyPr/>
        <a:lstStyle/>
        <a:p>
          <a:endParaRPr lang="el-GR"/>
        </a:p>
      </dgm:t>
    </dgm:pt>
    <dgm:pt modelId="{D6C13EE7-3AAF-4CEC-804C-6063BE825CBA}">
      <dgm:prSet custT="1"/>
      <dgm:spPr>
        <a:solidFill>
          <a:srgbClr val="FFFF93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Καθήλωση του αγροτικού πληθυσμού στη φτώχεια → εσωτερική &amp; εξωτερική μετανάστευση.</a:t>
          </a:r>
        </a:p>
      </dgm:t>
    </dgm:pt>
    <dgm:pt modelId="{91054279-155E-4061-AAF3-A4CF26EE98B1}" type="parTrans" cxnId="{3B5DAFC9-F1C3-4D18-915A-D9B0514846D1}">
      <dgm:prSet/>
      <dgm:spPr/>
      <dgm:t>
        <a:bodyPr/>
        <a:lstStyle/>
        <a:p>
          <a:endParaRPr lang="el-GR"/>
        </a:p>
      </dgm:t>
    </dgm:pt>
    <dgm:pt modelId="{ACD23551-6CD1-40F4-974D-4D030DDDC1AA}" type="sibTrans" cxnId="{3B5DAFC9-F1C3-4D18-915A-D9B0514846D1}">
      <dgm:prSet/>
      <dgm:spPr/>
      <dgm:t>
        <a:bodyPr/>
        <a:lstStyle/>
        <a:p>
          <a:endParaRPr lang="el-GR"/>
        </a:p>
      </dgm:t>
    </dgm:pt>
    <dgm:pt modelId="{1A956F76-E261-4165-815F-7C353C316B36}">
      <dgm:prSet custT="1"/>
      <dgm:spPr>
        <a:solidFill>
          <a:srgbClr val="00FFFF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Η παρασιτική νοοτροπία</a:t>
          </a:r>
        </a:p>
      </dgm:t>
    </dgm:pt>
    <dgm:pt modelId="{217489D5-9D18-431D-B600-72F33C6C6415}" type="parTrans" cxnId="{D2CE0659-9993-46DB-B409-A4D4DB49D21E}">
      <dgm:prSet/>
      <dgm:spPr/>
      <dgm:t>
        <a:bodyPr/>
        <a:lstStyle/>
        <a:p>
          <a:endParaRPr lang="el-GR"/>
        </a:p>
      </dgm:t>
    </dgm:pt>
    <dgm:pt modelId="{FC15F1C6-DCC0-4333-BFF8-EB4AB2876F28}" type="sibTrans" cxnId="{D2CE0659-9993-46DB-B409-A4D4DB49D21E}">
      <dgm:prSet/>
      <dgm:spPr/>
      <dgm:t>
        <a:bodyPr/>
        <a:lstStyle/>
        <a:p>
          <a:endParaRPr lang="el-GR"/>
        </a:p>
      </dgm:t>
    </dgm:pt>
    <dgm:pt modelId="{79FF0384-2199-48C9-B662-77F78757855E}">
      <dgm:prSet custT="1"/>
      <dgm:spPr>
        <a:solidFill>
          <a:srgbClr val="FF9900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 Οικονομική ανάπτυξη μέσω ναυτιλίας &amp; τουρισμού.</a:t>
          </a:r>
        </a:p>
      </dgm:t>
    </dgm:pt>
    <dgm:pt modelId="{2713AF2E-CB5C-4E7F-B643-B33356AC72E7}" type="parTrans" cxnId="{70C5EFFE-B40F-4DE0-9DD2-4125947BC6EC}">
      <dgm:prSet/>
      <dgm:spPr/>
      <dgm:t>
        <a:bodyPr/>
        <a:lstStyle/>
        <a:p>
          <a:endParaRPr lang="el-GR"/>
        </a:p>
      </dgm:t>
    </dgm:pt>
    <dgm:pt modelId="{56A8A69D-36BF-48D3-8F39-5D6215546D9C}" type="sibTrans" cxnId="{70C5EFFE-B40F-4DE0-9DD2-4125947BC6EC}">
      <dgm:prSet/>
      <dgm:spPr/>
      <dgm:t>
        <a:bodyPr/>
        <a:lstStyle/>
        <a:p>
          <a:endParaRPr lang="el-GR"/>
        </a:p>
      </dgm:t>
    </dgm:pt>
    <dgm:pt modelId="{08C9D657-2371-427E-AFC1-E0FC62FAA814}">
      <dgm:prSet custT="1"/>
      <dgm:spPr>
        <a:solidFill>
          <a:srgbClr val="FF9900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 Μετανάστευση</a:t>
          </a:r>
        </a:p>
      </dgm:t>
    </dgm:pt>
    <dgm:pt modelId="{433135D2-ACB8-45BB-A296-35F111E5A0A4}" type="parTrans" cxnId="{CF9553F8-5DD9-45A8-891A-5CB2360A2D18}">
      <dgm:prSet/>
      <dgm:spPr/>
      <dgm:t>
        <a:bodyPr/>
        <a:lstStyle/>
        <a:p>
          <a:endParaRPr lang="el-GR"/>
        </a:p>
      </dgm:t>
    </dgm:pt>
    <dgm:pt modelId="{F00E7DA1-E9E7-4BD8-ABB3-BACD626E9595}" type="sibTrans" cxnId="{CF9553F8-5DD9-45A8-891A-5CB2360A2D18}">
      <dgm:prSet/>
      <dgm:spPr/>
      <dgm:t>
        <a:bodyPr/>
        <a:lstStyle/>
        <a:p>
          <a:endParaRPr lang="el-GR"/>
        </a:p>
      </dgm:t>
    </dgm:pt>
    <dgm:pt modelId="{A974399B-93EA-479B-B2F8-FC69556ECF20}">
      <dgm:prSet custT="1"/>
      <dgm:spPr>
        <a:solidFill>
          <a:srgbClr val="FFFF93">
            <a:alpha val="89804"/>
          </a:srgbClr>
        </a:solidFill>
      </dgm:spPr>
      <dgm:t>
        <a:bodyPr/>
        <a:lstStyle/>
        <a:p>
          <a:pPr algn="just"/>
          <a:endParaRPr lang="el-GR" sz="1300" b="1" dirty="0"/>
        </a:p>
      </dgm:t>
    </dgm:pt>
    <dgm:pt modelId="{0FA742B0-8847-4D8C-A34A-5A6BBD4FBFDE}" type="parTrans" cxnId="{508EEE0E-9A10-4D68-B188-FB2CA7C261D8}">
      <dgm:prSet/>
      <dgm:spPr/>
      <dgm:t>
        <a:bodyPr/>
        <a:lstStyle/>
        <a:p>
          <a:endParaRPr lang="el-GR"/>
        </a:p>
      </dgm:t>
    </dgm:pt>
    <dgm:pt modelId="{F527D68B-C5EB-4B07-8F02-EBFAF04275F6}" type="sibTrans" cxnId="{508EEE0E-9A10-4D68-B188-FB2CA7C261D8}">
      <dgm:prSet/>
      <dgm:spPr/>
      <dgm:t>
        <a:bodyPr/>
        <a:lstStyle/>
        <a:p>
          <a:endParaRPr lang="el-GR"/>
        </a:p>
      </dgm:t>
    </dgm:pt>
    <dgm:pt modelId="{4B2EBCD4-835B-4070-9D10-CD6B1BD42F65}">
      <dgm:prSet custT="1"/>
      <dgm:spPr>
        <a:solidFill>
          <a:srgbClr val="FFFF93">
            <a:alpha val="89804"/>
          </a:srgbClr>
        </a:solidFill>
      </dgm:spPr>
      <dgm:t>
        <a:bodyPr/>
        <a:lstStyle/>
        <a:p>
          <a:pPr algn="just"/>
          <a:r>
            <a:rPr lang="el-GR" sz="1300" b="1" dirty="0"/>
            <a:t>Η απουσία μεγάλων γαιών → χαμηλή εκβιομηχάνιση της γεωργίας.</a:t>
          </a:r>
        </a:p>
      </dgm:t>
    </dgm:pt>
    <dgm:pt modelId="{7F1CCF7D-BA6A-41A5-A6EF-6B12E9D264D6}" type="parTrans" cxnId="{3356D243-70DD-485D-9708-D612273042D9}">
      <dgm:prSet/>
      <dgm:spPr/>
      <dgm:t>
        <a:bodyPr/>
        <a:lstStyle/>
        <a:p>
          <a:endParaRPr lang="el-GR"/>
        </a:p>
      </dgm:t>
    </dgm:pt>
    <dgm:pt modelId="{920E89CD-2D38-4BE9-8054-1BE945AEF4E2}" type="sibTrans" cxnId="{3356D243-70DD-485D-9708-D612273042D9}">
      <dgm:prSet/>
      <dgm:spPr/>
      <dgm:t>
        <a:bodyPr/>
        <a:lstStyle/>
        <a:p>
          <a:endParaRPr lang="el-GR"/>
        </a:p>
      </dgm:t>
    </dgm:pt>
    <dgm:pt modelId="{E3539239-D6BA-4F7F-BCE5-96C1CB0779F9}">
      <dgm:prSet custT="1"/>
      <dgm:spPr>
        <a:solidFill>
          <a:srgbClr val="B9FFFF">
            <a:alpha val="89804"/>
          </a:srgbClr>
        </a:solidFill>
      </dgm:spPr>
      <dgm:t>
        <a:bodyPr/>
        <a:lstStyle/>
        <a:p>
          <a:r>
            <a:rPr lang="el-GR" sz="1300" b="1" dirty="0"/>
            <a:t>Αντιπαραγωγική νοοτροπία → προσπάθεια δηλαδή για εύκολο κέρδος/εισόδημα χωρίς ουσιαστική παροχή εργασίας.</a:t>
          </a:r>
        </a:p>
      </dgm:t>
    </dgm:pt>
    <dgm:pt modelId="{1DB3CCD2-2B4A-4176-8EAF-DF197DBEBF2D}" type="parTrans" cxnId="{27CECDCE-04E9-4420-BBC1-19D323DEE001}">
      <dgm:prSet/>
      <dgm:spPr/>
      <dgm:t>
        <a:bodyPr/>
        <a:lstStyle/>
        <a:p>
          <a:endParaRPr lang="el-GR"/>
        </a:p>
      </dgm:t>
    </dgm:pt>
    <dgm:pt modelId="{0CB4D96E-6D42-4F08-9BF7-672D550AFFEF}" type="sibTrans" cxnId="{27CECDCE-04E9-4420-BBC1-19D323DEE001}">
      <dgm:prSet/>
      <dgm:spPr/>
      <dgm:t>
        <a:bodyPr/>
        <a:lstStyle/>
        <a:p>
          <a:endParaRPr lang="el-GR"/>
        </a:p>
      </dgm:t>
    </dgm:pt>
    <dgm:pt modelId="{30BC90BC-8032-4836-86CC-E5D6A38B0B9F}">
      <dgm:prSet/>
      <dgm:spPr>
        <a:solidFill>
          <a:srgbClr val="B9FFFF">
            <a:alpha val="89804"/>
          </a:srgbClr>
        </a:solidFill>
      </dgm:spPr>
      <dgm:t>
        <a:bodyPr/>
        <a:lstStyle/>
        <a:p>
          <a:endParaRPr lang="el-GR" dirty="0"/>
        </a:p>
      </dgm:t>
    </dgm:pt>
    <dgm:pt modelId="{E20CF7C9-61B1-4429-81AA-D8B52A26A8AF}" type="parTrans" cxnId="{96053CA6-528B-4105-BB5E-1B95F462AC36}">
      <dgm:prSet/>
      <dgm:spPr/>
      <dgm:t>
        <a:bodyPr/>
        <a:lstStyle/>
        <a:p>
          <a:endParaRPr lang="el-GR"/>
        </a:p>
      </dgm:t>
    </dgm:pt>
    <dgm:pt modelId="{CDAE7321-21FF-48E3-8FEC-80C7D33D70DB}" type="sibTrans" cxnId="{96053CA6-528B-4105-BB5E-1B95F462AC36}">
      <dgm:prSet/>
      <dgm:spPr/>
      <dgm:t>
        <a:bodyPr/>
        <a:lstStyle/>
        <a:p>
          <a:endParaRPr lang="el-GR"/>
        </a:p>
      </dgm:t>
    </dgm:pt>
    <dgm:pt modelId="{5C619CE5-1DBE-451D-9168-75A42016F123}">
      <dgm:prSet custT="1"/>
      <dgm:spPr>
        <a:solidFill>
          <a:srgbClr val="B9FFFF">
            <a:alpha val="89804"/>
          </a:srgbClr>
        </a:solidFill>
      </dgm:spPr>
      <dgm:t>
        <a:bodyPr/>
        <a:lstStyle/>
        <a:p>
          <a:endParaRPr lang="el-GR" sz="1300" b="1" dirty="0"/>
        </a:p>
      </dgm:t>
    </dgm:pt>
    <dgm:pt modelId="{8E33225E-8FFD-4192-9D3E-E3AD1239E429}" type="parTrans" cxnId="{A514BB23-4AAC-43FA-92D2-61F4ACFAAFE6}">
      <dgm:prSet/>
      <dgm:spPr/>
      <dgm:t>
        <a:bodyPr/>
        <a:lstStyle/>
        <a:p>
          <a:endParaRPr lang="el-GR"/>
        </a:p>
      </dgm:t>
    </dgm:pt>
    <dgm:pt modelId="{EDCCE9DF-53A3-4DFE-B998-B22CCBBB126D}" type="sibTrans" cxnId="{A514BB23-4AAC-43FA-92D2-61F4ACFAAFE6}">
      <dgm:prSet/>
      <dgm:spPr/>
      <dgm:t>
        <a:bodyPr/>
        <a:lstStyle/>
        <a:p>
          <a:endParaRPr lang="el-GR"/>
        </a:p>
      </dgm:t>
    </dgm:pt>
    <dgm:pt modelId="{0AE7957E-EE89-42EC-97B0-F1C9C1424DA8}">
      <dgm:prSet custT="1"/>
      <dgm:spPr>
        <a:solidFill>
          <a:srgbClr val="B9FFFF">
            <a:alpha val="89804"/>
          </a:srgbClr>
        </a:solidFill>
      </dgm:spPr>
      <dgm:t>
        <a:bodyPr/>
        <a:lstStyle/>
        <a:p>
          <a:endParaRPr lang="el-GR" sz="1300" b="1" dirty="0"/>
        </a:p>
      </dgm:t>
    </dgm:pt>
    <dgm:pt modelId="{4CC53E01-3F43-4264-AC82-E364ADE14483}" type="parTrans" cxnId="{E3168825-C04A-4674-B2A4-597C6DED9F79}">
      <dgm:prSet/>
      <dgm:spPr/>
      <dgm:t>
        <a:bodyPr/>
        <a:lstStyle/>
        <a:p>
          <a:endParaRPr lang="el-GR"/>
        </a:p>
      </dgm:t>
    </dgm:pt>
    <dgm:pt modelId="{203DAEE8-2210-4CD8-8634-4AE4699F6BB6}" type="sibTrans" cxnId="{E3168825-C04A-4674-B2A4-597C6DED9F79}">
      <dgm:prSet/>
      <dgm:spPr/>
      <dgm:t>
        <a:bodyPr/>
        <a:lstStyle/>
        <a:p>
          <a:endParaRPr lang="el-GR"/>
        </a:p>
      </dgm:t>
    </dgm:pt>
    <dgm:pt modelId="{815FFE4C-C67E-466E-BBCD-BF37F6F73E94}">
      <dgm:prSet custT="1"/>
      <dgm:spPr>
        <a:solidFill>
          <a:srgbClr val="FFFF93">
            <a:alpha val="89804"/>
          </a:srgbClr>
        </a:solidFill>
      </dgm:spPr>
      <dgm:t>
        <a:bodyPr/>
        <a:lstStyle/>
        <a:p>
          <a:pPr algn="just"/>
          <a:endParaRPr lang="el-GR" sz="1300" b="1" dirty="0"/>
        </a:p>
      </dgm:t>
    </dgm:pt>
    <dgm:pt modelId="{8B94BA0A-C77D-4FAE-B2CF-E5F044A3D922}" type="parTrans" cxnId="{0271E194-7CC9-4774-B68C-058B120E4D6C}">
      <dgm:prSet/>
      <dgm:spPr/>
      <dgm:t>
        <a:bodyPr/>
        <a:lstStyle/>
        <a:p>
          <a:endParaRPr lang="el-GR"/>
        </a:p>
      </dgm:t>
    </dgm:pt>
    <dgm:pt modelId="{914A41BE-5803-4B56-91CC-23DAAD2414EB}" type="sibTrans" cxnId="{0271E194-7CC9-4774-B68C-058B120E4D6C}">
      <dgm:prSet/>
      <dgm:spPr/>
      <dgm:t>
        <a:bodyPr/>
        <a:lstStyle/>
        <a:p>
          <a:endParaRPr lang="el-GR"/>
        </a:p>
      </dgm:t>
    </dgm:pt>
    <dgm:pt modelId="{7A0DFC2F-9429-424C-9820-E1C2F3D10D6C}" type="pres">
      <dgm:prSet presAssocID="{A9ED90B4-F31E-4B1E-8363-3C721DA8B8D8}" presName="Name0" presStyleCnt="0">
        <dgm:presLayoutVars>
          <dgm:dir/>
          <dgm:animLvl val="lvl"/>
          <dgm:resizeHandles val="exact"/>
        </dgm:presLayoutVars>
      </dgm:prSet>
      <dgm:spPr/>
    </dgm:pt>
    <dgm:pt modelId="{98329CCA-F9B9-4A8A-A3B5-7DE7497BA83B}" type="pres">
      <dgm:prSet presAssocID="{31EB29E1-94C3-4145-A952-8A7E2A09E432}" presName="linNode" presStyleCnt="0"/>
      <dgm:spPr/>
    </dgm:pt>
    <dgm:pt modelId="{7E904CE8-6009-4A3D-AEAE-D5E959CCBD39}" type="pres">
      <dgm:prSet presAssocID="{31EB29E1-94C3-4145-A952-8A7E2A09E432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9BC1E84A-79BC-44AB-8DF6-5019D1771052}" type="pres">
      <dgm:prSet presAssocID="{31EB29E1-94C3-4145-A952-8A7E2A09E432}" presName="descendantText" presStyleLbl="alignAccFollowNode1" presStyleIdx="0" presStyleCnt="6">
        <dgm:presLayoutVars>
          <dgm:bulletEnabled val="1"/>
        </dgm:presLayoutVars>
      </dgm:prSet>
      <dgm:spPr/>
    </dgm:pt>
    <dgm:pt modelId="{8ADDF48A-D088-4C1C-A509-9E81BB5E0210}" type="pres">
      <dgm:prSet presAssocID="{FB1B59B7-ABB9-4459-AF3F-76121A9B7812}" presName="sp" presStyleCnt="0"/>
      <dgm:spPr/>
    </dgm:pt>
    <dgm:pt modelId="{A1AD42F8-7EAA-4F91-90FC-6C8A57CFBD75}" type="pres">
      <dgm:prSet presAssocID="{BC2549A0-76B2-4CFE-AA51-EE357E7A02CD}" presName="linNode" presStyleCnt="0"/>
      <dgm:spPr/>
    </dgm:pt>
    <dgm:pt modelId="{B046F030-4834-4077-ABB8-19B520871588}" type="pres">
      <dgm:prSet presAssocID="{BC2549A0-76B2-4CFE-AA51-EE357E7A02C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502244F0-4117-4F03-86A0-9A85212B0DA7}" type="pres">
      <dgm:prSet presAssocID="{BC2549A0-76B2-4CFE-AA51-EE357E7A02CD}" presName="descendantText" presStyleLbl="alignAccFollowNode1" presStyleIdx="1" presStyleCnt="6">
        <dgm:presLayoutVars>
          <dgm:bulletEnabled val="1"/>
        </dgm:presLayoutVars>
      </dgm:prSet>
      <dgm:spPr/>
    </dgm:pt>
    <dgm:pt modelId="{E8CD9CF4-8088-4102-B4FF-6332FE131EB6}" type="pres">
      <dgm:prSet presAssocID="{538AAF09-D427-4756-BD7B-186673EB3B0D}" presName="sp" presStyleCnt="0"/>
      <dgm:spPr/>
    </dgm:pt>
    <dgm:pt modelId="{2B0B0544-19B0-4CF2-97D8-7EF736677124}" type="pres">
      <dgm:prSet presAssocID="{7AD2DA5E-08EA-4FB1-99F4-415604857460}" presName="linNode" presStyleCnt="0"/>
      <dgm:spPr/>
    </dgm:pt>
    <dgm:pt modelId="{21FDA2F1-194B-4F82-B332-CF3B6F99FF46}" type="pres">
      <dgm:prSet presAssocID="{7AD2DA5E-08EA-4FB1-99F4-41560485746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8214546-D889-4894-8BD8-52AEDF671DC7}" type="pres">
      <dgm:prSet presAssocID="{7AD2DA5E-08EA-4FB1-99F4-415604857460}" presName="descendantText" presStyleLbl="alignAccFollowNode1" presStyleIdx="2" presStyleCnt="6">
        <dgm:presLayoutVars>
          <dgm:bulletEnabled val="1"/>
        </dgm:presLayoutVars>
      </dgm:prSet>
      <dgm:spPr/>
    </dgm:pt>
    <dgm:pt modelId="{8B502C93-5598-453D-A26B-F445053D26B3}" type="pres">
      <dgm:prSet presAssocID="{E42687E4-B63C-4BCC-B939-E6BCED7322B0}" presName="sp" presStyleCnt="0"/>
      <dgm:spPr/>
    </dgm:pt>
    <dgm:pt modelId="{56DEC8E3-2155-4953-AE80-71BE9AC62E4D}" type="pres">
      <dgm:prSet presAssocID="{7A55B908-09CB-4981-B55C-B2E25C977D91}" presName="linNode" presStyleCnt="0"/>
      <dgm:spPr/>
    </dgm:pt>
    <dgm:pt modelId="{211A243F-A287-4B07-8E6D-B68EA8E09BB9}" type="pres">
      <dgm:prSet presAssocID="{7A55B908-09CB-4981-B55C-B2E25C977D9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C0EB4A0-D020-4CA4-849C-6E77178F1671}" type="pres">
      <dgm:prSet presAssocID="{7A55B908-09CB-4981-B55C-B2E25C977D91}" presName="descendantText" presStyleLbl="alignAccFollowNode1" presStyleIdx="3" presStyleCnt="6">
        <dgm:presLayoutVars>
          <dgm:bulletEnabled val="1"/>
        </dgm:presLayoutVars>
      </dgm:prSet>
      <dgm:spPr/>
    </dgm:pt>
    <dgm:pt modelId="{BD788B03-F828-42E3-85BF-9C0566B42BDF}" type="pres">
      <dgm:prSet presAssocID="{EABA389D-83E0-4899-8EF6-2A217D84B030}" presName="sp" presStyleCnt="0"/>
      <dgm:spPr/>
    </dgm:pt>
    <dgm:pt modelId="{2FF4D386-FD9D-457D-A29B-9939F9FA6AD9}" type="pres">
      <dgm:prSet presAssocID="{77B4402B-F508-4FE2-90FA-A46FFE6CCA16}" presName="linNode" presStyleCnt="0"/>
      <dgm:spPr/>
    </dgm:pt>
    <dgm:pt modelId="{97F274A3-33A6-434F-AA15-9B1A43E950CD}" type="pres">
      <dgm:prSet presAssocID="{77B4402B-F508-4FE2-90FA-A46FFE6CCA1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01CAC567-812C-44DF-89C4-55E74AFC4271}" type="pres">
      <dgm:prSet presAssocID="{77B4402B-F508-4FE2-90FA-A46FFE6CCA16}" presName="descendantText" presStyleLbl="alignAccFollowNode1" presStyleIdx="4" presStyleCnt="6">
        <dgm:presLayoutVars>
          <dgm:bulletEnabled val="1"/>
        </dgm:presLayoutVars>
      </dgm:prSet>
      <dgm:spPr/>
    </dgm:pt>
    <dgm:pt modelId="{C0F50089-4795-489E-8215-B328818940D0}" type="pres">
      <dgm:prSet presAssocID="{92B5A6AA-8576-4717-8DBA-D50628E007ED}" presName="sp" presStyleCnt="0"/>
      <dgm:spPr/>
    </dgm:pt>
    <dgm:pt modelId="{F3F17CD0-FCFB-4626-80C8-9F7C0CA0CF70}" type="pres">
      <dgm:prSet presAssocID="{1A956F76-E261-4165-815F-7C353C316B36}" presName="linNode" presStyleCnt="0"/>
      <dgm:spPr/>
    </dgm:pt>
    <dgm:pt modelId="{38FFE513-FA27-468C-9B56-7FAC9355C121}" type="pres">
      <dgm:prSet presAssocID="{1A956F76-E261-4165-815F-7C353C316B36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9ECD34CF-5C0F-47AE-A5A6-FC368CA125FC}" type="pres">
      <dgm:prSet presAssocID="{1A956F76-E261-4165-815F-7C353C316B36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3A50D30E-740F-47D0-B327-031812AFEE93}" srcId="{A9ED90B4-F31E-4B1E-8363-3C721DA8B8D8}" destId="{31EB29E1-94C3-4145-A952-8A7E2A09E432}" srcOrd="0" destOrd="0" parTransId="{C0369318-F153-4155-8B45-CF3FBA7D1176}" sibTransId="{FB1B59B7-ABB9-4459-AF3F-76121A9B7812}"/>
    <dgm:cxn modelId="{508EEE0E-9A10-4D68-B188-FB2CA7C261D8}" srcId="{7A55B908-09CB-4981-B55C-B2E25C977D91}" destId="{A974399B-93EA-479B-B2F8-FC69556ECF20}" srcOrd="3" destOrd="0" parTransId="{0FA742B0-8847-4D8C-A34A-5A6BBD4FBFDE}" sibTransId="{F527D68B-C5EB-4B07-8F02-EBFAF04275F6}"/>
    <dgm:cxn modelId="{3211C51A-9F6E-46DD-8707-14AE8E7977F9}" type="presOf" srcId="{ACC9121A-AB60-443B-8231-108282A94BF9}" destId="{9BC1E84A-79BC-44AB-8DF6-5019D1771052}" srcOrd="0" destOrd="0" presId="urn:microsoft.com/office/officeart/2005/8/layout/vList5"/>
    <dgm:cxn modelId="{E108231D-0C12-46BC-8CA3-015C4AA65193}" type="presOf" srcId="{7D87153F-D304-413F-97EF-AA2EE42CFA69}" destId="{78214546-D889-4894-8BD8-52AEDF671DC7}" srcOrd="0" destOrd="0" presId="urn:microsoft.com/office/officeart/2005/8/layout/vList5"/>
    <dgm:cxn modelId="{3F1A621F-DB0A-4241-A4E5-E95FA24C286D}" type="presOf" srcId="{4B2EBCD4-835B-4070-9D10-CD6B1BD42F65}" destId="{CC0EB4A0-D020-4CA4-849C-6E77178F1671}" srcOrd="0" destOrd="2" presId="urn:microsoft.com/office/officeart/2005/8/layout/vList5"/>
    <dgm:cxn modelId="{BD56BC20-503B-4634-9571-A60E6DB6AD51}" type="presOf" srcId="{D6C13EE7-3AAF-4CEC-804C-6063BE825CBA}" destId="{CC0EB4A0-D020-4CA4-849C-6E77178F1671}" srcOrd="0" destOrd="1" presId="urn:microsoft.com/office/officeart/2005/8/layout/vList5"/>
    <dgm:cxn modelId="{A514BB23-4AAC-43FA-92D2-61F4ACFAAFE6}" srcId="{1A956F76-E261-4165-815F-7C353C316B36}" destId="{5C619CE5-1DBE-451D-9168-75A42016F123}" srcOrd="0" destOrd="0" parTransId="{8E33225E-8FFD-4192-9D3E-E3AD1239E429}" sibTransId="{EDCCE9DF-53A3-4DFE-B998-B22CCBBB126D}"/>
    <dgm:cxn modelId="{94211924-3A37-4812-892D-6BFCFE1858FB}" srcId="{77B4402B-F508-4FE2-90FA-A46FFE6CCA16}" destId="{05803C2C-37C4-46D3-9D45-0E9DD8D7556F}" srcOrd="0" destOrd="0" parTransId="{E5AF373A-116E-4511-BAC1-F2B2B085C2AA}" sibTransId="{BA01E9F8-2479-4600-B7DA-69AB9D5BE706}"/>
    <dgm:cxn modelId="{9D282024-40E4-46B0-97BF-F52EDC7CFB2F}" type="presOf" srcId="{7AD2DA5E-08EA-4FB1-99F4-415604857460}" destId="{21FDA2F1-194B-4F82-B332-CF3B6F99FF46}" srcOrd="0" destOrd="0" presId="urn:microsoft.com/office/officeart/2005/8/layout/vList5"/>
    <dgm:cxn modelId="{E3168825-C04A-4674-B2A4-597C6DED9F79}" srcId="{1A956F76-E261-4165-815F-7C353C316B36}" destId="{0AE7957E-EE89-42EC-97B0-F1C9C1424DA8}" srcOrd="1" destOrd="0" parTransId="{4CC53E01-3F43-4264-AC82-E364ADE14483}" sibTransId="{203DAEE8-2210-4CD8-8634-4AE4699F6BB6}"/>
    <dgm:cxn modelId="{927AA22A-8F01-47F5-A1C4-137AC71D3AF5}" srcId="{A9ED90B4-F31E-4B1E-8363-3C721DA8B8D8}" destId="{7A55B908-09CB-4981-B55C-B2E25C977D91}" srcOrd="3" destOrd="0" parTransId="{154090BE-C7B3-4B7F-8881-279666E5EC9E}" sibTransId="{EABA389D-83E0-4899-8EF6-2A217D84B030}"/>
    <dgm:cxn modelId="{E0E7B02A-197C-4E5C-A38F-2D7582D1D280}" type="presOf" srcId="{79FF0384-2199-48C9-B662-77F78757855E}" destId="{502244F0-4117-4F03-86A0-9A85212B0DA7}" srcOrd="0" destOrd="1" presId="urn:microsoft.com/office/officeart/2005/8/layout/vList5"/>
    <dgm:cxn modelId="{8E04B92E-36D3-48BF-B539-8AE57D4F0600}" type="presOf" srcId="{E3539239-D6BA-4F7F-BCE5-96C1CB0779F9}" destId="{9ECD34CF-5C0F-47AE-A5A6-FC368CA125FC}" srcOrd="0" destOrd="2" presId="urn:microsoft.com/office/officeart/2005/8/layout/vList5"/>
    <dgm:cxn modelId="{184BB83B-BD0D-40E7-ABDC-42E4DC488267}" type="presOf" srcId="{ABA57C0D-E72C-454F-B4D1-4197C8362C41}" destId="{502244F0-4117-4F03-86A0-9A85212B0DA7}" srcOrd="0" destOrd="0" presId="urn:microsoft.com/office/officeart/2005/8/layout/vList5"/>
    <dgm:cxn modelId="{3695D55F-1FCF-496F-8AA7-3F0BDC6BE616}" srcId="{A9ED90B4-F31E-4B1E-8363-3C721DA8B8D8}" destId="{7AD2DA5E-08EA-4FB1-99F4-415604857460}" srcOrd="2" destOrd="0" parTransId="{40DD1875-5B5F-4857-89F0-E6718D187B7E}" sibTransId="{E42687E4-B63C-4BCC-B939-E6BCED7322B0}"/>
    <dgm:cxn modelId="{3356D243-70DD-485D-9708-D612273042D9}" srcId="{7A55B908-09CB-4981-B55C-B2E25C977D91}" destId="{4B2EBCD4-835B-4070-9D10-CD6B1BD42F65}" srcOrd="2" destOrd="0" parTransId="{7F1CCF7D-BA6A-41A5-A6EF-6B12E9D264D6}" sibTransId="{920E89CD-2D38-4BE9-8054-1BE945AEF4E2}"/>
    <dgm:cxn modelId="{6D70E144-389A-4F0D-82CB-05D8264AED9D}" type="presOf" srcId="{05803C2C-37C4-46D3-9D45-0E9DD8D7556F}" destId="{01CAC567-812C-44DF-89C4-55E74AFC4271}" srcOrd="0" destOrd="0" presId="urn:microsoft.com/office/officeart/2005/8/layout/vList5"/>
    <dgm:cxn modelId="{51BA6A46-C714-475F-8077-A2BB5BB40F83}" type="presOf" srcId="{08C9D657-2371-427E-AFC1-E0FC62FAA814}" destId="{502244F0-4117-4F03-86A0-9A85212B0DA7}" srcOrd="0" destOrd="2" presId="urn:microsoft.com/office/officeart/2005/8/layout/vList5"/>
    <dgm:cxn modelId="{C7395D74-C961-4796-9854-3732BABBDFF0}" srcId="{BC2549A0-76B2-4CFE-AA51-EE357E7A02CD}" destId="{ABA57C0D-E72C-454F-B4D1-4197C8362C41}" srcOrd="0" destOrd="0" parTransId="{1AA6A18D-B34A-4F30-A66C-48C09C1390B3}" sibTransId="{BD11D5CB-171F-4226-AD0E-5CAA1DF6A176}"/>
    <dgm:cxn modelId="{5D2EB655-C4FD-4096-AA9A-7BB2B560A173}" type="presOf" srcId="{815FFE4C-C67E-466E-BBCD-BF37F6F73E94}" destId="{CC0EB4A0-D020-4CA4-849C-6E77178F1671}" srcOrd="0" destOrd="0" presId="urn:microsoft.com/office/officeart/2005/8/layout/vList5"/>
    <dgm:cxn modelId="{74ECC757-BB66-4266-8742-A4FB68CF971E}" type="presOf" srcId="{1A956F76-E261-4165-815F-7C353C316B36}" destId="{38FFE513-FA27-468C-9B56-7FAC9355C121}" srcOrd="0" destOrd="0" presId="urn:microsoft.com/office/officeart/2005/8/layout/vList5"/>
    <dgm:cxn modelId="{E9E4E178-35D7-46B4-9789-6DCF10DD5336}" type="presOf" srcId="{30BC90BC-8032-4836-86CC-E5D6A38B0B9F}" destId="{9ECD34CF-5C0F-47AE-A5A6-FC368CA125FC}" srcOrd="0" destOrd="3" presId="urn:microsoft.com/office/officeart/2005/8/layout/vList5"/>
    <dgm:cxn modelId="{D2CE0659-9993-46DB-B409-A4D4DB49D21E}" srcId="{A9ED90B4-F31E-4B1E-8363-3C721DA8B8D8}" destId="{1A956F76-E261-4165-815F-7C353C316B36}" srcOrd="5" destOrd="0" parTransId="{217489D5-9D18-431D-B600-72F33C6C6415}" sibTransId="{FC15F1C6-DCC0-4333-BFF8-EB4AB2876F28}"/>
    <dgm:cxn modelId="{55FB4379-056D-41AC-B881-EA7981C41D5D}" type="presOf" srcId="{BC2549A0-76B2-4CFE-AA51-EE357E7A02CD}" destId="{B046F030-4834-4077-ABB8-19B520871588}" srcOrd="0" destOrd="0" presId="urn:microsoft.com/office/officeart/2005/8/layout/vList5"/>
    <dgm:cxn modelId="{8600317A-7F3D-49DE-B8ED-E21F6BAACDF7}" srcId="{31EB29E1-94C3-4145-A952-8A7E2A09E432}" destId="{ACC9121A-AB60-443B-8231-108282A94BF9}" srcOrd="0" destOrd="0" parTransId="{52BD39B6-8242-4A49-91DA-4CD9C0D3B935}" sibTransId="{75077D23-5A58-40A5-B72C-A328104950C4}"/>
    <dgm:cxn modelId="{0271E194-7CC9-4774-B68C-058B120E4D6C}" srcId="{7A55B908-09CB-4981-B55C-B2E25C977D91}" destId="{815FFE4C-C67E-466E-BBCD-BF37F6F73E94}" srcOrd="0" destOrd="0" parTransId="{8B94BA0A-C77D-4FAE-B2CF-E5F044A3D922}" sibTransId="{914A41BE-5803-4B56-91CC-23DAAD2414EB}"/>
    <dgm:cxn modelId="{2C110C96-9047-452A-A3E0-4C84FECAF2B7}" type="presOf" srcId="{0AE7957E-EE89-42EC-97B0-F1C9C1424DA8}" destId="{9ECD34CF-5C0F-47AE-A5A6-FC368CA125FC}" srcOrd="0" destOrd="1" presId="urn:microsoft.com/office/officeart/2005/8/layout/vList5"/>
    <dgm:cxn modelId="{D6096F96-8772-4794-A6DE-A4A7BE2E4A13}" type="presOf" srcId="{31EB29E1-94C3-4145-A952-8A7E2A09E432}" destId="{7E904CE8-6009-4A3D-AEAE-D5E959CCBD39}" srcOrd="0" destOrd="0" presId="urn:microsoft.com/office/officeart/2005/8/layout/vList5"/>
    <dgm:cxn modelId="{36FAF19D-6F4E-4704-8EAC-5701261FEE19}" srcId="{A9ED90B4-F31E-4B1E-8363-3C721DA8B8D8}" destId="{BC2549A0-76B2-4CFE-AA51-EE357E7A02CD}" srcOrd="1" destOrd="0" parTransId="{65264E74-167B-4B16-84E8-35B314EF17E9}" sibTransId="{538AAF09-D427-4756-BD7B-186673EB3B0D}"/>
    <dgm:cxn modelId="{8F35AC9E-C697-466E-82CA-0D1DF688151F}" type="presOf" srcId="{A9ED90B4-F31E-4B1E-8363-3C721DA8B8D8}" destId="{7A0DFC2F-9429-424C-9820-E1C2F3D10D6C}" srcOrd="0" destOrd="0" presId="urn:microsoft.com/office/officeart/2005/8/layout/vList5"/>
    <dgm:cxn modelId="{96053CA6-528B-4105-BB5E-1B95F462AC36}" srcId="{1A956F76-E261-4165-815F-7C353C316B36}" destId="{30BC90BC-8032-4836-86CC-E5D6A38B0B9F}" srcOrd="3" destOrd="0" parTransId="{E20CF7C9-61B1-4429-81AA-D8B52A26A8AF}" sibTransId="{CDAE7321-21FF-48E3-8FEC-80C7D33D70DB}"/>
    <dgm:cxn modelId="{8BACD0AB-BD2B-492B-B937-B9E5C927556A}" srcId="{7AD2DA5E-08EA-4FB1-99F4-415604857460}" destId="{7D87153F-D304-413F-97EF-AA2EE42CFA69}" srcOrd="0" destOrd="0" parTransId="{F458EC28-7B68-4682-8164-424A02101AD7}" sibTransId="{F1EEA81D-0A5E-4FBB-9F6A-5D53A39D9249}"/>
    <dgm:cxn modelId="{7EF0D1C0-A56D-4376-99C3-6FA8ECC12E1F}" type="presOf" srcId="{77B4402B-F508-4FE2-90FA-A46FFE6CCA16}" destId="{97F274A3-33A6-434F-AA15-9B1A43E950CD}" srcOrd="0" destOrd="0" presId="urn:microsoft.com/office/officeart/2005/8/layout/vList5"/>
    <dgm:cxn modelId="{3B5DAFC9-F1C3-4D18-915A-D9B0514846D1}" srcId="{7A55B908-09CB-4981-B55C-B2E25C977D91}" destId="{D6C13EE7-3AAF-4CEC-804C-6063BE825CBA}" srcOrd="1" destOrd="0" parTransId="{91054279-155E-4061-AAF3-A4CF26EE98B1}" sibTransId="{ACD23551-6CD1-40F4-974D-4D030DDDC1AA}"/>
    <dgm:cxn modelId="{27CECDCE-04E9-4420-BBC1-19D323DEE001}" srcId="{1A956F76-E261-4165-815F-7C353C316B36}" destId="{E3539239-D6BA-4F7F-BCE5-96C1CB0779F9}" srcOrd="2" destOrd="0" parTransId="{1DB3CCD2-2B4A-4176-8EAF-DF197DBEBF2D}" sibTransId="{0CB4D96E-6D42-4F08-9BF7-672D550AFFEF}"/>
    <dgm:cxn modelId="{9E78A3D8-F1FF-4842-A4F7-87FA2D17ECF8}" type="presOf" srcId="{7A55B908-09CB-4981-B55C-B2E25C977D91}" destId="{211A243F-A287-4B07-8E6D-B68EA8E09BB9}" srcOrd="0" destOrd="0" presId="urn:microsoft.com/office/officeart/2005/8/layout/vList5"/>
    <dgm:cxn modelId="{2779C5E6-F385-4B4E-A4D1-980F23845FE6}" type="presOf" srcId="{5C619CE5-1DBE-451D-9168-75A42016F123}" destId="{9ECD34CF-5C0F-47AE-A5A6-FC368CA125FC}" srcOrd="0" destOrd="0" presId="urn:microsoft.com/office/officeart/2005/8/layout/vList5"/>
    <dgm:cxn modelId="{9741D0ED-6AB9-4119-809E-C1161F491F75}" type="presOf" srcId="{A974399B-93EA-479B-B2F8-FC69556ECF20}" destId="{CC0EB4A0-D020-4CA4-849C-6E77178F1671}" srcOrd="0" destOrd="3" presId="urn:microsoft.com/office/officeart/2005/8/layout/vList5"/>
    <dgm:cxn modelId="{1AB98BF2-AE6D-4B3F-9F74-FED9DC72664F}" srcId="{A9ED90B4-F31E-4B1E-8363-3C721DA8B8D8}" destId="{77B4402B-F508-4FE2-90FA-A46FFE6CCA16}" srcOrd="4" destOrd="0" parTransId="{4D8BA819-75E6-478D-853B-60AA2A52C09C}" sibTransId="{92B5A6AA-8576-4717-8DBA-D50628E007ED}"/>
    <dgm:cxn modelId="{CF9553F8-5DD9-45A8-891A-5CB2360A2D18}" srcId="{BC2549A0-76B2-4CFE-AA51-EE357E7A02CD}" destId="{08C9D657-2371-427E-AFC1-E0FC62FAA814}" srcOrd="2" destOrd="0" parTransId="{433135D2-ACB8-45BB-A296-35F111E5A0A4}" sibTransId="{F00E7DA1-E9E7-4BD8-ABB3-BACD626E9595}"/>
    <dgm:cxn modelId="{70C5EFFE-B40F-4DE0-9DD2-4125947BC6EC}" srcId="{BC2549A0-76B2-4CFE-AA51-EE357E7A02CD}" destId="{79FF0384-2199-48C9-B662-77F78757855E}" srcOrd="1" destOrd="0" parTransId="{2713AF2E-CB5C-4E7F-B643-B33356AC72E7}" sibTransId="{56A8A69D-36BF-48D3-8F39-5D6215546D9C}"/>
    <dgm:cxn modelId="{784A9311-1E39-47A9-B4D7-A1C173176C09}" type="presParOf" srcId="{7A0DFC2F-9429-424C-9820-E1C2F3D10D6C}" destId="{98329CCA-F9B9-4A8A-A3B5-7DE7497BA83B}" srcOrd="0" destOrd="0" presId="urn:microsoft.com/office/officeart/2005/8/layout/vList5"/>
    <dgm:cxn modelId="{613F86EA-351B-454C-AFE2-BD297F746943}" type="presParOf" srcId="{98329CCA-F9B9-4A8A-A3B5-7DE7497BA83B}" destId="{7E904CE8-6009-4A3D-AEAE-D5E959CCBD39}" srcOrd="0" destOrd="0" presId="urn:microsoft.com/office/officeart/2005/8/layout/vList5"/>
    <dgm:cxn modelId="{10427B0B-3202-455B-B565-784C372FF64E}" type="presParOf" srcId="{98329CCA-F9B9-4A8A-A3B5-7DE7497BA83B}" destId="{9BC1E84A-79BC-44AB-8DF6-5019D1771052}" srcOrd="1" destOrd="0" presId="urn:microsoft.com/office/officeart/2005/8/layout/vList5"/>
    <dgm:cxn modelId="{7CFEF2DB-6ED0-454B-A15E-C5491CB9E794}" type="presParOf" srcId="{7A0DFC2F-9429-424C-9820-E1C2F3D10D6C}" destId="{8ADDF48A-D088-4C1C-A509-9E81BB5E0210}" srcOrd="1" destOrd="0" presId="urn:microsoft.com/office/officeart/2005/8/layout/vList5"/>
    <dgm:cxn modelId="{B5C1F9A8-0225-4F35-9899-5D7244927A27}" type="presParOf" srcId="{7A0DFC2F-9429-424C-9820-E1C2F3D10D6C}" destId="{A1AD42F8-7EAA-4F91-90FC-6C8A57CFBD75}" srcOrd="2" destOrd="0" presId="urn:microsoft.com/office/officeart/2005/8/layout/vList5"/>
    <dgm:cxn modelId="{E95F23D2-50D0-444A-8573-80332D2C7C48}" type="presParOf" srcId="{A1AD42F8-7EAA-4F91-90FC-6C8A57CFBD75}" destId="{B046F030-4834-4077-ABB8-19B520871588}" srcOrd="0" destOrd="0" presId="urn:microsoft.com/office/officeart/2005/8/layout/vList5"/>
    <dgm:cxn modelId="{97073D44-207B-4ABC-8753-42768CEBC4D9}" type="presParOf" srcId="{A1AD42F8-7EAA-4F91-90FC-6C8A57CFBD75}" destId="{502244F0-4117-4F03-86A0-9A85212B0DA7}" srcOrd="1" destOrd="0" presId="urn:microsoft.com/office/officeart/2005/8/layout/vList5"/>
    <dgm:cxn modelId="{B9426741-9E33-4CF7-BE50-39ECDD0EFE13}" type="presParOf" srcId="{7A0DFC2F-9429-424C-9820-E1C2F3D10D6C}" destId="{E8CD9CF4-8088-4102-B4FF-6332FE131EB6}" srcOrd="3" destOrd="0" presId="urn:microsoft.com/office/officeart/2005/8/layout/vList5"/>
    <dgm:cxn modelId="{9FF5D7B3-DA5C-4A03-8AFF-8AB7AA1E2CA0}" type="presParOf" srcId="{7A0DFC2F-9429-424C-9820-E1C2F3D10D6C}" destId="{2B0B0544-19B0-4CF2-97D8-7EF736677124}" srcOrd="4" destOrd="0" presId="urn:microsoft.com/office/officeart/2005/8/layout/vList5"/>
    <dgm:cxn modelId="{0D192F31-A40D-4F0D-B9E2-36F016403E73}" type="presParOf" srcId="{2B0B0544-19B0-4CF2-97D8-7EF736677124}" destId="{21FDA2F1-194B-4F82-B332-CF3B6F99FF46}" srcOrd="0" destOrd="0" presId="urn:microsoft.com/office/officeart/2005/8/layout/vList5"/>
    <dgm:cxn modelId="{76A94F2D-3E91-46CD-BDBC-66F45351303B}" type="presParOf" srcId="{2B0B0544-19B0-4CF2-97D8-7EF736677124}" destId="{78214546-D889-4894-8BD8-52AEDF671DC7}" srcOrd="1" destOrd="0" presId="urn:microsoft.com/office/officeart/2005/8/layout/vList5"/>
    <dgm:cxn modelId="{C2D08DC0-5E11-4B8E-B06E-A7F62A012031}" type="presParOf" srcId="{7A0DFC2F-9429-424C-9820-E1C2F3D10D6C}" destId="{8B502C93-5598-453D-A26B-F445053D26B3}" srcOrd="5" destOrd="0" presId="urn:microsoft.com/office/officeart/2005/8/layout/vList5"/>
    <dgm:cxn modelId="{3F31AD84-8A3E-4018-B144-6BDB082BCD08}" type="presParOf" srcId="{7A0DFC2F-9429-424C-9820-E1C2F3D10D6C}" destId="{56DEC8E3-2155-4953-AE80-71BE9AC62E4D}" srcOrd="6" destOrd="0" presId="urn:microsoft.com/office/officeart/2005/8/layout/vList5"/>
    <dgm:cxn modelId="{7DF8B31C-DAB6-4DC3-B568-112C1D9B5D05}" type="presParOf" srcId="{56DEC8E3-2155-4953-AE80-71BE9AC62E4D}" destId="{211A243F-A287-4B07-8E6D-B68EA8E09BB9}" srcOrd="0" destOrd="0" presId="urn:microsoft.com/office/officeart/2005/8/layout/vList5"/>
    <dgm:cxn modelId="{4BB17879-3006-46D1-8460-398E1BF5E0C1}" type="presParOf" srcId="{56DEC8E3-2155-4953-AE80-71BE9AC62E4D}" destId="{CC0EB4A0-D020-4CA4-849C-6E77178F1671}" srcOrd="1" destOrd="0" presId="urn:microsoft.com/office/officeart/2005/8/layout/vList5"/>
    <dgm:cxn modelId="{12910C01-1906-420C-9000-3A7E956E8222}" type="presParOf" srcId="{7A0DFC2F-9429-424C-9820-E1C2F3D10D6C}" destId="{BD788B03-F828-42E3-85BF-9C0566B42BDF}" srcOrd="7" destOrd="0" presId="urn:microsoft.com/office/officeart/2005/8/layout/vList5"/>
    <dgm:cxn modelId="{140D3DCB-AA10-457E-870F-C8496B7F89A5}" type="presParOf" srcId="{7A0DFC2F-9429-424C-9820-E1C2F3D10D6C}" destId="{2FF4D386-FD9D-457D-A29B-9939F9FA6AD9}" srcOrd="8" destOrd="0" presId="urn:microsoft.com/office/officeart/2005/8/layout/vList5"/>
    <dgm:cxn modelId="{E8A78545-3C1F-41A3-BE99-5B45C048A203}" type="presParOf" srcId="{2FF4D386-FD9D-457D-A29B-9939F9FA6AD9}" destId="{97F274A3-33A6-434F-AA15-9B1A43E950CD}" srcOrd="0" destOrd="0" presId="urn:microsoft.com/office/officeart/2005/8/layout/vList5"/>
    <dgm:cxn modelId="{07DEA136-560E-442F-8F0B-EA8276EE23C3}" type="presParOf" srcId="{2FF4D386-FD9D-457D-A29B-9939F9FA6AD9}" destId="{01CAC567-812C-44DF-89C4-55E74AFC4271}" srcOrd="1" destOrd="0" presId="urn:microsoft.com/office/officeart/2005/8/layout/vList5"/>
    <dgm:cxn modelId="{17FDA92C-1786-4BB9-9967-C58668BF6AE8}" type="presParOf" srcId="{7A0DFC2F-9429-424C-9820-E1C2F3D10D6C}" destId="{C0F50089-4795-489E-8215-B328818940D0}" srcOrd="9" destOrd="0" presId="urn:microsoft.com/office/officeart/2005/8/layout/vList5"/>
    <dgm:cxn modelId="{6806BE24-EA21-4073-8590-1A2E39DABFB5}" type="presParOf" srcId="{7A0DFC2F-9429-424C-9820-E1C2F3D10D6C}" destId="{F3F17CD0-FCFB-4626-80C8-9F7C0CA0CF70}" srcOrd="10" destOrd="0" presId="urn:microsoft.com/office/officeart/2005/8/layout/vList5"/>
    <dgm:cxn modelId="{CF428757-19AD-4DD2-AE0A-D05C487A5CE1}" type="presParOf" srcId="{F3F17CD0-FCFB-4626-80C8-9F7C0CA0CF70}" destId="{38FFE513-FA27-468C-9B56-7FAC9355C121}" srcOrd="0" destOrd="0" presId="urn:microsoft.com/office/officeart/2005/8/layout/vList5"/>
    <dgm:cxn modelId="{FE30FCD0-944A-432B-81A4-331E8D36EC42}" type="presParOf" srcId="{F3F17CD0-FCFB-4626-80C8-9F7C0CA0CF70}" destId="{9ECD34CF-5C0F-47AE-A5A6-FC368CA125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FF701C-F137-4A32-A7B1-61948A427B83}" type="doc">
      <dgm:prSet loTypeId="urn:microsoft.com/office/officeart/2005/8/layout/arrow2" loCatId="process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8AE0B32-EE36-40CD-9CB7-6D83981ACC8D}">
      <dgm:prSet phldrT="[Κείμενο]" custT="1"/>
      <dgm:spPr/>
      <dgm:t>
        <a:bodyPr/>
        <a:lstStyle/>
        <a:p>
          <a:pPr algn="ctr"/>
          <a:r>
            <a:rPr lang="el-GR" sz="1900" b="1" dirty="0">
              <a:solidFill>
                <a:srgbClr val="FF0066"/>
              </a:solidFill>
            </a:rPr>
            <a:t>Η παραοικονομία</a:t>
          </a:r>
        </a:p>
        <a:p>
          <a:pPr algn="ctr"/>
          <a:r>
            <a:rPr lang="el-GR" sz="1600" b="1" dirty="0"/>
            <a:t>Η αφανής οικονομική δραστηριότητα / φοροδιαφυγή.</a:t>
          </a:r>
          <a:endParaRPr lang="el-GR" sz="1600" dirty="0"/>
        </a:p>
      </dgm:t>
    </dgm:pt>
    <dgm:pt modelId="{A4D08662-BF4B-4968-87FF-E4CD84B4C529}" type="parTrans" cxnId="{0596EC55-0715-4843-8293-AE71D39C9A7B}">
      <dgm:prSet/>
      <dgm:spPr/>
      <dgm:t>
        <a:bodyPr/>
        <a:lstStyle/>
        <a:p>
          <a:endParaRPr lang="el-GR"/>
        </a:p>
      </dgm:t>
    </dgm:pt>
    <dgm:pt modelId="{B283D608-E912-42CA-B831-BA0F1C271127}" type="sibTrans" cxnId="{0596EC55-0715-4843-8293-AE71D39C9A7B}">
      <dgm:prSet/>
      <dgm:spPr/>
      <dgm:t>
        <a:bodyPr/>
        <a:lstStyle/>
        <a:p>
          <a:endParaRPr lang="el-GR"/>
        </a:p>
      </dgm:t>
    </dgm:pt>
    <dgm:pt modelId="{4F0A5A9E-578D-45AD-824F-151E633AF890}">
      <dgm:prSet phldrT="[Κείμενο]" custT="1"/>
      <dgm:spPr/>
      <dgm:t>
        <a:bodyPr/>
        <a:lstStyle/>
        <a:p>
          <a:pPr algn="ctr"/>
          <a:r>
            <a:rPr lang="el-GR" sz="1900" b="1" dirty="0">
              <a:solidFill>
                <a:srgbClr val="FF0066"/>
              </a:solidFill>
            </a:rPr>
            <a:t>Η υποβάθμιση της πολιτικής</a:t>
          </a:r>
        </a:p>
        <a:p>
          <a:pPr algn="ctr"/>
          <a:r>
            <a:rPr lang="el-GR" sz="1600" b="1" dirty="0"/>
            <a:t>1. Η πολιτική εξουσία υποβαθμίζεται  σχετικά με την οικονομική.</a:t>
          </a:r>
        </a:p>
        <a:p>
          <a:pPr algn="ctr"/>
          <a:r>
            <a:rPr lang="el-GR" sz="1600" b="1" dirty="0"/>
            <a:t>     2. Η οικονομική εξουσία επηρεάζει σημαντικά την πολιτική.</a:t>
          </a:r>
        </a:p>
        <a:p>
          <a:pPr algn="l"/>
          <a:endParaRPr lang="el-GR" sz="1700" dirty="0"/>
        </a:p>
      </dgm:t>
    </dgm:pt>
    <dgm:pt modelId="{5A220E53-C637-4D1C-B983-45DF5CB3F13A}" type="parTrans" cxnId="{9C4E1554-4342-419D-A11F-006E524BB095}">
      <dgm:prSet/>
      <dgm:spPr/>
      <dgm:t>
        <a:bodyPr/>
        <a:lstStyle/>
        <a:p>
          <a:endParaRPr lang="el-GR"/>
        </a:p>
      </dgm:t>
    </dgm:pt>
    <dgm:pt modelId="{B7C5D7D3-A780-416C-8AE0-C51A9A38E918}" type="sibTrans" cxnId="{9C4E1554-4342-419D-A11F-006E524BB095}">
      <dgm:prSet/>
      <dgm:spPr/>
      <dgm:t>
        <a:bodyPr/>
        <a:lstStyle/>
        <a:p>
          <a:endParaRPr lang="el-GR"/>
        </a:p>
      </dgm:t>
    </dgm:pt>
    <dgm:pt modelId="{2C2EE036-8003-4987-BEDF-60F8584F8020}">
      <dgm:prSet phldrT="[Κείμενο]" custT="1"/>
      <dgm:spPr/>
      <dgm:t>
        <a:bodyPr/>
        <a:lstStyle/>
        <a:p>
          <a:pPr algn="ctr"/>
          <a:r>
            <a:rPr lang="el-GR" sz="1900" b="1" dirty="0">
              <a:solidFill>
                <a:srgbClr val="FF0066"/>
              </a:solidFill>
            </a:rPr>
            <a:t>Η προβληματική λειτουργία των θεσμών</a:t>
          </a:r>
        </a:p>
        <a:p>
          <a:pPr algn="ctr"/>
          <a:r>
            <a:rPr lang="en-US" sz="1700" b="1" dirty="0"/>
            <a:t>1.</a:t>
          </a:r>
          <a:r>
            <a:rPr lang="el-GR" sz="1700" b="1" dirty="0"/>
            <a:t> Η </a:t>
          </a:r>
          <a:r>
            <a:rPr lang="el-GR" sz="1700" b="1" dirty="0" err="1"/>
            <a:t>τυπολατρεία</a:t>
          </a:r>
          <a:r>
            <a:rPr lang="el-GR" sz="1700" b="1" dirty="0"/>
            <a:t> / </a:t>
          </a:r>
          <a:r>
            <a:rPr lang="el-GR" sz="1700" b="1" dirty="0" err="1"/>
            <a:t>νομολατρεία</a:t>
          </a:r>
          <a:endParaRPr lang="el-GR" sz="1700" b="1" dirty="0"/>
        </a:p>
        <a:p>
          <a:pPr algn="ctr"/>
          <a:r>
            <a:rPr lang="el-GR" sz="1700" b="1" dirty="0"/>
            <a:t>2. Η πολυνομία</a:t>
          </a:r>
        </a:p>
        <a:p>
          <a:pPr algn="ctr"/>
          <a:r>
            <a:rPr lang="el-GR" sz="1700" b="1" dirty="0"/>
            <a:t>3.  Η έλλειψη προγραμματισμού</a:t>
          </a:r>
        </a:p>
        <a:p>
          <a:pPr algn="ctr"/>
          <a:r>
            <a:rPr lang="el-GR" sz="1700" b="1" dirty="0"/>
            <a:t>4. Οι ρουσφετολογικές ρυθμίσεις </a:t>
          </a:r>
        </a:p>
      </dgm:t>
    </dgm:pt>
    <dgm:pt modelId="{BD10CBF2-900B-4BB9-BD94-3B8912973A0C}" type="parTrans" cxnId="{15AC0365-8D2D-47F9-BE11-DE39A6D8211B}">
      <dgm:prSet/>
      <dgm:spPr/>
      <dgm:t>
        <a:bodyPr/>
        <a:lstStyle/>
        <a:p>
          <a:endParaRPr lang="el-GR"/>
        </a:p>
      </dgm:t>
    </dgm:pt>
    <dgm:pt modelId="{E89274B6-0C98-4611-833D-D7EA036E3265}" type="sibTrans" cxnId="{15AC0365-8D2D-47F9-BE11-DE39A6D8211B}">
      <dgm:prSet/>
      <dgm:spPr/>
      <dgm:t>
        <a:bodyPr/>
        <a:lstStyle/>
        <a:p>
          <a:endParaRPr lang="el-GR"/>
        </a:p>
      </dgm:t>
    </dgm:pt>
    <dgm:pt modelId="{91A1B506-A369-4918-BD7B-4CFDEFB28707}" type="pres">
      <dgm:prSet presAssocID="{8EFF701C-F137-4A32-A7B1-61948A427B83}" presName="arrowDiagram" presStyleCnt="0">
        <dgm:presLayoutVars>
          <dgm:chMax val="5"/>
          <dgm:dir/>
          <dgm:resizeHandles val="exact"/>
        </dgm:presLayoutVars>
      </dgm:prSet>
      <dgm:spPr/>
    </dgm:pt>
    <dgm:pt modelId="{3AC739A0-7395-4A2D-8BC8-E3291F09C104}" type="pres">
      <dgm:prSet presAssocID="{8EFF701C-F137-4A32-A7B1-61948A427B83}" presName="arrow" presStyleLbl="bgShp" presStyleIdx="0" presStyleCnt="1" custLinFactNeighborX="397"/>
      <dgm:spPr>
        <a:solidFill>
          <a:srgbClr val="9933FF"/>
        </a:solidFill>
      </dgm:spPr>
    </dgm:pt>
    <dgm:pt modelId="{D2140B59-2D4D-4BC4-88AE-8DB06FC2B56F}" type="pres">
      <dgm:prSet presAssocID="{8EFF701C-F137-4A32-A7B1-61948A427B83}" presName="arrowDiagram3" presStyleCnt="0"/>
      <dgm:spPr/>
    </dgm:pt>
    <dgm:pt modelId="{709A05FE-B8A2-4365-A032-4141E1E71970}" type="pres">
      <dgm:prSet presAssocID="{48AE0B32-EE36-40CD-9CB7-6D83981ACC8D}" presName="bullet3a" presStyleLbl="node1" presStyleIdx="0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</dgm:spPr>
    </dgm:pt>
    <dgm:pt modelId="{BB8DBC52-C33A-4DE9-913C-6278795FC230}" type="pres">
      <dgm:prSet presAssocID="{48AE0B32-EE36-40CD-9CB7-6D83981ACC8D}" presName="textBox3a" presStyleLbl="revTx" presStyleIdx="0" presStyleCnt="3" custScaleX="137784" custScaleY="49022" custLinFactNeighborX="-15134" custLinFactNeighborY="4373">
        <dgm:presLayoutVars>
          <dgm:bulletEnabled val="1"/>
        </dgm:presLayoutVars>
      </dgm:prSet>
      <dgm:spPr/>
    </dgm:pt>
    <dgm:pt modelId="{E4367146-AEC0-48C5-A3FE-129B92062DBA}" type="pres">
      <dgm:prSet presAssocID="{4F0A5A9E-578D-45AD-824F-151E633AF890}" presName="bullet3b" presStyleLbl="node1" presStyleIdx="1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</dgm:spPr>
    </dgm:pt>
    <dgm:pt modelId="{6FDAFA1D-23B1-477C-90B2-1F079E158FAA}" type="pres">
      <dgm:prSet presAssocID="{4F0A5A9E-578D-45AD-824F-151E633AF890}" presName="textBox3b" presStyleLbl="revTx" presStyleIdx="1" presStyleCnt="3" custAng="0" custScaleX="140767" custScaleY="62836" custLinFactNeighborX="0" custLinFactNeighborY="-1680">
        <dgm:presLayoutVars>
          <dgm:bulletEnabled val="1"/>
        </dgm:presLayoutVars>
      </dgm:prSet>
      <dgm:spPr/>
    </dgm:pt>
    <dgm:pt modelId="{E292BC6D-D304-4DDD-93F9-247D6FDC2D6A}" type="pres">
      <dgm:prSet presAssocID="{2C2EE036-8003-4987-BEDF-60F8584F8020}" presName="bullet3c" presStyleLbl="node1" presStyleIdx="2" presStyleCnt="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</dgm:spPr>
    </dgm:pt>
    <dgm:pt modelId="{85800CD5-C911-4B68-81B5-96D6F4AE6695}" type="pres">
      <dgm:prSet presAssocID="{2C2EE036-8003-4987-BEDF-60F8584F8020}" presName="textBox3c" presStyleLbl="revTx" presStyleIdx="2" presStyleCnt="3" custScaleX="166149" custScaleY="65457" custLinFactNeighborX="35672" custLinFactNeighborY="7830">
        <dgm:presLayoutVars>
          <dgm:bulletEnabled val="1"/>
        </dgm:presLayoutVars>
      </dgm:prSet>
      <dgm:spPr/>
    </dgm:pt>
  </dgm:ptLst>
  <dgm:cxnLst>
    <dgm:cxn modelId="{B871D75E-49A6-49B0-AEF0-F240A832E1C9}" type="presOf" srcId="{8EFF701C-F137-4A32-A7B1-61948A427B83}" destId="{91A1B506-A369-4918-BD7B-4CFDEFB28707}" srcOrd="0" destOrd="0" presId="urn:microsoft.com/office/officeart/2005/8/layout/arrow2"/>
    <dgm:cxn modelId="{15AC0365-8D2D-47F9-BE11-DE39A6D8211B}" srcId="{8EFF701C-F137-4A32-A7B1-61948A427B83}" destId="{2C2EE036-8003-4987-BEDF-60F8584F8020}" srcOrd="2" destOrd="0" parTransId="{BD10CBF2-900B-4BB9-BD94-3B8912973A0C}" sibTransId="{E89274B6-0C98-4611-833D-D7EA036E3265}"/>
    <dgm:cxn modelId="{18F04473-625D-443B-8897-D3CE94DD21AB}" type="presOf" srcId="{2C2EE036-8003-4987-BEDF-60F8584F8020}" destId="{85800CD5-C911-4B68-81B5-96D6F4AE6695}" srcOrd="0" destOrd="0" presId="urn:microsoft.com/office/officeart/2005/8/layout/arrow2"/>
    <dgm:cxn modelId="{9C4E1554-4342-419D-A11F-006E524BB095}" srcId="{8EFF701C-F137-4A32-A7B1-61948A427B83}" destId="{4F0A5A9E-578D-45AD-824F-151E633AF890}" srcOrd="1" destOrd="0" parTransId="{5A220E53-C637-4D1C-B983-45DF5CB3F13A}" sibTransId="{B7C5D7D3-A780-416C-8AE0-C51A9A38E918}"/>
    <dgm:cxn modelId="{0596EC55-0715-4843-8293-AE71D39C9A7B}" srcId="{8EFF701C-F137-4A32-A7B1-61948A427B83}" destId="{48AE0B32-EE36-40CD-9CB7-6D83981ACC8D}" srcOrd="0" destOrd="0" parTransId="{A4D08662-BF4B-4968-87FF-E4CD84B4C529}" sibTransId="{B283D608-E912-42CA-B831-BA0F1C271127}"/>
    <dgm:cxn modelId="{94F442CC-0965-45CB-A4BE-D3BA9CE04F19}" type="presOf" srcId="{4F0A5A9E-578D-45AD-824F-151E633AF890}" destId="{6FDAFA1D-23B1-477C-90B2-1F079E158FAA}" srcOrd="0" destOrd="0" presId="urn:microsoft.com/office/officeart/2005/8/layout/arrow2"/>
    <dgm:cxn modelId="{D76545EF-D080-41FE-814B-66EE66C38C1A}" type="presOf" srcId="{48AE0B32-EE36-40CD-9CB7-6D83981ACC8D}" destId="{BB8DBC52-C33A-4DE9-913C-6278795FC230}" srcOrd="0" destOrd="0" presId="urn:microsoft.com/office/officeart/2005/8/layout/arrow2"/>
    <dgm:cxn modelId="{F7F7C54B-47B5-414E-987D-76DC4082B940}" type="presParOf" srcId="{91A1B506-A369-4918-BD7B-4CFDEFB28707}" destId="{3AC739A0-7395-4A2D-8BC8-E3291F09C104}" srcOrd="0" destOrd="0" presId="urn:microsoft.com/office/officeart/2005/8/layout/arrow2"/>
    <dgm:cxn modelId="{CD926C42-CFD0-41C2-B3A6-349439A5650A}" type="presParOf" srcId="{91A1B506-A369-4918-BD7B-4CFDEFB28707}" destId="{D2140B59-2D4D-4BC4-88AE-8DB06FC2B56F}" srcOrd="1" destOrd="0" presId="urn:microsoft.com/office/officeart/2005/8/layout/arrow2"/>
    <dgm:cxn modelId="{BEE4E792-4B74-4D92-8D5E-8B33E30BDF40}" type="presParOf" srcId="{D2140B59-2D4D-4BC4-88AE-8DB06FC2B56F}" destId="{709A05FE-B8A2-4365-A032-4141E1E71970}" srcOrd="0" destOrd="0" presId="urn:microsoft.com/office/officeart/2005/8/layout/arrow2"/>
    <dgm:cxn modelId="{6AB411D6-2599-4E6D-9B53-61BE7394779B}" type="presParOf" srcId="{D2140B59-2D4D-4BC4-88AE-8DB06FC2B56F}" destId="{BB8DBC52-C33A-4DE9-913C-6278795FC230}" srcOrd="1" destOrd="0" presId="urn:microsoft.com/office/officeart/2005/8/layout/arrow2"/>
    <dgm:cxn modelId="{878AD605-DFCD-42C2-8643-6EB7122EA9F4}" type="presParOf" srcId="{D2140B59-2D4D-4BC4-88AE-8DB06FC2B56F}" destId="{E4367146-AEC0-48C5-A3FE-129B92062DBA}" srcOrd="2" destOrd="0" presId="urn:microsoft.com/office/officeart/2005/8/layout/arrow2"/>
    <dgm:cxn modelId="{C6F03771-E4E0-4B88-8567-C89D91B1B12A}" type="presParOf" srcId="{D2140B59-2D4D-4BC4-88AE-8DB06FC2B56F}" destId="{6FDAFA1D-23B1-477C-90B2-1F079E158FAA}" srcOrd="3" destOrd="0" presId="urn:microsoft.com/office/officeart/2005/8/layout/arrow2"/>
    <dgm:cxn modelId="{DAEA31D6-BA4D-4C17-B487-F32E7AE32DBD}" type="presParOf" srcId="{D2140B59-2D4D-4BC4-88AE-8DB06FC2B56F}" destId="{E292BC6D-D304-4DDD-93F9-247D6FDC2D6A}" srcOrd="4" destOrd="0" presId="urn:microsoft.com/office/officeart/2005/8/layout/arrow2"/>
    <dgm:cxn modelId="{6563C7B1-E722-4E94-A79E-B5B6DF7C1586}" type="presParOf" srcId="{D2140B59-2D4D-4BC4-88AE-8DB06FC2B56F}" destId="{85800CD5-C911-4B68-81B5-96D6F4AE669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28267-D6DF-47E6-A0EC-AC643F16CDB3}" type="doc">
      <dgm:prSet loTypeId="urn:microsoft.com/office/officeart/2005/8/layout/arrow6" loCatId="process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75E7357-EB5D-4180-A33A-3A7987A62569}">
      <dgm:prSet phldrT="[Κείμενο]" custT="1"/>
      <dgm:spPr/>
      <dgm:t>
        <a:bodyPr/>
        <a:lstStyle/>
        <a:p>
          <a:r>
            <a:rPr lang="el-GR" sz="2100" b="1" dirty="0">
              <a:solidFill>
                <a:schemeClr val="tx1"/>
              </a:solidFill>
            </a:rPr>
            <a:t>Βιολογικά χαρακτηριστικά </a:t>
          </a:r>
        </a:p>
        <a:p>
          <a:r>
            <a:rPr lang="el-GR" sz="2000" b="1" dirty="0">
              <a:solidFill>
                <a:schemeClr val="tx1"/>
              </a:solidFill>
            </a:rPr>
            <a:t>(φύλο, χρώμα ματιών, χρώμα δέρματος, σωματική κατασκευή κ.ά.)</a:t>
          </a:r>
        </a:p>
      </dgm:t>
    </dgm:pt>
    <dgm:pt modelId="{EBCCD99E-E3AA-4127-B02C-21BE093811E9}" type="parTrans" cxnId="{1CD921C6-9AE0-4EB0-9AC3-C6747A1F5267}">
      <dgm:prSet/>
      <dgm:spPr/>
      <dgm:t>
        <a:bodyPr/>
        <a:lstStyle/>
        <a:p>
          <a:endParaRPr lang="el-GR"/>
        </a:p>
      </dgm:t>
    </dgm:pt>
    <dgm:pt modelId="{4FCEF8B2-C5FD-4C2E-BE29-A705958E68C0}" type="sibTrans" cxnId="{1CD921C6-9AE0-4EB0-9AC3-C6747A1F5267}">
      <dgm:prSet/>
      <dgm:spPr/>
      <dgm:t>
        <a:bodyPr/>
        <a:lstStyle/>
        <a:p>
          <a:endParaRPr lang="el-GR"/>
        </a:p>
      </dgm:t>
    </dgm:pt>
    <dgm:pt modelId="{B0F75DF0-2AD3-4D85-8EA7-E2340FC4ABE3}">
      <dgm:prSet phldrT="[Κείμενο]" custT="1"/>
      <dgm:spPr/>
      <dgm:t>
        <a:bodyPr/>
        <a:lstStyle/>
        <a:p>
          <a:r>
            <a:rPr lang="el-GR" sz="2100" b="1" dirty="0">
              <a:solidFill>
                <a:schemeClr val="tx1"/>
              </a:solidFill>
            </a:rPr>
            <a:t>Αλληλεπίδραση με την κοινωνία</a:t>
          </a:r>
        </a:p>
        <a:p>
          <a:endParaRPr lang="el-GR" sz="2100" b="1" dirty="0">
            <a:solidFill>
              <a:schemeClr val="tx1"/>
            </a:solidFill>
          </a:endParaRPr>
        </a:p>
        <a:p>
          <a:r>
            <a:rPr lang="el-GR" sz="2000" b="1" dirty="0">
              <a:solidFill>
                <a:schemeClr val="tx1"/>
              </a:solidFill>
            </a:rPr>
            <a:t>(ανάπτυξη της προσωπικότητας, της μόρφωσης, των ικανοτήτων, των αξιών κ.ά.)</a:t>
          </a:r>
        </a:p>
      </dgm:t>
    </dgm:pt>
    <dgm:pt modelId="{EBCE2DB3-D6B1-4847-864A-4B79C3CDEDD0}" type="parTrans" cxnId="{A6A226A5-CBDA-4121-99FA-538ACA9C8C51}">
      <dgm:prSet/>
      <dgm:spPr/>
      <dgm:t>
        <a:bodyPr/>
        <a:lstStyle/>
        <a:p>
          <a:endParaRPr lang="el-GR"/>
        </a:p>
      </dgm:t>
    </dgm:pt>
    <dgm:pt modelId="{E1CFF94E-AE22-4287-AC0B-AA930B9F8965}" type="sibTrans" cxnId="{A6A226A5-CBDA-4121-99FA-538ACA9C8C51}">
      <dgm:prSet/>
      <dgm:spPr/>
      <dgm:t>
        <a:bodyPr/>
        <a:lstStyle/>
        <a:p>
          <a:endParaRPr lang="el-GR"/>
        </a:p>
      </dgm:t>
    </dgm:pt>
    <dgm:pt modelId="{71872CA5-547E-4665-A4A1-3C9DC8FDCF12}" type="pres">
      <dgm:prSet presAssocID="{CCE28267-D6DF-47E6-A0EC-AC643F16CDB3}" presName="compositeShape" presStyleCnt="0">
        <dgm:presLayoutVars>
          <dgm:chMax val="2"/>
          <dgm:dir/>
          <dgm:resizeHandles val="exact"/>
        </dgm:presLayoutVars>
      </dgm:prSet>
      <dgm:spPr/>
    </dgm:pt>
    <dgm:pt modelId="{D68A2907-77B3-4E47-86BE-613435D28060}" type="pres">
      <dgm:prSet presAssocID="{CCE28267-D6DF-47E6-A0EC-AC643F16CDB3}" presName="ribbon" presStyleLbl="node1" presStyleIdx="0" presStyleCnt="1" custScaleY="1210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9CADF7-3422-4EBA-9D8E-F89F41B296D8}" type="pres">
      <dgm:prSet presAssocID="{CCE28267-D6DF-47E6-A0EC-AC643F16CDB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BCD9985-25BC-41BE-B5D0-FEA810EA0422}" type="pres">
      <dgm:prSet presAssocID="{CCE28267-D6DF-47E6-A0EC-AC643F16CDB3}" presName="rightArrowText" presStyleLbl="node1" presStyleIdx="0" presStyleCnt="1" custScaleY="89971" custLinFactNeighborX="2003" custLinFactNeighborY="-2200">
        <dgm:presLayoutVars>
          <dgm:chMax val="0"/>
          <dgm:bulletEnabled val="1"/>
        </dgm:presLayoutVars>
      </dgm:prSet>
      <dgm:spPr/>
    </dgm:pt>
  </dgm:ptLst>
  <dgm:cxnLst>
    <dgm:cxn modelId="{F816BE21-9E5C-4F71-BE6D-DDF19F91E61D}" type="presOf" srcId="{B0F75DF0-2AD3-4D85-8EA7-E2340FC4ABE3}" destId="{4BCD9985-25BC-41BE-B5D0-FEA810EA0422}" srcOrd="0" destOrd="0" presId="urn:microsoft.com/office/officeart/2005/8/layout/arrow6"/>
    <dgm:cxn modelId="{090B818C-398A-426A-904A-612882D3A358}" type="presOf" srcId="{E75E7357-EB5D-4180-A33A-3A7987A62569}" destId="{2E9CADF7-3422-4EBA-9D8E-F89F41B296D8}" srcOrd="0" destOrd="0" presId="urn:microsoft.com/office/officeart/2005/8/layout/arrow6"/>
    <dgm:cxn modelId="{0184898E-474B-4FA4-A273-A45A0BD30F19}" type="presOf" srcId="{CCE28267-D6DF-47E6-A0EC-AC643F16CDB3}" destId="{71872CA5-547E-4665-A4A1-3C9DC8FDCF12}" srcOrd="0" destOrd="0" presId="urn:microsoft.com/office/officeart/2005/8/layout/arrow6"/>
    <dgm:cxn modelId="{A6A226A5-CBDA-4121-99FA-538ACA9C8C51}" srcId="{CCE28267-D6DF-47E6-A0EC-AC643F16CDB3}" destId="{B0F75DF0-2AD3-4D85-8EA7-E2340FC4ABE3}" srcOrd="1" destOrd="0" parTransId="{EBCE2DB3-D6B1-4847-864A-4B79C3CDEDD0}" sibTransId="{E1CFF94E-AE22-4287-AC0B-AA930B9F8965}"/>
    <dgm:cxn modelId="{1CD921C6-9AE0-4EB0-9AC3-C6747A1F5267}" srcId="{CCE28267-D6DF-47E6-A0EC-AC643F16CDB3}" destId="{E75E7357-EB5D-4180-A33A-3A7987A62569}" srcOrd="0" destOrd="0" parTransId="{EBCCD99E-E3AA-4127-B02C-21BE093811E9}" sibTransId="{4FCEF8B2-C5FD-4C2E-BE29-A705958E68C0}"/>
    <dgm:cxn modelId="{EEC47DE1-3178-4FB5-90F4-42101C25271F}" type="presParOf" srcId="{71872CA5-547E-4665-A4A1-3C9DC8FDCF12}" destId="{D68A2907-77B3-4E47-86BE-613435D28060}" srcOrd="0" destOrd="0" presId="urn:microsoft.com/office/officeart/2005/8/layout/arrow6"/>
    <dgm:cxn modelId="{6F1A155F-C0AA-4FF0-BDBF-5196BE795326}" type="presParOf" srcId="{71872CA5-547E-4665-A4A1-3C9DC8FDCF12}" destId="{2E9CADF7-3422-4EBA-9D8E-F89F41B296D8}" srcOrd="1" destOrd="0" presId="urn:microsoft.com/office/officeart/2005/8/layout/arrow6"/>
    <dgm:cxn modelId="{9FA3574B-EA78-4B65-A73E-945F1FA73204}" type="presParOf" srcId="{71872CA5-547E-4665-A4A1-3C9DC8FDCF12}" destId="{4BCD9985-25BC-41BE-B5D0-FEA810EA042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F3872-742A-45E7-B823-1CBAC26E028E}">
      <dsp:nvSpPr>
        <dsp:cNvPr id="0" name=""/>
        <dsp:cNvSpPr/>
      </dsp:nvSpPr>
      <dsp:spPr>
        <a:xfrm>
          <a:off x="648297" y="0"/>
          <a:ext cx="7347371" cy="3143272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E20B5-D1C9-41BA-9E8F-A62DD90715CA}">
      <dsp:nvSpPr>
        <dsp:cNvPr id="0" name=""/>
        <dsp:cNvSpPr/>
      </dsp:nvSpPr>
      <dsp:spPr>
        <a:xfrm>
          <a:off x="945433" y="942981"/>
          <a:ext cx="3160450" cy="125730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Συνύπαρξη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&amp;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l-GR" sz="2400" b="1" kern="1200" dirty="0" err="1">
              <a:solidFill>
                <a:schemeClr val="tx1"/>
              </a:solidFill>
            </a:rPr>
            <a:t>συνδιοίκηση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006810" y="1004358"/>
        <a:ext cx="3037696" cy="1134554"/>
      </dsp:txXfrm>
    </dsp:sp>
    <dsp:sp modelId="{A978EFA2-AA0A-46D5-B3DD-E1D98A68C2C3}">
      <dsp:nvSpPr>
        <dsp:cNvPr id="0" name=""/>
        <dsp:cNvSpPr/>
      </dsp:nvSpPr>
      <dsp:spPr>
        <a:xfrm>
          <a:off x="4538082" y="942981"/>
          <a:ext cx="3160450" cy="125730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Ικανοποίηση ανθρώπινων αναγκών</a:t>
          </a:r>
        </a:p>
      </dsp:txBody>
      <dsp:txXfrm>
        <a:off x="4599459" y="1004358"/>
        <a:ext cx="3037696" cy="1134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34A3-FC61-4606-B6B1-E91FF9AAA936}">
      <dsp:nvSpPr>
        <dsp:cNvPr id="0" name=""/>
        <dsp:cNvSpPr/>
      </dsp:nvSpPr>
      <dsp:spPr>
        <a:xfrm>
          <a:off x="690945" y="1288363"/>
          <a:ext cx="3800586" cy="3873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2B92F9-D6D9-4E40-AEA8-2CAAA7DA19FB}">
      <dsp:nvSpPr>
        <dsp:cNvPr id="0" name=""/>
        <dsp:cNvSpPr/>
      </dsp:nvSpPr>
      <dsp:spPr>
        <a:xfrm>
          <a:off x="1401795" y="2035492"/>
          <a:ext cx="2378885" cy="23788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6090B1-DE73-47A6-B5DD-A60A9851E55E}">
      <dsp:nvSpPr>
        <dsp:cNvPr id="0" name=""/>
        <dsp:cNvSpPr/>
      </dsp:nvSpPr>
      <dsp:spPr>
        <a:xfrm>
          <a:off x="2194757" y="2828454"/>
          <a:ext cx="792961" cy="792961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3A8CAD-2419-4F1C-ADAA-4095E7746F4D}">
      <dsp:nvSpPr>
        <dsp:cNvPr id="0" name=""/>
        <dsp:cNvSpPr/>
      </dsp:nvSpPr>
      <dsp:spPr>
        <a:xfrm>
          <a:off x="5205154" y="346206"/>
          <a:ext cx="3510144" cy="7484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Την </a:t>
          </a:r>
          <a:r>
            <a:rPr lang="el-GR" sz="1600" b="1" i="1" kern="1200" dirty="0">
              <a:solidFill>
                <a:srgbClr val="FF0000"/>
              </a:solidFill>
            </a:rPr>
            <a:t>«ανθρώπινη φύση»,</a:t>
          </a:r>
          <a:r>
            <a:rPr lang="el-GR" sz="1600" b="1" kern="1200" dirty="0"/>
            <a:t> την οφείλουμε βασικά στην </a:t>
          </a:r>
          <a:r>
            <a:rPr lang="el-GR" sz="1600" b="1" i="1" kern="1200" dirty="0">
              <a:solidFill>
                <a:srgbClr val="FF0000"/>
              </a:solidFill>
            </a:rPr>
            <a:t>κοινωνική μας συμβίωση.</a:t>
          </a:r>
        </a:p>
      </dsp:txBody>
      <dsp:txXfrm>
        <a:off x="5205154" y="346206"/>
        <a:ext cx="3510144" cy="748446"/>
      </dsp:txXfrm>
    </dsp:sp>
    <dsp:sp modelId="{06BC6CAB-88FA-47D1-9B4F-42BC9C8193CD}">
      <dsp:nvSpPr>
        <dsp:cNvPr id="0" name=""/>
        <dsp:cNvSpPr/>
      </dsp:nvSpPr>
      <dsp:spPr>
        <a:xfrm>
          <a:off x="4738843" y="499128"/>
          <a:ext cx="495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B47F3-2D65-4D6B-B27D-C2C5A82A071E}">
      <dsp:nvSpPr>
        <dsp:cNvPr id="0" name=""/>
        <dsp:cNvSpPr/>
      </dsp:nvSpPr>
      <dsp:spPr>
        <a:xfrm rot="5400000">
          <a:off x="2301477" y="789551"/>
          <a:ext cx="2725145" cy="21456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795A-C628-4F6E-93F7-67E31091382C}">
      <dsp:nvSpPr>
        <dsp:cNvPr id="0" name=""/>
        <dsp:cNvSpPr/>
      </dsp:nvSpPr>
      <dsp:spPr>
        <a:xfrm>
          <a:off x="5198987" y="1314924"/>
          <a:ext cx="3516448" cy="8994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Η </a:t>
          </a:r>
          <a:r>
            <a:rPr lang="el-GR" sz="1600" b="1" i="1" kern="1200" dirty="0">
              <a:solidFill>
                <a:srgbClr val="FF0000"/>
              </a:solidFill>
            </a:rPr>
            <a:t>κοινωνικότητα,</a:t>
          </a:r>
          <a:r>
            <a:rPr lang="el-GR" sz="1600" b="1" kern="1200" dirty="0"/>
            <a:t> δηλαδή </a:t>
          </a:r>
          <a:r>
            <a:rPr lang="el-GR" sz="1600" b="1" i="1" kern="1200" dirty="0">
              <a:solidFill>
                <a:srgbClr val="FF0000"/>
              </a:solidFill>
            </a:rPr>
            <a:t>η ανάγκη του ανθρώπου για κοινωνική συμβίωση</a:t>
          </a:r>
          <a:r>
            <a:rPr lang="el-GR" sz="1600" b="1" kern="1200" dirty="0"/>
            <a:t>, έχει </a:t>
          </a:r>
          <a:r>
            <a:rPr lang="el-GR" sz="1600" b="1" i="1" kern="1200" dirty="0">
              <a:solidFill>
                <a:srgbClr val="FF0000"/>
              </a:solidFill>
            </a:rPr>
            <a:t>ως αποτέλεσμα </a:t>
          </a:r>
          <a:r>
            <a:rPr lang="el-GR" sz="1600" b="1" kern="1200" dirty="0"/>
            <a:t>τη </a:t>
          </a:r>
          <a:r>
            <a:rPr lang="el-GR" sz="1600" b="1" i="1" kern="1200" dirty="0">
              <a:solidFill>
                <a:srgbClr val="FF0000"/>
              </a:solidFill>
            </a:rPr>
            <a:t>δημιουργία του ανθρώπινου πολιτισμού.</a:t>
          </a:r>
        </a:p>
      </dsp:txBody>
      <dsp:txXfrm>
        <a:off x="5198987" y="1314924"/>
        <a:ext cx="3516448" cy="899426"/>
      </dsp:txXfrm>
    </dsp:sp>
    <dsp:sp modelId="{1A50FDD6-38D8-4394-8700-969EE2DB2BD3}">
      <dsp:nvSpPr>
        <dsp:cNvPr id="0" name=""/>
        <dsp:cNvSpPr/>
      </dsp:nvSpPr>
      <dsp:spPr>
        <a:xfrm>
          <a:off x="4738843" y="1655531"/>
          <a:ext cx="495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2C7C6-57B9-45AC-BACF-739FBCC72FE0}">
      <dsp:nvSpPr>
        <dsp:cNvPr id="0" name=""/>
        <dsp:cNvSpPr/>
      </dsp:nvSpPr>
      <dsp:spPr>
        <a:xfrm rot="5400000">
          <a:off x="2886418" y="1927913"/>
          <a:ext cx="2123551" cy="15773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D8052-C6EA-4EBB-BE0D-15B5DA528560}">
      <dsp:nvSpPr>
        <dsp:cNvPr id="0" name=""/>
        <dsp:cNvSpPr/>
      </dsp:nvSpPr>
      <dsp:spPr>
        <a:xfrm>
          <a:off x="5117748" y="2737565"/>
          <a:ext cx="3597687" cy="24227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Με αυτόν τον τρόπο, όλοι μας σήμερα διαθέτουμε: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→</a:t>
          </a:r>
          <a:r>
            <a:rPr lang="en-US" sz="1600" b="1" kern="1200" dirty="0"/>
            <a:t> </a:t>
          </a:r>
          <a:r>
            <a:rPr lang="el-GR" sz="1600" b="1" kern="1200" dirty="0"/>
            <a:t>Κάποια </a:t>
          </a:r>
          <a:r>
            <a:rPr lang="el-GR" sz="1600" b="1" i="1" kern="1200" dirty="0">
              <a:solidFill>
                <a:srgbClr val="FF0000"/>
              </a:solidFill>
            </a:rPr>
            <a:t>χαρακτηριστικά κοινά με όλους τους ανθρώπους </a:t>
          </a:r>
          <a:r>
            <a:rPr lang="el-GR" sz="1600" b="1" kern="1200" dirty="0"/>
            <a:t>στον πλανήτη.</a:t>
          </a:r>
          <a:endParaRPr lang="en-US" sz="1600" b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→</a:t>
          </a:r>
          <a:r>
            <a:rPr lang="en-US" sz="1600" b="1" kern="1200" dirty="0"/>
            <a:t> </a:t>
          </a:r>
          <a:r>
            <a:rPr lang="el-GR" sz="1600" b="1" i="0" kern="1200" dirty="0">
              <a:solidFill>
                <a:schemeClr val="tx1"/>
              </a:solidFill>
            </a:rPr>
            <a:t>Κάποια</a:t>
          </a:r>
          <a:r>
            <a:rPr lang="el-GR" sz="1600" b="1" i="1" kern="1200" dirty="0">
              <a:solidFill>
                <a:srgbClr val="FF0000"/>
              </a:solidFill>
            </a:rPr>
            <a:t> χαρακτηριστικά κοινά με ορισμένους μόνον ανθρώπους, </a:t>
          </a:r>
          <a:r>
            <a:rPr lang="el-GR" sz="1600" b="1" i="0" kern="1200" dirty="0"/>
            <a:t>αυτούς με τους οποίους μοιραζόμαστε έναν κοινό πολιτισμό</a:t>
          </a:r>
          <a:r>
            <a:rPr lang="en-US" sz="1600" b="1" i="0" kern="1200" dirty="0"/>
            <a:t> </a:t>
          </a:r>
          <a:r>
            <a:rPr lang="el-GR" sz="1600" b="1" i="0" kern="1200" dirty="0"/>
            <a:t>π.χ. γλώσσα κ.ά.</a:t>
          </a:r>
          <a:endParaRPr lang="en-US" sz="1600" b="1" i="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→ Κάποια </a:t>
          </a:r>
          <a:r>
            <a:rPr lang="el-GR" sz="1600" b="1" i="1" kern="1200" dirty="0">
              <a:solidFill>
                <a:srgbClr val="FF0000"/>
              </a:solidFill>
            </a:rPr>
            <a:t>χαρακτηριστικά μοναδικά, </a:t>
          </a:r>
          <a:r>
            <a:rPr lang="el-GR" sz="1600" b="1" kern="1200" dirty="0"/>
            <a:t>τα οποία χαρακτηρίζουν και διακρίνουν τη μοναδική προσωπικότητα κάθε ανθρώπου.</a:t>
          </a:r>
          <a:endParaRPr lang="en-US" sz="1600" b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1" kern="1200" dirty="0"/>
        </a:p>
      </dsp:txBody>
      <dsp:txXfrm>
        <a:off x="5117748" y="2737565"/>
        <a:ext cx="3597687" cy="2422779"/>
      </dsp:txXfrm>
    </dsp:sp>
    <dsp:sp modelId="{8133C1BE-079E-4913-A2D4-357EE94659CB}">
      <dsp:nvSpPr>
        <dsp:cNvPr id="0" name=""/>
        <dsp:cNvSpPr/>
      </dsp:nvSpPr>
      <dsp:spPr>
        <a:xfrm>
          <a:off x="4738843" y="2811934"/>
          <a:ext cx="495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5B3B9-92FA-4EB1-9829-416720D17A5A}">
      <dsp:nvSpPr>
        <dsp:cNvPr id="0" name=""/>
        <dsp:cNvSpPr/>
      </dsp:nvSpPr>
      <dsp:spPr>
        <a:xfrm rot="5400000">
          <a:off x="3472087" y="3065351"/>
          <a:ext cx="1517200" cy="10090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93858-4C93-4C5C-A2E6-2B4C1B02CFE7}">
      <dsp:nvSpPr>
        <dsp:cNvPr id="0" name=""/>
        <dsp:cNvSpPr/>
      </dsp:nvSpPr>
      <dsp:spPr>
        <a:xfrm>
          <a:off x="2431335" y="1709"/>
          <a:ext cx="6708924" cy="925410"/>
        </a:xfrm>
        <a:prstGeom prst="rightArrow">
          <a:avLst>
            <a:gd name="adj1" fmla="val 75000"/>
            <a:gd name="adj2" fmla="val 50000"/>
          </a:avLst>
        </a:prstGeom>
        <a:solidFill>
          <a:srgbClr val="A9FB9B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Η κοινωνία δεν είναι τυχαίο σύνολο ανθρώπων.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Γραπτοί και άγραφοι νόμοι ρυθμίζουν τις ανθρώπινες σχέσεις.</a:t>
          </a:r>
        </a:p>
      </dsp:txBody>
      <dsp:txXfrm>
        <a:off x="2431335" y="117385"/>
        <a:ext cx="6361895" cy="694058"/>
      </dsp:txXfrm>
    </dsp:sp>
    <dsp:sp modelId="{F9BC24E7-9238-4266-9748-9A923884E54D}">
      <dsp:nvSpPr>
        <dsp:cNvPr id="0" name=""/>
        <dsp:cNvSpPr/>
      </dsp:nvSpPr>
      <dsp:spPr>
        <a:xfrm>
          <a:off x="3740" y="1709"/>
          <a:ext cx="2427594" cy="925410"/>
        </a:xfrm>
        <a:prstGeom prst="round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Οργάνωση</a:t>
          </a:r>
        </a:p>
      </dsp:txBody>
      <dsp:txXfrm>
        <a:off x="48915" y="46884"/>
        <a:ext cx="2337244" cy="835060"/>
      </dsp:txXfrm>
    </dsp:sp>
    <dsp:sp modelId="{BEB07B40-ED59-40A5-B1FC-41FF99EB86F7}">
      <dsp:nvSpPr>
        <dsp:cNvPr id="0" name=""/>
        <dsp:cNvSpPr/>
      </dsp:nvSpPr>
      <dsp:spPr>
        <a:xfrm>
          <a:off x="2441070" y="1019660"/>
          <a:ext cx="6702699" cy="925410"/>
        </a:xfrm>
        <a:prstGeom prst="rightArrow">
          <a:avLst>
            <a:gd name="adj1" fmla="val 75000"/>
            <a:gd name="adj2" fmla="val 50000"/>
          </a:avLst>
        </a:prstGeom>
        <a:solidFill>
          <a:srgbClr val="FFFF8B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Έχει όρια που το ξεχωρίζουν από άλλα σύνολα ανθρώπων.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Κάθε τέτοιο σύνολο περιλαμβάνει άλλα υποσύνολα (οικογένεια, ομάδες, τάξεις κ.ά.).</a:t>
          </a:r>
        </a:p>
      </dsp:txBody>
      <dsp:txXfrm>
        <a:off x="2441070" y="1135336"/>
        <a:ext cx="6355670" cy="694058"/>
      </dsp:txXfrm>
    </dsp:sp>
    <dsp:sp modelId="{4003B27F-E8AD-41D1-B0EB-22E64B6A199C}">
      <dsp:nvSpPr>
        <dsp:cNvPr id="0" name=""/>
        <dsp:cNvSpPr/>
      </dsp:nvSpPr>
      <dsp:spPr>
        <a:xfrm>
          <a:off x="230" y="1019660"/>
          <a:ext cx="2440840" cy="92541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Αυτοτέλεια</a:t>
          </a:r>
        </a:p>
      </dsp:txBody>
      <dsp:txXfrm>
        <a:off x="45405" y="1064835"/>
        <a:ext cx="2350490" cy="835060"/>
      </dsp:txXfrm>
    </dsp:sp>
    <dsp:sp modelId="{DA901B76-D9AB-4379-BBCE-5FC5EED21E44}">
      <dsp:nvSpPr>
        <dsp:cNvPr id="0" name=""/>
        <dsp:cNvSpPr/>
      </dsp:nvSpPr>
      <dsp:spPr>
        <a:xfrm>
          <a:off x="2463574" y="2037612"/>
          <a:ext cx="6677872" cy="925410"/>
        </a:xfrm>
        <a:prstGeom prst="rightArrow">
          <a:avLst>
            <a:gd name="adj1" fmla="val 75000"/>
            <a:gd name="adj2" fmla="val 50000"/>
          </a:avLst>
        </a:prstGeom>
        <a:solidFill>
          <a:srgbClr val="C9C9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chemeClr val="tx1"/>
              </a:solidFill>
            </a:rPr>
            <a:t>Έχει συνέχεια στον χρόνο.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chemeClr val="tx1"/>
              </a:solidFill>
            </a:rPr>
            <a:t>Η διάρκειά της δεν εξαρτάται από τη διάρκεια της ζωής των μελών της. </a:t>
          </a:r>
        </a:p>
      </dsp:txBody>
      <dsp:txXfrm>
        <a:off x="2463574" y="2153288"/>
        <a:ext cx="6330843" cy="694058"/>
      </dsp:txXfrm>
    </dsp:sp>
    <dsp:sp modelId="{F4379E7B-93CE-48D7-84A0-F9EE40E1C17F}">
      <dsp:nvSpPr>
        <dsp:cNvPr id="0" name=""/>
        <dsp:cNvSpPr/>
      </dsp:nvSpPr>
      <dsp:spPr>
        <a:xfrm>
          <a:off x="2553" y="2037612"/>
          <a:ext cx="2461021" cy="925410"/>
        </a:xfrm>
        <a:prstGeom prst="roundRect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Διάρκεια</a:t>
          </a:r>
        </a:p>
      </dsp:txBody>
      <dsp:txXfrm>
        <a:off x="47728" y="2082787"/>
        <a:ext cx="2370671" cy="835060"/>
      </dsp:txXfrm>
    </dsp:sp>
    <dsp:sp modelId="{F928F023-AC2E-4CD3-A719-B7D0CCD52229}">
      <dsp:nvSpPr>
        <dsp:cNvPr id="0" name=""/>
        <dsp:cNvSpPr/>
      </dsp:nvSpPr>
      <dsp:spPr>
        <a:xfrm>
          <a:off x="2488818" y="3055564"/>
          <a:ext cx="6648816" cy="925410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Έχει ξεχωριστή συλλογική ταυτότητα.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Έχει συνείδηση ότι έχει δική του οργάνωση, αυτοτέλεια &amp; διάρκεια.</a:t>
          </a:r>
        </a:p>
      </dsp:txBody>
      <dsp:txXfrm>
        <a:off x="2488818" y="3171240"/>
        <a:ext cx="6301787" cy="694058"/>
      </dsp:txXfrm>
    </dsp:sp>
    <dsp:sp modelId="{B3876D60-E5E5-43A2-B577-8B7EBEFDD1A2}">
      <dsp:nvSpPr>
        <dsp:cNvPr id="0" name=""/>
        <dsp:cNvSpPr/>
      </dsp:nvSpPr>
      <dsp:spPr>
        <a:xfrm>
          <a:off x="6365" y="3055564"/>
          <a:ext cx="2482453" cy="925410"/>
        </a:xfrm>
        <a:prstGeom prst="round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Ταυτότητα</a:t>
          </a:r>
        </a:p>
      </dsp:txBody>
      <dsp:txXfrm>
        <a:off x="51540" y="3100739"/>
        <a:ext cx="2392103" cy="835060"/>
      </dsp:txXfrm>
    </dsp:sp>
    <dsp:sp modelId="{98CB5292-B72F-48CA-8EE0-6ABF3B3A742E}">
      <dsp:nvSpPr>
        <dsp:cNvPr id="0" name=""/>
        <dsp:cNvSpPr/>
      </dsp:nvSpPr>
      <dsp:spPr>
        <a:xfrm>
          <a:off x="2494437" y="4073516"/>
          <a:ext cx="6644721" cy="925410"/>
        </a:xfrm>
        <a:prstGeom prst="rightArrow">
          <a:avLst>
            <a:gd name="adj1" fmla="val 75000"/>
            <a:gd name="adj2" fmla="val 50000"/>
          </a:avLst>
        </a:prstGeom>
        <a:solidFill>
          <a:srgbClr val="89E9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Δεν είναι ενιαίο και ομοιογενές σύνολο ανθρώπων.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Υπάρχουν και σχέσεις ανταγωνισμού και εκμετάλλευσης μεταξύ των μελών, διαφορετικών ομάδων κ.ά.</a:t>
          </a:r>
        </a:p>
      </dsp:txBody>
      <dsp:txXfrm>
        <a:off x="2494437" y="4189192"/>
        <a:ext cx="6297692" cy="694058"/>
      </dsp:txXfrm>
    </dsp:sp>
    <dsp:sp modelId="{07A26878-DFDB-4E72-84F5-089D03B6BA1E}">
      <dsp:nvSpPr>
        <dsp:cNvPr id="0" name=""/>
        <dsp:cNvSpPr/>
      </dsp:nvSpPr>
      <dsp:spPr>
        <a:xfrm>
          <a:off x="4840" y="4073516"/>
          <a:ext cx="2489596" cy="925410"/>
        </a:xfrm>
        <a:prstGeom prst="round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Διαφοροποίηση</a:t>
          </a:r>
        </a:p>
      </dsp:txBody>
      <dsp:txXfrm>
        <a:off x="50015" y="4118691"/>
        <a:ext cx="2399246" cy="835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84A-79BC-44AB-8DF6-5019D1771052}">
      <dsp:nvSpPr>
        <dsp:cNvPr id="0" name=""/>
        <dsp:cNvSpPr/>
      </dsp:nvSpPr>
      <dsp:spPr>
        <a:xfrm rot="5400000">
          <a:off x="5888916" y="-2513412"/>
          <a:ext cx="658007" cy="5852160"/>
        </a:xfrm>
        <a:prstGeom prst="round2SameRect">
          <a:avLst/>
        </a:prstGeom>
        <a:solidFill>
          <a:srgbClr val="A9FB9B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Το ελληνικό κράτος δημιουργήθηκε με σχέσεις υποτέλειας και εξάρτησης από τις Μεγάλες Δυνάμεις του 19ου αιώνα. Η υποτέλεια και η εξάρτηση ήταν οικονομική/πολιτική.</a:t>
          </a:r>
        </a:p>
      </dsp:txBody>
      <dsp:txXfrm rot="-5400000">
        <a:off x="3291840" y="115785"/>
        <a:ext cx="5820039" cy="593765"/>
      </dsp:txXfrm>
    </dsp:sp>
    <dsp:sp modelId="{7E904CE8-6009-4A3D-AEAE-D5E959CCBD39}">
      <dsp:nvSpPr>
        <dsp:cNvPr id="0" name=""/>
        <dsp:cNvSpPr/>
      </dsp:nvSpPr>
      <dsp:spPr>
        <a:xfrm>
          <a:off x="0" y="1412"/>
          <a:ext cx="3291840" cy="822509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Η εξάρτηση &amp; η υποτέλεια</a:t>
          </a:r>
        </a:p>
      </dsp:txBody>
      <dsp:txXfrm>
        <a:off x="40152" y="41564"/>
        <a:ext cx="3211536" cy="742205"/>
      </dsp:txXfrm>
    </dsp:sp>
    <dsp:sp modelId="{502244F0-4117-4F03-86A0-9A85212B0DA7}">
      <dsp:nvSpPr>
        <dsp:cNvPr id="0" name=""/>
        <dsp:cNvSpPr/>
      </dsp:nvSpPr>
      <dsp:spPr>
        <a:xfrm rot="5400000">
          <a:off x="5888916" y="-1649777"/>
          <a:ext cx="658007" cy="5852160"/>
        </a:xfrm>
        <a:prstGeom prst="round2SameRect">
          <a:avLst/>
        </a:prstGeom>
        <a:solidFill>
          <a:srgbClr val="FF9900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Εισαγωγές βιομηχανικών προϊόντων → επιβάρυνση της οικονομίας.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 Οικονομική ανάπτυξη μέσω ναυτιλίας &amp; τουρισμού.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 Μετανάστευση</a:t>
          </a:r>
        </a:p>
      </dsp:txBody>
      <dsp:txXfrm rot="-5400000">
        <a:off x="3291840" y="979420"/>
        <a:ext cx="5820039" cy="593765"/>
      </dsp:txXfrm>
    </dsp:sp>
    <dsp:sp modelId="{B046F030-4834-4077-ABB8-19B520871588}">
      <dsp:nvSpPr>
        <dsp:cNvPr id="0" name=""/>
        <dsp:cNvSpPr/>
      </dsp:nvSpPr>
      <dsp:spPr>
        <a:xfrm>
          <a:off x="0" y="865048"/>
          <a:ext cx="3291840" cy="822509"/>
        </a:xfrm>
        <a:prstGeom prst="roundRect">
          <a:avLst/>
        </a:prstGeom>
        <a:solidFill>
          <a:srgbClr val="FF781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Η καθυστερημένη βιομηχανική ανάπτυξη</a:t>
          </a:r>
        </a:p>
      </dsp:txBody>
      <dsp:txXfrm>
        <a:off x="40152" y="905200"/>
        <a:ext cx="3211536" cy="742205"/>
      </dsp:txXfrm>
    </dsp:sp>
    <dsp:sp modelId="{78214546-D889-4894-8BD8-52AEDF671DC7}">
      <dsp:nvSpPr>
        <dsp:cNvPr id="0" name=""/>
        <dsp:cNvSpPr/>
      </dsp:nvSpPr>
      <dsp:spPr>
        <a:xfrm rot="5400000">
          <a:off x="5888916" y="-786141"/>
          <a:ext cx="658007" cy="5852160"/>
        </a:xfrm>
        <a:prstGeom prst="round2SameRect">
          <a:avLst/>
        </a:prstGeom>
        <a:solidFill>
          <a:srgbClr val="89C4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>
              <a:solidFill>
                <a:schemeClr val="tx1"/>
              </a:solidFill>
            </a:rPr>
            <a:t>Διόγκωση του τομέα των υπηρεσιών (δημόσιος τομέας → Αθήνα → κυρίως το 1960 – 1980).  </a:t>
          </a:r>
        </a:p>
      </dsp:txBody>
      <dsp:txXfrm rot="-5400000">
        <a:off x="3291840" y="1843056"/>
        <a:ext cx="5820039" cy="593765"/>
      </dsp:txXfrm>
    </dsp:sp>
    <dsp:sp modelId="{21FDA2F1-194B-4F82-B332-CF3B6F99FF46}">
      <dsp:nvSpPr>
        <dsp:cNvPr id="0" name=""/>
        <dsp:cNvSpPr/>
      </dsp:nvSpPr>
      <dsp:spPr>
        <a:xfrm>
          <a:off x="0" y="1728683"/>
          <a:ext cx="3291840" cy="822509"/>
        </a:xfrm>
        <a:prstGeom prst="round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Η αστικοποίηση</a:t>
          </a:r>
        </a:p>
      </dsp:txBody>
      <dsp:txXfrm>
        <a:off x="40152" y="1768835"/>
        <a:ext cx="3211536" cy="742205"/>
      </dsp:txXfrm>
    </dsp:sp>
    <dsp:sp modelId="{CC0EB4A0-D020-4CA4-849C-6E77178F1671}">
      <dsp:nvSpPr>
        <dsp:cNvPr id="0" name=""/>
        <dsp:cNvSpPr/>
      </dsp:nvSpPr>
      <dsp:spPr>
        <a:xfrm rot="5400000">
          <a:off x="5888916" y="77493"/>
          <a:ext cx="658007" cy="5852160"/>
        </a:xfrm>
        <a:prstGeom prst="round2SameRect">
          <a:avLst/>
        </a:prstGeom>
        <a:solidFill>
          <a:srgbClr val="FFFF93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Καθήλωση του αγροτικού πληθυσμού στη φτώχεια → εσωτερική &amp; εξωτερική μετανάστευση.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Η απουσία μεγάλων γαιών → χαμηλή εκβιομηχάνιση της γεωργίας.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kern="1200" dirty="0"/>
        </a:p>
      </dsp:txBody>
      <dsp:txXfrm rot="-5400000">
        <a:off x="3291840" y="2706691"/>
        <a:ext cx="5820039" cy="593765"/>
      </dsp:txXfrm>
    </dsp:sp>
    <dsp:sp modelId="{211A243F-A287-4B07-8E6D-B68EA8E09BB9}">
      <dsp:nvSpPr>
        <dsp:cNvPr id="0" name=""/>
        <dsp:cNvSpPr/>
      </dsp:nvSpPr>
      <dsp:spPr>
        <a:xfrm>
          <a:off x="0" y="2592318"/>
          <a:ext cx="3291840" cy="82250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Η κυριαρχία της μικρής ιδιοκτησίας</a:t>
          </a:r>
        </a:p>
      </dsp:txBody>
      <dsp:txXfrm>
        <a:off x="40152" y="2632470"/>
        <a:ext cx="3211536" cy="742205"/>
      </dsp:txXfrm>
    </dsp:sp>
    <dsp:sp modelId="{01CAC567-812C-44DF-89C4-55E74AFC4271}">
      <dsp:nvSpPr>
        <dsp:cNvPr id="0" name=""/>
        <dsp:cNvSpPr/>
      </dsp:nvSpPr>
      <dsp:spPr>
        <a:xfrm rot="5400000">
          <a:off x="5888916" y="941129"/>
          <a:ext cx="658007" cy="5852160"/>
        </a:xfrm>
        <a:prstGeom prst="round2SameRect">
          <a:avLst/>
        </a:prstGeom>
        <a:solidFill>
          <a:srgbClr val="FF6565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Το κράτος ήταν μοναδικός &amp; σταθερός εργοδότης → πίεση για διορισμούς στο δημόσιο τομέα. </a:t>
          </a:r>
        </a:p>
      </dsp:txBody>
      <dsp:txXfrm rot="-5400000">
        <a:off x="3291840" y="3570327"/>
        <a:ext cx="5820039" cy="593765"/>
      </dsp:txXfrm>
    </dsp:sp>
    <dsp:sp modelId="{97F274A3-33A6-434F-AA15-9B1A43E950CD}">
      <dsp:nvSpPr>
        <dsp:cNvPr id="0" name=""/>
        <dsp:cNvSpPr/>
      </dsp:nvSpPr>
      <dsp:spPr>
        <a:xfrm>
          <a:off x="0" y="3455954"/>
          <a:ext cx="3291840" cy="82250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Οι πελατειακές σχέσεις</a:t>
          </a:r>
        </a:p>
      </dsp:txBody>
      <dsp:txXfrm>
        <a:off x="40152" y="3496106"/>
        <a:ext cx="3211536" cy="742205"/>
      </dsp:txXfrm>
    </dsp:sp>
    <dsp:sp modelId="{9ECD34CF-5C0F-47AE-A5A6-FC368CA125FC}">
      <dsp:nvSpPr>
        <dsp:cNvPr id="0" name=""/>
        <dsp:cNvSpPr/>
      </dsp:nvSpPr>
      <dsp:spPr>
        <a:xfrm rot="5400000">
          <a:off x="5888916" y="1804764"/>
          <a:ext cx="658007" cy="5852160"/>
        </a:xfrm>
        <a:prstGeom prst="round2SameRect">
          <a:avLst/>
        </a:prstGeom>
        <a:solidFill>
          <a:srgbClr val="B9FF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b="1" kern="1200" dirty="0"/>
            <a:t>Αντιπαραγωγική νοοτροπία → προσπάθεια δηλαδή για εύκολο κέρδος/εισόδημα χωρίς ουσιαστική παροχή εργασίας.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3600" kern="1200" dirty="0"/>
        </a:p>
      </dsp:txBody>
      <dsp:txXfrm rot="-5400000">
        <a:off x="3291840" y="4433962"/>
        <a:ext cx="5820039" cy="593765"/>
      </dsp:txXfrm>
    </dsp:sp>
    <dsp:sp modelId="{38FFE513-FA27-468C-9B56-7FAC9355C121}">
      <dsp:nvSpPr>
        <dsp:cNvPr id="0" name=""/>
        <dsp:cNvSpPr/>
      </dsp:nvSpPr>
      <dsp:spPr>
        <a:xfrm>
          <a:off x="0" y="4319589"/>
          <a:ext cx="3291840" cy="822509"/>
        </a:xfrm>
        <a:prstGeom prst="roundRect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</a:rPr>
            <a:t>Η παρασιτική νοοτροπία</a:t>
          </a:r>
        </a:p>
      </dsp:txBody>
      <dsp:txXfrm>
        <a:off x="40152" y="4359741"/>
        <a:ext cx="3211536" cy="742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739A0-7395-4A2D-8BC8-E3291F09C104}">
      <dsp:nvSpPr>
        <dsp:cNvPr id="0" name=""/>
        <dsp:cNvSpPr/>
      </dsp:nvSpPr>
      <dsp:spPr>
        <a:xfrm>
          <a:off x="376468" y="0"/>
          <a:ext cx="8458220" cy="5286388"/>
        </a:xfrm>
        <a:prstGeom prst="swooshArrow">
          <a:avLst>
            <a:gd name="adj1" fmla="val 25000"/>
            <a:gd name="adj2" fmla="val 25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9A05FE-B8A2-4365-A032-4141E1E71970}">
      <dsp:nvSpPr>
        <dsp:cNvPr id="0" name=""/>
        <dsp:cNvSpPr/>
      </dsp:nvSpPr>
      <dsp:spPr>
        <a:xfrm>
          <a:off x="1417083" y="3648664"/>
          <a:ext cx="219913" cy="219913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DBC52-C33A-4DE9-913C-6278795FC230}">
      <dsp:nvSpPr>
        <dsp:cNvPr id="0" name=""/>
        <dsp:cNvSpPr/>
      </dsp:nvSpPr>
      <dsp:spPr>
        <a:xfrm>
          <a:off x="856467" y="4214843"/>
          <a:ext cx="2715399" cy="74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28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FF0066"/>
              </a:solidFill>
            </a:rPr>
            <a:t>Η παραοικονομία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Η αφανής οικονομική δραστηριότητα / φοροδιαφυγή.</a:t>
          </a:r>
          <a:endParaRPr lang="el-GR" sz="1600" kern="1200" dirty="0"/>
        </a:p>
      </dsp:txBody>
      <dsp:txXfrm>
        <a:off x="856467" y="4214843"/>
        <a:ext cx="2715399" cy="748941"/>
      </dsp:txXfrm>
    </dsp:sp>
    <dsp:sp modelId="{E4367146-AEC0-48C5-A3FE-129B92062DBA}">
      <dsp:nvSpPr>
        <dsp:cNvPr id="0" name=""/>
        <dsp:cNvSpPr/>
      </dsp:nvSpPr>
      <dsp:spPr>
        <a:xfrm>
          <a:off x="3358245" y="2211824"/>
          <a:ext cx="397536" cy="397536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DAFA1D-23B1-477C-90B2-1F079E158FAA}">
      <dsp:nvSpPr>
        <dsp:cNvPr id="0" name=""/>
        <dsp:cNvSpPr/>
      </dsp:nvSpPr>
      <dsp:spPr>
        <a:xfrm>
          <a:off x="3143233" y="2896659"/>
          <a:ext cx="2857532" cy="1807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FF0066"/>
              </a:solidFill>
            </a:rPr>
            <a:t>Η υποβάθμιση της πολιτικής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1. Η πολιτική εξουσία υποβαθμίζεται  σχετικά με την οικονομική.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     2. Η οικονομική εξουσία επηρεάζει σημαντικά την πολιτική.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 dirty="0"/>
        </a:p>
      </dsp:txBody>
      <dsp:txXfrm>
        <a:off x="3143233" y="2896659"/>
        <a:ext cx="2857532" cy="1807034"/>
      </dsp:txXfrm>
    </dsp:sp>
    <dsp:sp modelId="{E292BC6D-D304-4DDD-93F9-247D6FDC2D6A}">
      <dsp:nvSpPr>
        <dsp:cNvPr id="0" name=""/>
        <dsp:cNvSpPr/>
      </dsp:nvSpPr>
      <dsp:spPr>
        <a:xfrm>
          <a:off x="5692714" y="1337456"/>
          <a:ext cx="549784" cy="549784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00CD5-C911-4B68-81B5-96D6F4AE6695}">
      <dsp:nvSpPr>
        <dsp:cNvPr id="0" name=""/>
        <dsp:cNvSpPr/>
      </dsp:nvSpPr>
      <dsp:spPr>
        <a:xfrm>
          <a:off x="5771220" y="2534587"/>
          <a:ext cx="3372779" cy="24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19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FF0066"/>
              </a:solidFill>
            </a:rPr>
            <a:t>Η προβληματική λειτουργία των θεσμών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1.</a:t>
          </a:r>
          <a:r>
            <a:rPr lang="el-GR" sz="1700" b="1" kern="1200" dirty="0"/>
            <a:t> Η </a:t>
          </a:r>
          <a:r>
            <a:rPr lang="el-GR" sz="1700" b="1" kern="1200" dirty="0" err="1"/>
            <a:t>τυπολατρεία</a:t>
          </a:r>
          <a:r>
            <a:rPr lang="el-GR" sz="1700" b="1" kern="1200" dirty="0"/>
            <a:t> / </a:t>
          </a:r>
          <a:r>
            <a:rPr lang="el-GR" sz="1700" b="1" kern="1200" dirty="0" err="1"/>
            <a:t>νομολατρεία</a:t>
          </a:r>
          <a:endParaRPr lang="el-GR" sz="17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2. Η πολυνομία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3.  Η έλλειψη προγραμματισμού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4. Οι ρουσφετολογικές ρυθμίσεις </a:t>
          </a:r>
        </a:p>
      </dsp:txBody>
      <dsp:txXfrm>
        <a:off x="5771220" y="2534587"/>
        <a:ext cx="3372779" cy="2404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A2907-77B3-4E47-86BE-613435D28060}">
      <dsp:nvSpPr>
        <dsp:cNvPr id="0" name=""/>
        <dsp:cNvSpPr/>
      </dsp:nvSpPr>
      <dsp:spPr>
        <a:xfrm>
          <a:off x="0" y="321481"/>
          <a:ext cx="9144000" cy="4429134"/>
        </a:xfrm>
        <a:prstGeom prst="leftRightRibb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9CADF7-3422-4EBA-9D8E-F89F41B296D8}">
      <dsp:nvSpPr>
        <dsp:cNvPr id="0" name=""/>
        <dsp:cNvSpPr/>
      </dsp:nvSpPr>
      <dsp:spPr>
        <a:xfrm>
          <a:off x="1097280" y="1347329"/>
          <a:ext cx="3017519" cy="179222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>
              <a:solidFill>
                <a:schemeClr val="tx1"/>
              </a:solidFill>
            </a:rPr>
            <a:t>Βιολογικά χαρακτηριστικά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(φύλο, χρώμα ματιών, χρώμα δέρματος, σωματική κατασκευή κ.ά.)</a:t>
          </a:r>
        </a:p>
      </dsp:txBody>
      <dsp:txXfrm>
        <a:off x="1097280" y="1347329"/>
        <a:ext cx="3017519" cy="1792224"/>
      </dsp:txXfrm>
    </dsp:sp>
    <dsp:sp modelId="{4BCD9985-25BC-41BE-B5D0-FEA810EA0422}">
      <dsp:nvSpPr>
        <dsp:cNvPr id="0" name=""/>
        <dsp:cNvSpPr/>
      </dsp:nvSpPr>
      <dsp:spPr>
        <a:xfrm>
          <a:off x="4643430" y="1982987"/>
          <a:ext cx="3566160" cy="161248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>
              <a:solidFill>
                <a:schemeClr val="tx1"/>
              </a:solidFill>
            </a:rPr>
            <a:t>Αλληλεπίδραση με την κοινωνία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100" b="1" kern="1200" dirty="0">
            <a:solidFill>
              <a:schemeClr val="tx1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(ανάπτυξη της προσωπικότητας, της μόρφωσης, των ικανοτήτων, των αξιών κ.ά.)</a:t>
          </a:r>
        </a:p>
      </dsp:txBody>
      <dsp:txXfrm>
        <a:off x="4643430" y="1982987"/>
        <a:ext cx="3566160" cy="161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4D9ED-0B6C-450D-8885-7B8AB0204168}" type="datetimeFigureOut">
              <a:rPr lang="el-GR" smtClean="0"/>
              <a:pPr/>
              <a:t>2/9/2024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4A58-333D-4008-9561-3B54A234E9D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43570" y="6429396"/>
            <a:ext cx="3500430" cy="428604"/>
          </a:xfrm>
        </p:spPr>
        <p:txBody>
          <a:bodyPr/>
          <a:lstStyle/>
          <a:p>
            <a:r>
              <a:rPr lang="el-GR" b="1" i="1" dirty="0">
                <a:solidFill>
                  <a:schemeClr val="tx1"/>
                </a:solidFill>
              </a:rPr>
              <a:t>Δρ. Μ. </a:t>
            </a:r>
            <a:r>
              <a:rPr lang="el-GR" b="1" i="1" dirty="0" err="1">
                <a:solidFill>
                  <a:schemeClr val="tx1"/>
                </a:solidFill>
              </a:rPr>
              <a:t>Λούντζη</a:t>
            </a:r>
            <a:r>
              <a:rPr lang="el-GR" b="1" i="1" dirty="0">
                <a:solidFill>
                  <a:schemeClr val="tx1"/>
                </a:solidFill>
              </a:rPr>
              <a:t>,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l-GR" b="1" i="1" dirty="0">
                <a:solidFill>
                  <a:schemeClr val="tx1"/>
                </a:solidFill>
              </a:rPr>
              <a:t>1o Πειραματικό Γυμνάσιο Αθηνών</a:t>
            </a:r>
            <a:r>
              <a:rPr lang="en-US" b="1" i="1" dirty="0">
                <a:solidFill>
                  <a:schemeClr val="tx1"/>
                </a:solidFill>
              </a:rPr>
              <a:t>, </a:t>
            </a:r>
            <a:r>
              <a:rPr lang="el-GR" b="1" i="1" dirty="0">
                <a:solidFill>
                  <a:schemeClr val="tx1"/>
                </a:solidFill>
              </a:rPr>
              <a:t>Σχ. Έτος 201</a:t>
            </a:r>
            <a:r>
              <a:rPr lang="en-US" b="1" i="1" dirty="0">
                <a:solidFill>
                  <a:schemeClr val="tx1"/>
                </a:solidFill>
              </a:rPr>
              <a:t>9</a:t>
            </a:r>
            <a:r>
              <a:rPr lang="el-GR" b="1" i="1" dirty="0">
                <a:solidFill>
                  <a:schemeClr val="tx1"/>
                </a:solidFill>
              </a:rPr>
              <a:t> - </a:t>
            </a:r>
            <a:r>
              <a:rPr lang="en-US" b="1" i="1" dirty="0">
                <a:solidFill>
                  <a:schemeClr val="tx1"/>
                </a:solidFill>
              </a:rPr>
              <a:t>20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B050"/>
                </a:solidFill>
              </a:rPr>
              <a:t>ENOTHTA</a:t>
            </a:r>
            <a:r>
              <a:rPr lang="el-GR" sz="2500" b="1" dirty="0">
                <a:solidFill>
                  <a:srgbClr val="00B050"/>
                </a:solidFill>
              </a:rPr>
              <a:t> Ι: ΤO ATOMO KAI Η ΚΟΙΝΩΝΙΑ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  <a:p>
            <a:pPr algn="ctr"/>
            <a:r>
              <a:rPr lang="el-GR" sz="2200" b="1" dirty="0">
                <a:solidFill>
                  <a:srgbClr val="0000FF"/>
                </a:solidFill>
              </a:rPr>
              <a:t>1.1. Άτομο «φύσει κοινωνικό ον»</a:t>
            </a:r>
          </a:p>
        </p:txBody>
      </p:sp>
      <p:sp useBgFill="1">
        <p:nvSpPr>
          <p:cNvPr id="8" name="7 - TextBox"/>
          <p:cNvSpPr txBox="1"/>
          <p:nvPr/>
        </p:nvSpPr>
        <p:spPr>
          <a:xfrm>
            <a:off x="214282" y="1643050"/>
            <a:ext cx="8715436" cy="1323439"/>
          </a:xfrm>
          <a:prstGeom prst="rect">
            <a:avLst/>
          </a:prstGeom>
          <a:ln w="762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/>
              <a:t>«Ο άνθρωπος είναι από τη φύση του</a:t>
            </a:r>
            <a:r>
              <a:rPr lang="en-US" sz="2000" b="1" dirty="0"/>
              <a:t> </a:t>
            </a:r>
            <a:r>
              <a:rPr lang="el-GR" sz="2000" b="1" dirty="0"/>
              <a:t>πολιτικό, οικονομικό και κοινωνικό ον» </a:t>
            </a:r>
            <a:r>
              <a:rPr lang="el-GR" sz="2000" b="1" i="1" dirty="0"/>
              <a:t>(Ηθικά </a:t>
            </a:r>
            <a:r>
              <a:rPr lang="el-GR" sz="2000" b="1" i="1" dirty="0" err="1"/>
              <a:t>Ευδήμεια</a:t>
            </a:r>
            <a:r>
              <a:rPr lang="el-GR" sz="2000" b="1" i="1" dirty="0"/>
              <a:t>).</a:t>
            </a:r>
          </a:p>
          <a:p>
            <a:pPr algn="just"/>
            <a:r>
              <a:rPr lang="el-GR" sz="2000" b="1" dirty="0"/>
              <a:t>Μετέχει δηλαδή στην κοινωνική, οικονομική και πολιτική ζωή.</a:t>
            </a:r>
          </a:p>
          <a:p>
            <a:pPr algn="r"/>
            <a:r>
              <a:rPr lang="el-GR" sz="1900" b="1" i="1" dirty="0"/>
              <a:t>Αριστοτέλης (384 - 322 </a:t>
            </a:r>
            <a:r>
              <a:rPr lang="el-GR" sz="1900" b="1" i="1" dirty="0" err="1"/>
              <a:t>π.Χ.</a:t>
            </a:r>
            <a:r>
              <a:rPr lang="el-GR" sz="1900" b="1" i="1" dirty="0"/>
              <a:t>)</a:t>
            </a: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285720" y="3214686"/>
          <a:ext cx="864396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928793" cy="13095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FF"/>
                </a:solidFill>
              </a:rPr>
              <a:t>1.1. Άτομο «φύσει κοινωνικό ον»</a:t>
            </a:r>
          </a:p>
        </p:txBody>
      </p:sp>
      <p:pic>
        <p:nvPicPr>
          <p:cNvPr id="9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8793" cy="1309549"/>
          </a:xfrm>
          <a:prstGeom prst="rect">
            <a:avLst/>
          </a:prstGeom>
          <a:noFill/>
        </p:spPr>
      </p:pic>
      <p:graphicFrame>
        <p:nvGraphicFramePr>
          <p:cNvPr id="11" name="10 - Διάγραμμα"/>
          <p:cNvGraphicFramePr/>
          <p:nvPr/>
        </p:nvGraphicFramePr>
        <p:xfrm>
          <a:off x="214282" y="1357298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FF"/>
                </a:solidFill>
              </a:rPr>
              <a:t>1.2. Τι είναι κοινωνία</a:t>
            </a:r>
          </a:p>
        </p:txBody>
      </p:sp>
      <p:pic>
        <p:nvPicPr>
          <p:cNvPr id="5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8793" cy="1309549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142873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1" dirty="0">
                <a:solidFill>
                  <a:srgbClr val="0000FF"/>
                </a:solidFill>
              </a:rPr>
              <a:t>Κοινωνία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είναι σύνολο ανθρώπων που έχει τα εξής χαρακτηριστικά: </a:t>
            </a:r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0" y="1857364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FF"/>
                </a:solidFill>
              </a:rPr>
              <a:t>1.2. Τι είναι κοινωνία</a:t>
            </a:r>
          </a:p>
        </p:txBody>
      </p:sp>
      <p:pic>
        <p:nvPicPr>
          <p:cNvPr id="5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8793" cy="130954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11429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l-GR" sz="2200" b="1" dirty="0">
                <a:solidFill>
                  <a:srgbClr val="00B050"/>
                </a:solidFill>
              </a:rPr>
              <a:t>Βασικά χαρακτηριστικά της ελληνικής κοινωνίας</a:t>
            </a: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FF"/>
                </a:solidFill>
              </a:rPr>
              <a:t>1.2. Τι είναι κοινωνία</a:t>
            </a:r>
          </a:p>
        </p:txBody>
      </p:sp>
      <p:pic>
        <p:nvPicPr>
          <p:cNvPr id="5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788683" cy="121442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100010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l-GR" sz="2200" b="1" dirty="0">
                <a:solidFill>
                  <a:srgbClr val="00B050"/>
                </a:solidFill>
              </a:rPr>
              <a:t>Βασικά χαρακτηριστικά της ελληνικής κοινωνίας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285984" y="1571612"/>
            <a:ext cx="4786346" cy="523220"/>
          </a:xfrm>
          <a:prstGeom prst="rect">
            <a:avLst/>
          </a:prstGeom>
          <a:noFill/>
          <a:ln w="34925">
            <a:solidFill>
              <a:srgbClr val="9933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l-GR" sz="2800" dirty="0"/>
          </a:p>
        </p:txBody>
      </p:sp>
      <p:sp>
        <p:nvSpPr>
          <p:cNvPr id="10" name="9 - Ορθογώνιο"/>
          <p:cNvSpPr/>
          <p:nvPr/>
        </p:nvSpPr>
        <p:spPr>
          <a:xfrm>
            <a:off x="2285984" y="1643050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FF0066"/>
                </a:solidFill>
              </a:rPr>
              <a:t>Αρνητικές όψεις της ελληνικής κοινωνίας</a:t>
            </a: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Κεφάλαιο 1: Εισαγωγικές έννοιες</a:t>
            </a:r>
          </a:p>
        </p:txBody>
      </p:sp>
      <p:pic>
        <p:nvPicPr>
          <p:cNvPr id="5" name="Picture 3" descr="D:\ΕIKONIKΕΣ EΠΙΧΕΙΡΗΣΕΙΣ\GENERAL PICS\ENTEPRISE departements\TRYRY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28793" cy="1309549"/>
          </a:xfrm>
          <a:prstGeom prst="rect">
            <a:avLst/>
          </a:prstGeom>
          <a:noFill/>
        </p:spPr>
      </p:pic>
      <p:graphicFrame>
        <p:nvGraphicFramePr>
          <p:cNvPr id="6" name="5 - Διάγραμμα"/>
          <p:cNvGraphicFramePr/>
          <p:nvPr/>
        </p:nvGraphicFramePr>
        <p:xfrm>
          <a:off x="0" y="1571612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FF"/>
                </a:solidFill>
              </a:rPr>
              <a:t>1.</a:t>
            </a:r>
            <a:r>
              <a:rPr lang="en-US" sz="2200" b="1" dirty="0">
                <a:solidFill>
                  <a:srgbClr val="0000FF"/>
                </a:solidFill>
              </a:rPr>
              <a:t>3</a:t>
            </a:r>
            <a:r>
              <a:rPr lang="el-GR" sz="2200" b="1" dirty="0">
                <a:solidFill>
                  <a:srgbClr val="0000FF"/>
                </a:solidFill>
              </a:rPr>
              <a:t>. Ατομική και κοινωνική συμπεριφορά</a:t>
            </a:r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6286512" y="4071942"/>
            <a:ext cx="285752" cy="35719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fc56cc898001f361aefba975be72ca851868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605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Αθανάσιος Μουρλας</cp:lastModifiedBy>
  <cp:revision>43</cp:revision>
  <dcterms:created xsi:type="dcterms:W3CDTF">2019-06-25T15:58:20Z</dcterms:created>
  <dcterms:modified xsi:type="dcterms:W3CDTF">2024-09-02T12:30:38Z</dcterms:modified>
</cp:coreProperties>
</file>