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</p:sldIdLst>
  <p:sldSz cx="9144000" cy="6858000" type="screen4x3"/>
  <p:notesSz cx="6858000" cy="9144000"/>
  <p:custDataLst>
    <p:tags r:id="rId1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3"/>
  <p:clrMru>
    <a:srgbClr val="9966FF"/>
    <a:srgbClr val="FF3399"/>
    <a:srgbClr val="FF6600"/>
    <a:srgbClr val="FF4519"/>
    <a:srgbClr val="CCFF33"/>
    <a:srgbClr val="66FF33"/>
    <a:srgbClr val="99FF33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A5D2C-9B37-447C-92B2-D97C8E5442B4}" type="doc">
      <dgm:prSet loTypeId="urn:microsoft.com/office/officeart/2005/8/layout/gear1" loCatId="cycle" qsTypeId="urn:microsoft.com/office/officeart/2005/8/quickstyle/3d2" qsCatId="3D" csTypeId="urn:microsoft.com/office/officeart/2005/8/colors/accent1_2" csCatId="accent1" phldr="1"/>
      <dgm:spPr/>
    </dgm:pt>
    <dgm:pt modelId="{7F86B525-FF46-4E37-AC78-FE13DB2B2B74}">
      <dgm:prSet phldrT="[Κείμενο]" custT="1"/>
      <dgm:spPr>
        <a:solidFill>
          <a:srgbClr val="FF4519"/>
        </a:solidFill>
      </dgm:spPr>
      <dgm:t>
        <a:bodyPr/>
        <a:lstStyle/>
        <a:p>
          <a:r>
            <a:rPr lang="el-GR" sz="1400" b="1" dirty="0" smtClean="0">
              <a:solidFill>
                <a:schemeClr val="tx1"/>
              </a:solidFill>
            </a:rPr>
            <a:t>Νομοθετική λειτουργία </a:t>
          </a:r>
          <a:endParaRPr lang="el-GR" sz="1400" b="1" dirty="0">
            <a:solidFill>
              <a:schemeClr val="tx1"/>
            </a:solidFill>
          </a:endParaRPr>
        </a:p>
      </dgm:t>
    </dgm:pt>
    <dgm:pt modelId="{FE831FC6-2D0E-4777-A0CA-01CD189ECEE8}" type="parTrans" cxnId="{3F70CF04-E2D2-4070-80FA-D3CD4697E437}">
      <dgm:prSet/>
      <dgm:spPr/>
      <dgm:t>
        <a:bodyPr/>
        <a:lstStyle/>
        <a:p>
          <a:endParaRPr lang="el-GR"/>
        </a:p>
      </dgm:t>
    </dgm:pt>
    <dgm:pt modelId="{FEB81294-49B2-4DB4-873A-588281CCBD0E}" type="sibTrans" cxnId="{3F70CF04-E2D2-4070-80FA-D3CD4697E437}">
      <dgm:prSet/>
      <dgm:spPr>
        <a:solidFill>
          <a:srgbClr val="FF4519"/>
        </a:solidFill>
      </dgm:spPr>
      <dgm:t>
        <a:bodyPr/>
        <a:lstStyle/>
        <a:p>
          <a:endParaRPr lang="el-GR"/>
        </a:p>
      </dgm:t>
    </dgm:pt>
    <dgm:pt modelId="{D0670E1F-1EE0-4C29-A5C8-FD9DF25272D4}">
      <dgm:prSet phldrT="[Κείμενο]" custT="1"/>
      <dgm:spPr>
        <a:solidFill>
          <a:srgbClr val="3399FF"/>
        </a:solidFill>
      </dgm:spPr>
      <dgm:t>
        <a:bodyPr/>
        <a:lstStyle/>
        <a:p>
          <a:r>
            <a:rPr lang="el-GR" sz="1400" b="1" dirty="0" smtClean="0">
              <a:solidFill>
                <a:schemeClr val="tx1"/>
              </a:solidFill>
            </a:rPr>
            <a:t>Βουλή</a:t>
          </a:r>
          <a:endParaRPr lang="en-US" sz="1400" b="1" dirty="0" smtClean="0">
            <a:solidFill>
              <a:schemeClr val="tx1"/>
            </a:solidFill>
          </a:endParaRPr>
        </a:p>
        <a:p>
          <a:r>
            <a:rPr lang="en-US" sz="1400" b="1" dirty="0" smtClean="0">
              <a:solidFill>
                <a:schemeClr val="tx1"/>
              </a:solidFill>
            </a:rPr>
            <a:t>300 </a:t>
          </a:r>
          <a:r>
            <a:rPr lang="el-GR" sz="1400" b="1" dirty="0" smtClean="0">
              <a:solidFill>
                <a:schemeClr val="tx1"/>
              </a:solidFill>
            </a:rPr>
            <a:t>βουλευτές</a:t>
          </a:r>
          <a:endParaRPr lang="el-GR" sz="1400" b="1" dirty="0">
            <a:solidFill>
              <a:schemeClr val="tx1"/>
            </a:solidFill>
          </a:endParaRPr>
        </a:p>
      </dgm:t>
    </dgm:pt>
    <dgm:pt modelId="{25789F52-C167-4228-AE08-7626CB6DFAE8}" type="parTrans" cxnId="{8A873CF8-D5EC-4CBD-91DF-747D8BF2B8B4}">
      <dgm:prSet/>
      <dgm:spPr/>
      <dgm:t>
        <a:bodyPr/>
        <a:lstStyle/>
        <a:p>
          <a:endParaRPr lang="el-GR"/>
        </a:p>
      </dgm:t>
    </dgm:pt>
    <dgm:pt modelId="{4E532AF4-077E-4873-BD68-56F8C1F5A566}" type="sibTrans" cxnId="{8A873CF8-D5EC-4CBD-91DF-747D8BF2B8B4}">
      <dgm:prSet/>
      <dgm:spPr>
        <a:solidFill>
          <a:srgbClr val="3399FF"/>
        </a:solidFill>
      </dgm:spPr>
      <dgm:t>
        <a:bodyPr/>
        <a:lstStyle/>
        <a:p>
          <a:endParaRPr lang="el-GR"/>
        </a:p>
      </dgm:t>
    </dgm:pt>
    <dgm:pt modelId="{FAEE7FD3-5230-4B27-9D00-C4D5480BE035}">
      <dgm:prSet phldrT="[Κείμενο]" custT="1"/>
      <dgm:spPr>
        <a:solidFill>
          <a:srgbClr val="CCFF33"/>
        </a:solidFill>
      </dgm:spPr>
      <dgm:t>
        <a:bodyPr/>
        <a:lstStyle/>
        <a:p>
          <a:r>
            <a:rPr lang="el-GR" sz="1400" b="1" dirty="0" smtClean="0">
              <a:solidFill>
                <a:schemeClr val="tx1"/>
              </a:solidFill>
            </a:rPr>
            <a:t>Πρόεδρος της Δημοκρατίας</a:t>
          </a:r>
          <a:endParaRPr lang="el-GR" sz="1400" b="1" dirty="0">
            <a:solidFill>
              <a:schemeClr val="tx1"/>
            </a:solidFill>
          </a:endParaRPr>
        </a:p>
      </dgm:t>
    </dgm:pt>
    <dgm:pt modelId="{528B18F0-A31A-43F7-9F9C-255856266132}" type="parTrans" cxnId="{C563DEE4-4037-4C69-B78C-0FDF4C76A1B9}">
      <dgm:prSet/>
      <dgm:spPr/>
      <dgm:t>
        <a:bodyPr/>
        <a:lstStyle/>
        <a:p>
          <a:endParaRPr lang="el-GR"/>
        </a:p>
      </dgm:t>
    </dgm:pt>
    <dgm:pt modelId="{D6C2A588-2AAD-48CB-8AEF-6EADFF8B8AB0}" type="sibTrans" cxnId="{C563DEE4-4037-4C69-B78C-0FDF4C76A1B9}">
      <dgm:prSet/>
      <dgm:spPr>
        <a:solidFill>
          <a:srgbClr val="CCFF33"/>
        </a:solidFill>
      </dgm:spPr>
      <dgm:t>
        <a:bodyPr/>
        <a:lstStyle/>
        <a:p>
          <a:endParaRPr lang="el-GR"/>
        </a:p>
      </dgm:t>
    </dgm:pt>
    <dgm:pt modelId="{7FE49C82-74BB-4616-940D-5CE389DA924C}" type="pres">
      <dgm:prSet presAssocID="{5BBA5D2C-9B37-447C-92B2-D97C8E5442B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C421628-AD60-4B6B-8477-5D10705E2E96}" type="pres">
      <dgm:prSet presAssocID="{7F86B525-FF46-4E37-AC78-FE13DB2B2B74}" presName="gear1" presStyleLbl="node1" presStyleIdx="0" presStyleCnt="3" custLinFactNeighborY="1299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999DCC8-149C-4428-87B6-A5614C691C5E}" type="pres">
      <dgm:prSet presAssocID="{7F86B525-FF46-4E37-AC78-FE13DB2B2B74}" presName="gear1srcNode" presStyleLbl="node1" presStyleIdx="0" presStyleCnt="3"/>
      <dgm:spPr/>
      <dgm:t>
        <a:bodyPr/>
        <a:lstStyle/>
        <a:p>
          <a:endParaRPr lang="el-GR"/>
        </a:p>
      </dgm:t>
    </dgm:pt>
    <dgm:pt modelId="{4DE02793-2473-41A7-ABBD-5FDB30B6FD6C}" type="pres">
      <dgm:prSet presAssocID="{7F86B525-FF46-4E37-AC78-FE13DB2B2B74}" presName="gear1dstNode" presStyleLbl="node1" presStyleIdx="0" presStyleCnt="3"/>
      <dgm:spPr/>
      <dgm:t>
        <a:bodyPr/>
        <a:lstStyle/>
        <a:p>
          <a:endParaRPr lang="el-GR"/>
        </a:p>
      </dgm:t>
    </dgm:pt>
    <dgm:pt modelId="{A0A20A7E-0201-4F93-B459-784A7F6D08B1}" type="pres">
      <dgm:prSet presAssocID="{D0670E1F-1EE0-4C29-A5C8-FD9DF25272D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1E0B7C-C699-4341-A0C1-B877502D4C36}" type="pres">
      <dgm:prSet presAssocID="{D0670E1F-1EE0-4C29-A5C8-FD9DF25272D4}" presName="gear2srcNode" presStyleLbl="node1" presStyleIdx="1" presStyleCnt="3"/>
      <dgm:spPr/>
      <dgm:t>
        <a:bodyPr/>
        <a:lstStyle/>
        <a:p>
          <a:endParaRPr lang="el-GR"/>
        </a:p>
      </dgm:t>
    </dgm:pt>
    <dgm:pt modelId="{8B3AFFDE-13E0-4359-B0E1-16D4DFB31026}" type="pres">
      <dgm:prSet presAssocID="{D0670E1F-1EE0-4C29-A5C8-FD9DF25272D4}" presName="gear2dstNode" presStyleLbl="node1" presStyleIdx="1" presStyleCnt="3"/>
      <dgm:spPr/>
      <dgm:t>
        <a:bodyPr/>
        <a:lstStyle/>
        <a:p>
          <a:endParaRPr lang="el-GR"/>
        </a:p>
      </dgm:t>
    </dgm:pt>
    <dgm:pt modelId="{2A6D2A50-B4D7-4184-9835-CCF835CBA042}" type="pres">
      <dgm:prSet presAssocID="{FAEE7FD3-5230-4B27-9D00-C4D5480BE035}" presName="gear3" presStyleLbl="node1" presStyleIdx="2" presStyleCnt="3"/>
      <dgm:spPr/>
      <dgm:t>
        <a:bodyPr/>
        <a:lstStyle/>
        <a:p>
          <a:endParaRPr lang="el-GR"/>
        </a:p>
      </dgm:t>
    </dgm:pt>
    <dgm:pt modelId="{34EC8D24-8188-4804-B971-A6C0B1705FEF}" type="pres">
      <dgm:prSet presAssocID="{FAEE7FD3-5230-4B27-9D00-C4D5480BE03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756EABB-831D-43F3-9308-74FDD862685F}" type="pres">
      <dgm:prSet presAssocID="{FAEE7FD3-5230-4B27-9D00-C4D5480BE035}" presName="gear3srcNode" presStyleLbl="node1" presStyleIdx="2" presStyleCnt="3"/>
      <dgm:spPr/>
      <dgm:t>
        <a:bodyPr/>
        <a:lstStyle/>
        <a:p>
          <a:endParaRPr lang="el-GR"/>
        </a:p>
      </dgm:t>
    </dgm:pt>
    <dgm:pt modelId="{133CFD4D-DF2B-46CA-9A11-33C9EA2632C6}" type="pres">
      <dgm:prSet presAssocID="{FAEE7FD3-5230-4B27-9D00-C4D5480BE035}" presName="gear3dstNode" presStyleLbl="node1" presStyleIdx="2" presStyleCnt="3"/>
      <dgm:spPr/>
      <dgm:t>
        <a:bodyPr/>
        <a:lstStyle/>
        <a:p>
          <a:endParaRPr lang="el-GR"/>
        </a:p>
      </dgm:t>
    </dgm:pt>
    <dgm:pt modelId="{E15B1305-4718-4D8B-A81B-D54E79DB3CB5}" type="pres">
      <dgm:prSet presAssocID="{FEB81294-49B2-4DB4-873A-588281CCBD0E}" presName="connector1" presStyleLbl="sibTrans2D1" presStyleIdx="0" presStyleCnt="3"/>
      <dgm:spPr/>
      <dgm:t>
        <a:bodyPr/>
        <a:lstStyle/>
        <a:p>
          <a:endParaRPr lang="el-GR"/>
        </a:p>
      </dgm:t>
    </dgm:pt>
    <dgm:pt modelId="{4ED6C6AB-100E-4FEB-B326-CF5CC89E8C07}" type="pres">
      <dgm:prSet presAssocID="{4E532AF4-077E-4873-BD68-56F8C1F5A566}" presName="connector2" presStyleLbl="sibTrans2D1" presStyleIdx="1" presStyleCnt="3"/>
      <dgm:spPr/>
      <dgm:t>
        <a:bodyPr/>
        <a:lstStyle/>
        <a:p>
          <a:endParaRPr lang="el-GR"/>
        </a:p>
      </dgm:t>
    </dgm:pt>
    <dgm:pt modelId="{1579F5AE-AF1A-4593-A127-7DAEEFFD4C37}" type="pres">
      <dgm:prSet presAssocID="{D6C2A588-2AAD-48CB-8AEF-6EADFF8B8AB0}" presName="connector3" presStyleLbl="sibTrans2D1" presStyleIdx="2" presStyleCnt="3"/>
      <dgm:spPr/>
      <dgm:t>
        <a:bodyPr/>
        <a:lstStyle/>
        <a:p>
          <a:endParaRPr lang="el-GR"/>
        </a:p>
      </dgm:t>
    </dgm:pt>
  </dgm:ptLst>
  <dgm:cxnLst>
    <dgm:cxn modelId="{C563DEE4-4037-4C69-B78C-0FDF4C76A1B9}" srcId="{5BBA5D2C-9B37-447C-92B2-D97C8E5442B4}" destId="{FAEE7FD3-5230-4B27-9D00-C4D5480BE035}" srcOrd="2" destOrd="0" parTransId="{528B18F0-A31A-43F7-9F9C-255856266132}" sibTransId="{D6C2A588-2AAD-48CB-8AEF-6EADFF8B8AB0}"/>
    <dgm:cxn modelId="{BE014265-77AC-4CC0-BEA3-9BBAC1F43B0C}" type="presOf" srcId="{7F86B525-FF46-4E37-AC78-FE13DB2B2B74}" destId="{B999DCC8-149C-4428-87B6-A5614C691C5E}" srcOrd="1" destOrd="0" presId="urn:microsoft.com/office/officeart/2005/8/layout/gear1"/>
    <dgm:cxn modelId="{56721ED7-5B0A-4652-A4CB-F1F32C185A48}" type="presOf" srcId="{7F86B525-FF46-4E37-AC78-FE13DB2B2B74}" destId="{4DE02793-2473-41A7-ABBD-5FDB30B6FD6C}" srcOrd="2" destOrd="0" presId="urn:microsoft.com/office/officeart/2005/8/layout/gear1"/>
    <dgm:cxn modelId="{3F70CF04-E2D2-4070-80FA-D3CD4697E437}" srcId="{5BBA5D2C-9B37-447C-92B2-D97C8E5442B4}" destId="{7F86B525-FF46-4E37-AC78-FE13DB2B2B74}" srcOrd="0" destOrd="0" parTransId="{FE831FC6-2D0E-4777-A0CA-01CD189ECEE8}" sibTransId="{FEB81294-49B2-4DB4-873A-588281CCBD0E}"/>
    <dgm:cxn modelId="{3D683128-0233-434C-AAFD-C8EC19D9591A}" type="presOf" srcId="{4E532AF4-077E-4873-BD68-56F8C1F5A566}" destId="{4ED6C6AB-100E-4FEB-B326-CF5CC89E8C07}" srcOrd="0" destOrd="0" presId="urn:microsoft.com/office/officeart/2005/8/layout/gear1"/>
    <dgm:cxn modelId="{1DD68EE6-0CA9-4AE5-9F91-C18385A637EE}" type="presOf" srcId="{5BBA5D2C-9B37-447C-92B2-D97C8E5442B4}" destId="{7FE49C82-74BB-4616-940D-5CE389DA924C}" srcOrd="0" destOrd="0" presId="urn:microsoft.com/office/officeart/2005/8/layout/gear1"/>
    <dgm:cxn modelId="{C465AF03-2994-4127-8A03-27BAEA1B1BBA}" type="presOf" srcId="{FAEE7FD3-5230-4B27-9D00-C4D5480BE035}" destId="{B756EABB-831D-43F3-9308-74FDD862685F}" srcOrd="2" destOrd="0" presId="urn:microsoft.com/office/officeart/2005/8/layout/gear1"/>
    <dgm:cxn modelId="{BD3C892E-E04E-46B5-AF0C-252DE01B407E}" type="presOf" srcId="{FAEE7FD3-5230-4B27-9D00-C4D5480BE035}" destId="{133CFD4D-DF2B-46CA-9A11-33C9EA2632C6}" srcOrd="3" destOrd="0" presId="urn:microsoft.com/office/officeart/2005/8/layout/gear1"/>
    <dgm:cxn modelId="{D618EABB-2206-4E69-9558-08BC1FE48BA3}" type="presOf" srcId="{FAEE7FD3-5230-4B27-9D00-C4D5480BE035}" destId="{34EC8D24-8188-4804-B971-A6C0B1705FEF}" srcOrd="1" destOrd="0" presId="urn:microsoft.com/office/officeart/2005/8/layout/gear1"/>
    <dgm:cxn modelId="{A25B079E-DCBE-4FEA-B9F5-F2652D73D325}" type="presOf" srcId="{D0670E1F-1EE0-4C29-A5C8-FD9DF25272D4}" destId="{051E0B7C-C699-4341-A0C1-B877502D4C36}" srcOrd="1" destOrd="0" presId="urn:microsoft.com/office/officeart/2005/8/layout/gear1"/>
    <dgm:cxn modelId="{8A873CF8-D5EC-4CBD-91DF-747D8BF2B8B4}" srcId="{5BBA5D2C-9B37-447C-92B2-D97C8E5442B4}" destId="{D0670E1F-1EE0-4C29-A5C8-FD9DF25272D4}" srcOrd="1" destOrd="0" parTransId="{25789F52-C167-4228-AE08-7626CB6DFAE8}" sibTransId="{4E532AF4-077E-4873-BD68-56F8C1F5A566}"/>
    <dgm:cxn modelId="{5D0C7BAE-32F3-463E-9153-25C3466BD6FE}" type="presOf" srcId="{7F86B525-FF46-4E37-AC78-FE13DB2B2B74}" destId="{AC421628-AD60-4B6B-8477-5D10705E2E96}" srcOrd="0" destOrd="0" presId="urn:microsoft.com/office/officeart/2005/8/layout/gear1"/>
    <dgm:cxn modelId="{F9D9F6DE-363D-4114-AAC4-3FFFEC5934CB}" type="presOf" srcId="{FAEE7FD3-5230-4B27-9D00-C4D5480BE035}" destId="{2A6D2A50-B4D7-4184-9835-CCF835CBA042}" srcOrd="0" destOrd="0" presId="urn:microsoft.com/office/officeart/2005/8/layout/gear1"/>
    <dgm:cxn modelId="{81974BF5-266A-45AE-AECC-9D57D0685B3A}" type="presOf" srcId="{FEB81294-49B2-4DB4-873A-588281CCBD0E}" destId="{E15B1305-4718-4D8B-A81B-D54E79DB3CB5}" srcOrd="0" destOrd="0" presId="urn:microsoft.com/office/officeart/2005/8/layout/gear1"/>
    <dgm:cxn modelId="{ADB5BE41-6552-44DE-AB99-3FA0101EE9BD}" type="presOf" srcId="{D0670E1F-1EE0-4C29-A5C8-FD9DF25272D4}" destId="{A0A20A7E-0201-4F93-B459-784A7F6D08B1}" srcOrd="0" destOrd="0" presId="urn:microsoft.com/office/officeart/2005/8/layout/gear1"/>
    <dgm:cxn modelId="{A391CB2F-6249-4730-B2B3-3C6A8AE9F7CD}" type="presOf" srcId="{D0670E1F-1EE0-4C29-A5C8-FD9DF25272D4}" destId="{8B3AFFDE-13E0-4359-B0E1-16D4DFB31026}" srcOrd="2" destOrd="0" presId="urn:microsoft.com/office/officeart/2005/8/layout/gear1"/>
    <dgm:cxn modelId="{BC304EB8-A874-4131-AC9D-FAFE82C4F3D3}" type="presOf" srcId="{D6C2A588-2AAD-48CB-8AEF-6EADFF8B8AB0}" destId="{1579F5AE-AF1A-4593-A127-7DAEEFFD4C37}" srcOrd="0" destOrd="0" presId="urn:microsoft.com/office/officeart/2005/8/layout/gear1"/>
    <dgm:cxn modelId="{AE4D9976-D494-4979-883E-5976138CE752}" type="presParOf" srcId="{7FE49C82-74BB-4616-940D-5CE389DA924C}" destId="{AC421628-AD60-4B6B-8477-5D10705E2E96}" srcOrd="0" destOrd="0" presId="urn:microsoft.com/office/officeart/2005/8/layout/gear1"/>
    <dgm:cxn modelId="{FBD961DE-EDCE-4E86-8326-EC85FC0DB482}" type="presParOf" srcId="{7FE49C82-74BB-4616-940D-5CE389DA924C}" destId="{B999DCC8-149C-4428-87B6-A5614C691C5E}" srcOrd="1" destOrd="0" presId="urn:microsoft.com/office/officeart/2005/8/layout/gear1"/>
    <dgm:cxn modelId="{A23085AC-2391-4B69-BBE7-D54C5CD8D8D6}" type="presParOf" srcId="{7FE49C82-74BB-4616-940D-5CE389DA924C}" destId="{4DE02793-2473-41A7-ABBD-5FDB30B6FD6C}" srcOrd="2" destOrd="0" presId="urn:microsoft.com/office/officeart/2005/8/layout/gear1"/>
    <dgm:cxn modelId="{62C5D346-9FAF-4705-9550-73430D4E3079}" type="presParOf" srcId="{7FE49C82-74BB-4616-940D-5CE389DA924C}" destId="{A0A20A7E-0201-4F93-B459-784A7F6D08B1}" srcOrd="3" destOrd="0" presId="urn:microsoft.com/office/officeart/2005/8/layout/gear1"/>
    <dgm:cxn modelId="{59FBDDF8-B17E-4832-B1F3-9BA9D9994577}" type="presParOf" srcId="{7FE49C82-74BB-4616-940D-5CE389DA924C}" destId="{051E0B7C-C699-4341-A0C1-B877502D4C36}" srcOrd="4" destOrd="0" presId="urn:microsoft.com/office/officeart/2005/8/layout/gear1"/>
    <dgm:cxn modelId="{B27D667A-9356-41A9-9BA1-B379EE0C0083}" type="presParOf" srcId="{7FE49C82-74BB-4616-940D-5CE389DA924C}" destId="{8B3AFFDE-13E0-4359-B0E1-16D4DFB31026}" srcOrd="5" destOrd="0" presId="urn:microsoft.com/office/officeart/2005/8/layout/gear1"/>
    <dgm:cxn modelId="{E33B21F5-EAFF-4312-8455-197710C284A0}" type="presParOf" srcId="{7FE49C82-74BB-4616-940D-5CE389DA924C}" destId="{2A6D2A50-B4D7-4184-9835-CCF835CBA042}" srcOrd="6" destOrd="0" presId="urn:microsoft.com/office/officeart/2005/8/layout/gear1"/>
    <dgm:cxn modelId="{B574EA08-4F34-4A90-8029-A6A4079B429A}" type="presParOf" srcId="{7FE49C82-74BB-4616-940D-5CE389DA924C}" destId="{34EC8D24-8188-4804-B971-A6C0B1705FEF}" srcOrd="7" destOrd="0" presId="urn:microsoft.com/office/officeart/2005/8/layout/gear1"/>
    <dgm:cxn modelId="{86220DCD-FF78-49F4-8AA7-54EC7D83C4F1}" type="presParOf" srcId="{7FE49C82-74BB-4616-940D-5CE389DA924C}" destId="{B756EABB-831D-43F3-9308-74FDD862685F}" srcOrd="8" destOrd="0" presId="urn:microsoft.com/office/officeart/2005/8/layout/gear1"/>
    <dgm:cxn modelId="{419760E3-2FA9-4AE1-8EF6-AC1E0F1007D3}" type="presParOf" srcId="{7FE49C82-74BB-4616-940D-5CE389DA924C}" destId="{133CFD4D-DF2B-46CA-9A11-33C9EA2632C6}" srcOrd="9" destOrd="0" presId="urn:microsoft.com/office/officeart/2005/8/layout/gear1"/>
    <dgm:cxn modelId="{AE7CAB5D-F9B2-4913-8E6C-706FD65E3EE4}" type="presParOf" srcId="{7FE49C82-74BB-4616-940D-5CE389DA924C}" destId="{E15B1305-4718-4D8B-A81B-D54E79DB3CB5}" srcOrd="10" destOrd="0" presId="urn:microsoft.com/office/officeart/2005/8/layout/gear1"/>
    <dgm:cxn modelId="{F897E73F-7E84-45A6-A52B-55D87E928635}" type="presParOf" srcId="{7FE49C82-74BB-4616-940D-5CE389DA924C}" destId="{4ED6C6AB-100E-4FEB-B326-CF5CC89E8C07}" srcOrd="11" destOrd="0" presId="urn:microsoft.com/office/officeart/2005/8/layout/gear1"/>
    <dgm:cxn modelId="{E4F0E509-4A5D-4A37-8F75-C6870545690D}" type="presParOf" srcId="{7FE49C82-74BB-4616-940D-5CE389DA924C}" destId="{1579F5AE-AF1A-4593-A127-7DAEEFFD4C37}" srcOrd="12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ED90B4-F31E-4B1E-8363-3C721DA8B8D8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AD2DA5E-08EA-4FB1-99F4-415604857460}">
      <dgm:prSet custT="1"/>
      <dgm:spPr>
        <a:solidFill>
          <a:srgbClr val="00FFFF"/>
        </a:solidFill>
      </dgm:spPr>
      <dgm:t>
        <a:bodyPr/>
        <a:lstStyle/>
        <a:p>
          <a:r>
            <a:rPr lang="el-GR" sz="1800" b="1" dirty="0" smtClean="0">
              <a:solidFill>
                <a:schemeClr val="tx1"/>
              </a:solidFill>
            </a:rPr>
            <a:t>Προϋποθέσεις εκλογής βουλευτή</a:t>
          </a:r>
          <a:endParaRPr lang="el-GR" sz="1800" b="1" dirty="0">
            <a:solidFill>
              <a:schemeClr val="tx1"/>
            </a:solidFill>
          </a:endParaRPr>
        </a:p>
      </dgm:t>
    </dgm:pt>
    <dgm:pt modelId="{40DD1875-5B5F-4857-89F0-E6718D187B7E}" type="parTrans" cxnId="{3695D55F-1FCF-496F-8AA7-3F0BDC6BE616}">
      <dgm:prSet/>
      <dgm:spPr/>
      <dgm:t>
        <a:bodyPr/>
        <a:lstStyle/>
        <a:p>
          <a:endParaRPr lang="el-GR"/>
        </a:p>
      </dgm:t>
    </dgm:pt>
    <dgm:pt modelId="{E42687E4-B63C-4BCC-B939-E6BCED7322B0}" type="sibTrans" cxnId="{3695D55F-1FCF-496F-8AA7-3F0BDC6BE616}">
      <dgm:prSet/>
      <dgm:spPr/>
      <dgm:t>
        <a:bodyPr/>
        <a:lstStyle/>
        <a:p>
          <a:endParaRPr lang="el-GR"/>
        </a:p>
      </dgm:t>
    </dgm:pt>
    <dgm:pt modelId="{7A55B908-09CB-4981-B55C-B2E25C977D91}">
      <dgm:prSet custT="1"/>
      <dgm:spPr>
        <a:solidFill>
          <a:srgbClr val="FFFF00"/>
        </a:solidFill>
      </dgm:spPr>
      <dgm:t>
        <a:bodyPr/>
        <a:lstStyle/>
        <a:p>
          <a:r>
            <a:rPr lang="el-GR" sz="1800" b="1" dirty="0" smtClean="0">
              <a:solidFill>
                <a:schemeClr val="tx1"/>
              </a:solidFill>
            </a:rPr>
            <a:t>Βουλευτική περίοδος</a:t>
          </a:r>
          <a:endParaRPr lang="el-GR" sz="1800" b="1" dirty="0">
            <a:solidFill>
              <a:schemeClr val="tx1"/>
            </a:solidFill>
          </a:endParaRPr>
        </a:p>
      </dgm:t>
    </dgm:pt>
    <dgm:pt modelId="{154090BE-C7B3-4B7F-8881-279666E5EC9E}" type="parTrans" cxnId="{927AA22A-8F01-47F5-A1C4-137AC71D3AF5}">
      <dgm:prSet/>
      <dgm:spPr/>
      <dgm:t>
        <a:bodyPr/>
        <a:lstStyle/>
        <a:p>
          <a:endParaRPr lang="el-GR"/>
        </a:p>
      </dgm:t>
    </dgm:pt>
    <dgm:pt modelId="{EABA389D-83E0-4899-8EF6-2A217D84B030}" type="sibTrans" cxnId="{927AA22A-8F01-47F5-A1C4-137AC71D3AF5}">
      <dgm:prSet/>
      <dgm:spPr/>
      <dgm:t>
        <a:bodyPr/>
        <a:lstStyle/>
        <a:p>
          <a:endParaRPr lang="el-GR"/>
        </a:p>
      </dgm:t>
    </dgm:pt>
    <dgm:pt modelId="{77B4402B-F508-4FE2-90FA-A46FFE6CCA16}">
      <dgm:prSet custT="1"/>
      <dgm:spPr>
        <a:solidFill>
          <a:srgbClr val="15FF7F"/>
        </a:solidFill>
      </dgm:spPr>
      <dgm:t>
        <a:bodyPr/>
        <a:lstStyle/>
        <a:p>
          <a:r>
            <a:rPr lang="el-GR" sz="1800" b="1" dirty="0" smtClean="0">
              <a:solidFill>
                <a:schemeClr val="tx1"/>
              </a:solidFill>
            </a:rPr>
            <a:t>Νέα σύνοδος της Βουλής</a:t>
          </a:r>
          <a:r>
            <a:rPr lang="el-GR" sz="1800" dirty="0" smtClean="0"/>
            <a:t> </a:t>
          </a:r>
          <a:endParaRPr lang="el-GR" sz="1800" b="1" dirty="0">
            <a:solidFill>
              <a:schemeClr val="tx1"/>
            </a:solidFill>
          </a:endParaRPr>
        </a:p>
      </dgm:t>
    </dgm:pt>
    <dgm:pt modelId="{4D8BA819-75E6-478D-853B-60AA2A52C09C}" type="parTrans" cxnId="{1AB98BF2-AE6D-4B3F-9F74-FED9DC72664F}">
      <dgm:prSet/>
      <dgm:spPr/>
      <dgm:t>
        <a:bodyPr/>
        <a:lstStyle/>
        <a:p>
          <a:endParaRPr lang="el-GR"/>
        </a:p>
      </dgm:t>
    </dgm:pt>
    <dgm:pt modelId="{92B5A6AA-8576-4717-8DBA-D50628E007ED}" type="sibTrans" cxnId="{1AB98BF2-AE6D-4B3F-9F74-FED9DC72664F}">
      <dgm:prSet/>
      <dgm:spPr/>
      <dgm:t>
        <a:bodyPr/>
        <a:lstStyle/>
        <a:p>
          <a:endParaRPr lang="el-GR"/>
        </a:p>
      </dgm:t>
    </dgm:pt>
    <dgm:pt modelId="{05803C2C-37C4-46D3-9D45-0E9DD8D7556F}">
      <dgm:prSet phldrT="[Κείμενο]" custT="1"/>
      <dgm:spPr>
        <a:solidFill>
          <a:srgbClr val="79FF79">
            <a:alpha val="89804"/>
          </a:srgbClr>
        </a:solidFill>
      </dgm:spPr>
      <dgm:t>
        <a:bodyPr/>
        <a:lstStyle/>
        <a:p>
          <a:pPr algn="just"/>
          <a:r>
            <a:rPr lang="el-GR" sz="1200" dirty="0" smtClean="0"/>
            <a:t> </a:t>
          </a:r>
          <a:r>
            <a:rPr lang="el-GR" sz="1200" b="1" dirty="0" smtClean="0"/>
            <a:t>Η πρώτη Δευτέρα του Οκτωβρίου</a:t>
          </a:r>
          <a:r>
            <a:rPr lang="en-US" sz="1200" b="1" dirty="0" smtClean="0"/>
            <a:t>.</a:t>
          </a:r>
          <a:endParaRPr lang="el-GR" sz="1200" b="1" dirty="0"/>
        </a:p>
      </dgm:t>
    </dgm:pt>
    <dgm:pt modelId="{BA01E9F8-2479-4600-B7DA-69AB9D5BE706}" type="sibTrans" cxnId="{94211924-3A37-4812-892D-6BFCFE1858FB}">
      <dgm:prSet/>
      <dgm:spPr/>
      <dgm:t>
        <a:bodyPr/>
        <a:lstStyle/>
        <a:p>
          <a:endParaRPr lang="el-GR"/>
        </a:p>
      </dgm:t>
    </dgm:pt>
    <dgm:pt modelId="{E5AF373A-116E-4511-BAC1-F2B2B085C2AA}" type="parTrans" cxnId="{94211924-3A37-4812-892D-6BFCFE1858FB}">
      <dgm:prSet/>
      <dgm:spPr/>
      <dgm:t>
        <a:bodyPr/>
        <a:lstStyle/>
        <a:p>
          <a:endParaRPr lang="el-GR"/>
        </a:p>
      </dgm:t>
    </dgm:pt>
    <dgm:pt modelId="{7D87153F-D304-413F-97EF-AA2EE42CFA69}">
      <dgm:prSet custT="1"/>
      <dgm:spPr>
        <a:solidFill>
          <a:srgbClr val="93FFFF">
            <a:alpha val="89804"/>
          </a:srgbClr>
        </a:solidFill>
      </dgm:spPr>
      <dgm:t>
        <a:bodyPr/>
        <a:lstStyle/>
        <a:p>
          <a:pPr algn="just"/>
          <a:r>
            <a:rPr lang="en-US" sz="1200" b="1" dirty="0" smtClean="0"/>
            <a:t> </a:t>
          </a:r>
          <a:r>
            <a:rPr lang="el-GR" sz="1200" b="1" dirty="0" smtClean="0"/>
            <a:t>Έλληνας πολίτης,  νόμιμη ικανότητα του εκλέγειν</a:t>
          </a:r>
          <a:r>
            <a:rPr lang="en-US" sz="1200" b="1" dirty="0" smtClean="0"/>
            <a:t> &amp; </a:t>
          </a:r>
          <a:r>
            <a:rPr lang="el-GR" sz="1200" b="1" dirty="0" smtClean="0"/>
            <a:t>συμπληρωμένο  το  25ο έτος της ηλικίας  κατά την ημέρα της εκλογής.</a:t>
          </a:r>
          <a:endParaRPr lang="el-GR" sz="1200" b="1" dirty="0">
            <a:solidFill>
              <a:schemeClr val="tx1"/>
            </a:solidFill>
          </a:endParaRPr>
        </a:p>
      </dgm:t>
    </dgm:pt>
    <dgm:pt modelId="{F458EC28-7B68-4682-8164-424A02101AD7}" type="parTrans" cxnId="{8BACD0AB-BD2B-492B-B937-B9E5C927556A}">
      <dgm:prSet/>
      <dgm:spPr/>
      <dgm:t>
        <a:bodyPr/>
        <a:lstStyle/>
        <a:p>
          <a:endParaRPr lang="el-GR"/>
        </a:p>
      </dgm:t>
    </dgm:pt>
    <dgm:pt modelId="{F1EEA81D-0A5E-4FBB-9F6A-5D53A39D9249}" type="sibTrans" cxnId="{8BACD0AB-BD2B-492B-B937-B9E5C927556A}">
      <dgm:prSet/>
      <dgm:spPr/>
      <dgm:t>
        <a:bodyPr/>
        <a:lstStyle/>
        <a:p>
          <a:endParaRPr lang="el-GR"/>
        </a:p>
      </dgm:t>
    </dgm:pt>
    <dgm:pt modelId="{1A956F76-E261-4165-815F-7C353C316B36}">
      <dgm:prSet custT="1"/>
      <dgm:spPr>
        <a:solidFill>
          <a:srgbClr val="6600FF"/>
        </a:solidFill>
      </dgm:spPr>
      <dgm:t>
        <a:bodyPr/>
        <a:lstStyle/>
        <a:p>
          <a:r>
            <a:rPr lang="el-GR" sz="1800" b="1" dirty="0" smtClean="0">
              <a:solidFill>
                <a:schemeClr val="tx1"/>
              </a:solidFill>
            </a:rPr>
            <a:t>Συνεδριάσεις της Βουλής</a:t>
          </a:r>
          <a:endParaRPr lang="el-GR" sz="1800" b="1" dirty="0">
            <a:solidFill>
              <a:schemeClr val="tx1"/>
            </a:solidFill>
          </a:endParaRPr>
        </a:p>
      </dgm:t>
    </dgm:pt>
    <dgm:pt modelId="{217489D5-9D18-431D-B600-72F33C6C6415}" type="parTrans" cxnId="{D2CE0659-9993-46DB-B409-A4D4DB49D21E}">
      <dgm:prSet/>
      <dgm:spPr/>
      <dgm:t>
        <a:bodyPr/>
        <a:lstStyle/>
        <a:p>
          <a:endParaRPr lang="el-GR"/>
        </a:p>
      </dgm:t>
    </dgm:pt>
    <dgm:pt modelId="{FC15F1C6-DCC0-4333-BFF8-EB4AB2876F28}" type="sibTrans" cxnId="{D2CE0659-9993-46DB-B409-A4D4DB49D21E}">
      <dgm:prSet/>
      <dgm:spPr/>
      <dgm:t>
        <a:bodyPr/>
        <a:lstStyle/>
        <a:p>
          <a:endParaRPr lang="el-GR"/>
        </a:p>
      </dgm:t>
    </dgm:pt>
    <dgm:pt modelId="{5C619CE5-1DBE-451D-9168-75A42016F123}">
      <dgm:prSet custT="1"/>
      <dgm:spPr>
        <a:solidFill>
          <a:srgbClr val="BC8FFF">
            <a:alpha val="89804"/>
          </a:srgbClr>
        </a:solidFill>
      </dgm:spPr>
      <dgm:t>
        <a:bodyPr/>
        <a:lstStyle/>
        <a:p>
          <a:pPr algn="just"/>
          <a:r>
            <a:rPr lang="el-GR" sz="1200" dirty="0" smtClean="0"/>
            <a:t> (</a:t>
          </a:r>
          <a:r>
            <a:rPr lang="el-GR" sz="1200" b="1" dirty="0" smtClean="0"/>
            <a:t>Σε ολομέλεια, σε τμήματα, τμήματα θερινών διακοπών) είναι δημόσιες.</a:t>
          </a:r>
          <a:endParaRPr lang="el-GR" sz="1200" b="1" dirty="0"/>
        </a:p>
      </dgm:t>
    </dgm:pt>
    <dgm:pt modelId="{8E33225E-8FFD-4192-9D3E-E3AD1239E429}" type="parTrans" cxnId="{A514BB23-4AAC-43FA-92D2-61F4ACFAAFE6}">
      <dgm:prSet/>
      <dgm:spPr/>
      <dgm:t>
        <a:bodyPr/>
        <a:lstStyle/>
        <a:p>
          <a:endParaRPr lang="el-GR"/>
        </a:p>
      </dgm:t>
    </dgm:pt>
    <dgm:pt modelId="{EDCCE9DF-53A3-4DFE-B998-B22CCBBB126D}" type="sibTrans" cxnId="{A514BB23-4AAC-43FA-92D2-61F4ACFAAFE6}">
      <dgm:prSet/>
      <dgm:spPr/>
      <dgm:t>
        <a:bodyPr/>
        <a:lstStyle/>
        <a:p>
          <a:endParaRPr lang="el-GR"/>
        </a:p>
      </dgm:t>
    </dgm:pt>
    <dgm:pt modelId="{815FFE4C-C67E-466E-BBCD-BF37F6F73E94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algn="just"/>
          <a:r>
            <a:rPr lang="en-US" sz="1200" dirty="0" smtClean="0"/>
            <a:t> </a:t>
          </a:r>
          <a:r>
            <a:rPr lang="el-GR" sz="1200" b="1" dirty="0" smtClean="0"/>
            <a:t>Το χρονικό διάστημα μεταξύ δύο βουλευτικών εκλογών που γίνονται κάθε τέσσερα χρόνια. </a:t>
          </a:r>
          <a:endParaRPr lang="el-GR" sz="1200" b="1" dirty="0"/>
        </a:p>
      </dgm:t>
    </dgm:pt>
    <dgm:pt modelId="{8B94BA0A-C77D-4FAE-B2CF-E5F044A3D922}" type="parTrans" cxnId="{0271E194-7CC9-4774-B68C-058B120E4D6C}">
      <dgm:prSet/>
      <dgm:spPr/>
      <dgm:t>
        <a:bodyPr/>
        <a:lstStyle/>
        <a:p>
          <a:endParaRPr lang="el-GR"/>
        </a:p>
      </dgm:t>
    </dgm:pt>
    <dgm:pt modelId="{914A41BE-5803-4B56-91CC-23DAAD2414EB}" type="sibTrans" cxnId="{0271E194-7CC9-4774-B68C-058B120E4D6C}">
      <dgm:prSet/>
      <dgm:spPr/>
      <dgm:t>
        <a:bodyPr/>
        <a:lstStyle/>
        <a:p>
          <a:endParaRPr lang="el-GR"/>
        </a:p>
      </dgm:t>
    </dgm:pt>
    <dgm:pt modelId="{B96175E0-A453-4A9C-8FC0-51C52664CC1F}">
      <dgm:prSet custT="1"/>
      <dgm:spPr>
        <a:solidFill>
          <a:srgbClr val="93FFFF">
            <a:alpha val="89804"/>
          </a:srgbClr>
        </a:solidFill>
      </dgm:spPr>
      <dgm:t>
        <a:bodyPr/>
        <a:lstStyle/>
        <a:p>
          <a:pPr algn="just"/>
          <a:endParaRPr lang="el-GR" sz="1200" b="1" dirty="0">
            <a:solidFill>
              <a:schemeClr val="tx1"/>
            </a:solidFill>
          </a:endParaRPr>
        </a:p>
      </dgm:t>
    </dgm:pt>
    <dgm:pt modelId="{284AF8F4-C290-4E87-84F4-268E07D3F48A}" type="parTrans" cxnId="{ADEDE2D8-7135-435B-9C18-7ED3AFFFD5AC}">
      <dgm:prSet/>
      <dgm:spPr/>
      <dgm:t>
        <a:bodyPr/>
        <a:lstStyle/>
        <a:p>
          <a:endParaRPr lang="el-GR"/>
        </a:p>
      </dgm:t>
    </dgm:pt>
    <dgm:pt modelId="{950F6FE5-68F8-4D69-8092-10E3557D2BBF}" type="sibTrans" cxnId="{ADEDE2D8-7135-435B-9C18-7ED3AFFFD5AC}">
      <dgm:prSet/>
      <dgm:spPr/>
      <dgm:t>
        <a:bodyPr/>
        <a:lstStyle/>
        <a:p>
          <a:endParaRPr lang="el-GR"/>
        </a:p>
      </dgm:t>
    </dgm:pt>
    <dgm:pt modelId="{9A4512DC-4DD2-4EC0-9A58-DADA06E99F4F}">
      <dgm:prSet custT="1"/>
      <dgm:spPr>
        <a:solidFill>
          <a:srgbClr val="93FFFF">
            <a:alpha val="89804"/>
          </a:srgbClr>
        </a:solidFill>
      </dgm:spPr>
      <dgm:t>
        <a:bodyPr/>
        <a:lstStyle/>
        <a:p>
          <a:pPr algn="just"/>
          <a:r>
            <a:rPr lang="en-US" sz="1200" dirty="0" smtClean="0"/>
            <a:t> </a:t>
          </a:r>
          <a:r>
            <a:rPr lang="el-GR" sz="1200" b="1" dirty="0" smtClean="0"/>
            <a:t>Η Βουλή αποτελείται από 300 βουλευτές (σύμφωνα με το Σύνταγμα, ο αριθμός τους δε μπορεί να είναι μικρότερος από διακόσιους, ούτε μεγαλύτερος από τριακόσιους).</a:t>
          </a:r>
          <a:endParaRPr lang="el-GR" sz="1200" b="1" dirty="0">
            <a:solidFill>
              <a:schemeClr val="tx1"/>
            </a:solidFill>
          </a:endParaRPr>
        </a:p>
      </dgm:t>
    </dgm:pt>
    <dgm:pt modelId="{2B711C38-04B2-468E-AC09-0FFA968B54FC}" type="parTrans" cxnId="{25F4B540-7227-4418-8C87-8A8A4B9AD9DA}">
      <dgm:prSet/>
      <dgm:spPr/>
      <dgm:t>
        <a:bodyPr/>
        <a:lstStyle/>
        <a:p>
          <a:endParaRPr lang="el-GR"/>
        </a:p>
      </dgm:t>
    </dgm:pt>
    <dgm:pt modelId="{9C59CDCF-DC39-49A9-B78C-3578B0762AA8}" type="sibTrans" cxnId="{25F4B540-7227-4418-8C87-8A8A4B9AD9DA}">
      <dgm:prSet/>
      <dgm:spPr/>
      <dgm:t>
        <a:bodyPr/>
        <a:lstStyle/>
        <a:p>
          <a:endParaRPr lang="el-GR"/>
        </a:p>
      </dgm:t>
    </dgm:pt>
    <dgm:pt modelId="{F9B9144D-C745-4232-B2DE-96EEE843D0AE}">
      <dgm:prSet custT="1"/>
      <dgm:spPr>
        <a:solidFill>
          <a:srgbClr val="93FFFF">
            <a:alpha val="89804"/>
          </a:srgbClr>
        </a:solidFill>
      </dgm:spPr>
      <dgm:t>
        <a:bodyPr/>
        <a:lstStyle/>
        <a:p>
          <a:pPr algn="just"/>
          <a:endParaRPr lang="el-GR" sz="1100" b="1" dirty="0">
            <a:solidFill>
              <a:schemeClr val="tx1"/>
            </a:solidFill>
          </a:endParaRPr>
        </a:p>
      </dgm:t>
    </dgm:pt>
    <dgm:pt modelId="{CD9696E1-8C8E-49DE-87A7-D19796FC880C}" type="parTrans" cxnId="{56FF71F3-FD0A-4F2B-B1A1-FDC22E389E7C}">
      <dgm:prSet/>
      <dgm:spPr/>
      <dgm:t>
        <a:bodyPr/>
        <a:lstStyle/>
        <a:p>
          <a:endParaRPr lang="el-GR"/>
        </a:p>
      </dgm:t>
    </dgm:pt>
    <dgm:pt modelId="{BD85200B-76D0-4501-A3E8-4F46B304B5B8}" type="sibTrans" cxnId="{56FF71F3-FD0A-4F2B-B1A1-FDC22E389E7C}">
      <dgm:prSet/>
      <dgm:spPr/>
      <dgm:t>
        <a:bodyPr/>
        <a:lstStyle/>
        <a:p>
          <a:endParaRPr lang="el-GR"/>
        </a:p>
      </dgm:t>
    </dgm:pt>
    <dgm:pt modelId="{7A0DFC2F-9429-424C-9820-E1C2F3D10D6C}" type="pres">
      <dgm:prSet presAssocID="{A9ED90B4-F31E-4B1E-8363-3C721DA8B8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B0B0544-19B0-4CF2-97D8-7EF736677124}" type="pres">
      <dgm:prSet presAssocID="{7AD2DA5E-08EA-4FB1-99F4-415604857460}" presName="linNode" presStyleCnt="0"/>
      <dgm:spPr/>
    </dgm:pt>
    <dgm:pt modelId="{21FDA2F1-194B-4F82-B332-CF3B6F99FF46}" type="pres">
      <dgm:prSet presAssocID="{7AD2DA5E-08EA-4FB1-99F4-41560485746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8214546-D889-4894-8BD8-52AEDF671DC7}" type="pres">
      <dgm:prSet presAssocID="{7AD2DA5E-08EA-4FB1-99F4-41560485746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502C93-5598-453D-A26B-F445053D26B3}" type="pres">
      <dgm:prSet presAssocID="{E42687E4-B63C-4BCC-B939-E6BCED7322B0}" presName="sp" presStyleCnt="0"/>
      <dgm:spPr/>
    </dgm:pt>
    <dgm:pt modelId="{56DEC8E3-2155-4953-AE80-71BE9AC62E4D}" type="pres">
      <dgm:prSet presAssocID="{7A55B908-09CB-4981-B55C-B2E25C977D91}" presName="linNode" presStyleCnt="0"/>
      <dgm:spPr/>
    </dgm:pt>
    <dgm:pt modelId="{211A243F-A287-4B07-8E6D-B68EA8E09BB9}" type="pres">
      <dgm:prSet presAssocID="{7A55B908-09CB-4981-B55C-B2E25C977D9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0EB4A0-D020-4CA4-849C-6E77178F1671}" type="pres">
      <dgm:prSet presAssocID="{7A55B908-09CB-4981-B55C-B2E25C977D9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788B03-F828-42E3-85BF-9C0566B42BDF}" type="pres">
      <dgm:prSet presAssocID="{EABA389D-83E0-4899-8EF6-2A217D84B030}" presName="sp" presStyleCnt="0"/>
      <dgm:spPr/>
    </dgm:pt>
    <dgm:pt modelId="{2FF4D386-FD9D-457D-A29B-9939F9FA6AD9}" type="pres">
      <dgm:prSet presAssocID="{77B4402B-F508-4FE2-90FA-A46FFE6CCA16}" presName="linNode" presStyleCnt="0"/>
      <dgm:spPr/>
    </dgm:pt>
    <dgm:pt modelId="{97F274A3-33A6-434F-AA15-9B1A43E950CD}" type="pres">
      <dgm:prSet presAssocID="{77B4402B-F508-4FE2-90FA-A46FFE6CCA1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1CAC567-812C-44DF-89C4-55E74AFC4271}" type="pres">
      <dgm:prSet presAssocID="{77B4402B-F508-4FE2-90FA-A46FFE6CCA16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F50089-4795-489E-8215-B328818940D0}" type="pres">
      <dgm:prSet presAssocID="{92B5A6AA-8576-4717-8DBA-D50628E007ED}" presName="sp" presStyleCnt="0"/>
      <dgm:spPr/>
    </dgm:pt>
    <dgm:pt modelId="{F3F17CD0-FCFB-4626-80C8-9F7C0CA0CF70}" type="pres">
      <dgm:prSet presAssocID="{1A956F76-E261-4165-815F-7C353C316B36}" presName="linNode" presStyleCnt="0"/>
      <dgm:spPr/>
    </dgm:pt>
    <dgm:pt modelId="{38FFE513-FA27-468C-9B56-7FAC9355C121}" type="pres">
      <dgm:prSet presAssocID="{1A956F76-E261-4165-815F-7C353C316B3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CD34CF-5C0F-47AE-A5A6-FC368CA125FC}" type="pres">
      <dgm:prSet presAssocID="{1A956F76-E261-4165-815F-7C353C316B3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6FF71F3-FD0A-4F2B-B1A1-FDC22E389E7C}" srcId="{7AD2DA5E-08EA-4FB1-99F4-415604857460}" destId="{F9B9144D-C745-4232-B2DE-96EEE843D0AE}" srcOrd="0" destOrd="0" parTransId="{CD9696E1-8C8E-49DE-87A7-D19796FC880C}" sibTransId="{BD85200B-76D0-4501-A3E8-4F46B304B5B8}"/>
    <dgm:cxn modelId="{D2CE0659-9993-46DB-B409-A4D4DB49D21E}" srcId="{A9ED90B4-F31E-4B1E-8363-3C721DA8B8D8}" destId="{1A956F76-E261-4165-815F-7C353C316B36}" srcOrd="3" destOrd="0" parTransId="{217489D5-9D18-431D-B600-72F33C6C6415}" sibTransId="{FC15F1C6-DCC0-4333-BFF8-EB4AB2876F28}"/>
    <dgm:cxn modelId="{1368D33E-9763-412B-BD96-290CF9CDC561}" type="presOf" srcId="{5C619CE5-1DBE-451D-9168-75A42016F123}" destId="{9ECD34CF-5C0F-47AE-A5A6-FC368CA125FC}" srcOrd="0" destOrd="0" presId="urn:microsoft.com/office/officeart/2005/8/layout/vList5"/>
    <dgm:cxn modelId="{927AA22A-8F01-47F5-A1C4-137AC71D3AF5}" srcId="{A9ED90B4-F31E-4B1E-8363-3C721DA8B8D8}" destId="{7A55B908-09CB-4981-B55C-B2E25C977D91}" srcOrd="1" destOrd="0" parTransId="{154090BE-C7B3-4B7F-8881-279666E5EC9E}" sibTransId="{EABA389D-83E0-4899-8EF6-2A217D84B030}"/>
    <dgm:cxn modelId="{1AB98BF2-AE6D-4B3F-9F74-FED9DC72664F}" srcId="{A9ED90B4-F31E-4B1E-8363-3C721DA8B8D8}" destId="{77B4402B-F508-4FE2-90FA-A46FFE6CCA16}" srcOrd="2" destOrd="0" parTransId="{4D8BA819-75E6-478D-853B-60AA2A52C09C}" sibTransId="{92B5A6AA-8576-4717-8DBA-D50628E007ED}"/>
    <dgm:cxn modelId="{94211924-3A37-4812-892D-6BFCFE1858FB}" srcId="{77B4402B-F508-4FE2-90FA-A46FFE6CCA16}" destId="{05803C2C-37C4-46D3-9D45-0E9DD8D7556F}" srcOrd="0" destOrd="0" parTransId="{E5AF373A-116E-4511-BAC1-F2B2B085C2AA}" sibTransId="{BA01E9F8-2479-4600-B7DA-69AB9D5BE706}"/>
    <dgm:cxn modelId="{25F4B540-7227-4418-8C87-8A8A4B9AD9DA}" srcId="{7AD2DA5E-08EA-4FB1-99F4-415604857460}" destId="{9A4512DC-4DD2-4EC0-9A58-DADA06E99F4F}" srcOrd="2" destOrd="0" parTransId="{2B711C38-04B2-468E-AC09-0FFA968B54FC}" sibTransId="{9C59CDCF-DC39-49A9-B78C-3578B0762AA8}"/>
    <dgm:cxn modelId="{02312673-A26E-43E7-9313-A52B1616F402}" type="presOf" srcId="{815FFE4C-C67E-466E-BBCD-BF37F6F73E94}" destId="{CC0EB4A0-D020-4CA4-849C-6E77178F1671}" srcOrd="0" destOrd="0" presId="urn:microsoft.com/office/officeart/2005/8/layout/vList5"/>
    <dgm:cxn modelId="{A19BB094-F553-4843-ACE3-93B32F899F39}" type="presOf" srcId="{7D87153F-D304-413F-97EF-AA2EE42CFA69}" destId="{78214546-D889-4894-8BD8-52AEDF671DC7}" srcOrd="0" destOrd="1" presId="urn:microsoft.com/office/officeart/2005/8/layout/vList5"/>
    <dgm:cxn modelId="{36FB6C75-CEA9-4845-B060-454CA654D45D}" type="presOf" srcId="{9A4512DC-4DD2-4EC0-9A58-DADA06E99F4F}" destId="{78214546-D889-4894-8BD8-52AEDF671DC7}" srcOrd="0" destOrd="2" presId="urn:microsoft.com/office/officeart/2005/8/layout/vList5"/>
    <dgm:cxn modelId="{A7AB1D5A-887D-499E-A496-7B78DC7CCA84}" type="presOf" srcId="{B96175E0-A453-4A9C-8FC0-51C52664CC1F}" destId="{78214546-D889-4894-8BD8-52AEDF671DC7}" srcOrd="0" destOrd="3" presId="urn:microsoft.com/office/officeart/2005/8/layout/vList5"/>
    <dgm:cxn modelId="{BBCDFB8B-F35B-48C3-A968-5EB8A76F328C}" type="presOf" srcId="{1A956F76-E261-4165-815F-7C353C316B36}" destId="{38FFE513-FA27-468C-9B56-7FAC9355C121}" srcOrd="0" destOrd="0" presId="urn:microsoft.com/office/officeart/2005/8/layout/vList5"/>
    <dgm:cxn modelId="{A514BB23-4AAC-43FA-92D2-61F4ACFAAFE6}" srcId="{1A956F76-E261-4165-815F-7C353C316B36}" destId="{5C619CE5-1DBE-451D-9168-75A42016F123}" srcOrd="0" destOrd="0" parTransId="{8E33225E-8FFD-4192-9D3E-E3AD1239E429}" sibTransId="{EDCCE9DF-53A3-4DFE-B998-B22CCBBB126D}"/>
    <dgm:cxn modelId="{8BACD0AB-BD2B-492B-B937-B9E5C927556A}" srcId="{7AD2DA5E-08EA-4FB1-99F4-415604857460}" destId="{7D87153F-D304-413F-97EF-AA2EE42CFA69}" srcOrd="1" destOrd="0" parTransId="{F458EC28-7B68-4682-8164-424A02101AD7}" sibTransId="{F1EEA81D-0A5E-4FBB-9F6A-5D53A39D9249}"/>
    <dgm:cxn modelId="{40D96173-EF6D-47C7-B1E2-7D27EE93B725}" type="presOf" srcId="{F9B9144D-C745-4232-B2DE-96EEE843D0AE}" destId="{78214546-D889-4894-8BD8-52AEDF671DC7}" srcOrd="0" destOrd="0" presId="urn:microsoft.com/office/officeart/2005/8/layout/vList5"/>
    <dgm:cxn modelId="{F5E7B355-0D20-4423-8DBF-98A3F023CCAD}" type="presOf" srcId="{7AD2DA5E-08EA-4FB1-99F4-415604857460}" destId="{21FDA2F1-194B-4F82-B332-CF3B6F99FF46}" srcOrd="0" destOrd="0" presId="urn:microsoft.com/office/officeart/2005/8/layout/vList5"/>
    <dgm:cxn modelId="{CA76E200-0AF6-4013-B806-6D9AFFB91A5B}" type="presOf" srcId="{77B4402B-F508-4FE2-90FA-A46FFE6CCA16}" destId="{97F274A3-33A6-434F-AA15-9B1A43E950CD}" srcOrd="0" destOrd="0" presId="urn:microsoft.com/office/officeart/2005/8/layout/vList5"/>
    <dgm:cxn modelId="{3695D55F-1FCF-496F-8AA7-3F0BDC6BE616}" srcId="{A9ED90B4-F31E-4B1E-8363-3C721DA8B8D8}" destId="{7AD2DA5E-08EA-4FB1-99F4-415604857460}" srcOrd="0" destOrd="0" parTransId="{40DD1875-5B5F-4857-89F0-E6718D187B7E}" sibTransId="{E42687E4-B63C-4BCC-B939-E6BCED7322B0}"/>
    <dgm:cxn modelId="{A7BA2246-8812-443F-9BDB-DC790ED21670}" type="presOf" srcId="{7A55B908-09CB-4981-B55C-B2E25C977D91}" destId="{211A243F-A287-4B07-8E6D-B68EA8E09BB9}" srcOrd="0" destOrd="0" presId="urn:microsoft.com/office/officeart/2005/8/layout/vList5"/>
    <dgm:cxn modelId="{E3D1CD3D-B807-4E47-A169-86514C57B084}" type="presOf" srcId="{05803C2C-37C4-46D3-9D45-0E9DD8D7556F}" destId="{01CAC567-812C-44DF-89C4-55E74AFC4271}" srcOrd="0" destOrd="0" presId="urn:microsoft.com/office/officeart/2005/8/layout/vList5"/>
    <dgm:cxn modelId="{C9D9180B-D2B2-4500-A2E9-ED4509898A96}" type="presOf" srcId="{A9ED90B4-F31E-4B1E-8363-3C721DA8B8D8}" destId="{7A0DFC2F-9429-424C-9820-E1C2F3D10D6C}" srcOrd="0" destOrd="0" presId="urn:microsoft.com/office/officeart/2005/8/layout/vList5"/>
    <dgm:cxn modelId="{0271E194-7CC9-4774-B68C-058B120E4D6C}" srcId="{7A55B908-09CB-4981-B55C-B2E25C977D91}" destId="{815FFE4C-C67E-466E-BBCD-BF37F6F73E94}" srcOrd="0" destOrd="0" parTransId="{8B94BA0A-C77D-4FAE-B2CF-E5F044A3D922}" sibTransId="{914A41BE-5803-4B56-91CC-23DAAD2414EB}"/>
    <dgm:cxn modelId="{ADEDE2D8-7135-435B-9C18-7ED3AFFFD5AC}" srcId="{7AD2DA5E-08EA-4FB1-99F4-415604857460}" destId="{B96175E0-A453-4A9C-8FC0-51C52664CC1F}" srcOrd="3" destOrd="0" parTransId="{284AF8F4-C290-4E87-84F4-268E07D3F48A}" sibTransId="{950F6FE5-68F8-4D69-8092-10E3557D2BBF}"/>
    <dgm:cxn modelId="{75FE5F0B-914C-41ED-954D-F7A40340B686}" type="presParOf" srcId="{7A0DFC2F-9429-424C-9820-E1C2F3D10D6C}" destId="{2B0B0544-19B0-4CF2-97D8-7EF736677124}" srcOrd="0" destOrd="0" presId="urn:microsoft.com/office/officeart/2005/8/layout/vList5"/>
    <dgm:cxn modelId="{48CA383E-C784-48D7-942A-6E88F5EC5432}" type="presParOf" srcId="{2B0B0544-19B0-4CF2-97D8-7EF736677124}" destId="{21FDA2F1-194B-4F82-B332-CF3B6F99FF46}" srcOrd="0" destOrd="0" presId="urn:microsoft.com/office/officeart/2005/8/layout/vList5"/>
    <dgm:cxn modelId="{9B4E2FEA-E002-44B8-AF37-10D746754E22}" type="presParOf" srcId="{2B0B0544-19B0-4CF2-97D8-7EF736677124}" destId="{78214546-D889-4894-8BD8-52AEDF671DC7}" srcOrd="1" destOrd="0" presId="urn:microsoft.com/office/officeart/2005/8/layout/vList5"/>
    <dgm:cxn modelId="{D0D356B7-BF8C-4A70-98FD-7E576AB87F3A}" type="presParOf" srcId="{7A0DFC2F-9429-424C-9820-E1C2F3D10D6C}" destId="{8B502C93-5598-453D-A26B-F445053D26B3}" srcOrd="1" destOrd="0" presId="urn:microsoft.com/office/officeart/2005/8/layout/vList5"/>
    <dgm:cxn modelId="{801AAA23-8280-49F2-989D-88CC6A7DB02B}" type="presParOf" srcId="{7A0DFC2F-9429-424C-9820-E1C2F3D10D6C}" destId="{56DEC8E3-2155-4953-AE80-71BE9AC62E4D}" srcOrd="2" destOrd="0" presId="urn:microsoft.com/office/officeart/2005/8/layout/vList5"/>
    <dgm:cxn modelId="{4EDEF12E-7583-4AD2-8B74-A3308BB91039}" type="presParOf" srcId="{56DEC8E3-2155-4953-AE80-71BE9AC62E4D}" destId="{211A243F-A287-4B07-8E6D-B68EA8E09BB9}" srcOrd="0" destOrd="0" presId="urn:microsoft.com/office/officeart/2005/8/layout/vList5"/>
    <dgm:cxn modelId="{6539428E-3E42-4A9C-BF04-A571740FDD2F}" type="presParOf" srcId="{56DEC8E3-2155-4953-AE80-71BE9AC62E4D}" destId="{CC0EB4A0-D020-4CA4-849C-6E77178F1671}" srcOrd="1" destOrd="0" presId="urn:microsoft.com/office/officeart/2005/8/layout/vList5"/>
    <dgm:cxn modelId="{65ECBB87-66F2-41FD-B36A-B1F97597EAB2}" type="presParOf" srcId="{7A0DFC2F-9429-424C-9820-E1C2F3D10D6C}" destId="{BD788B03-F828-42E3-85BF-9C0566B42BDF}" srcOrd="3" destOrd="0" presId="urn:microsoft.com/office/officeart/2005/8/layout/vList5"/>
    <dgm:cxn modelId="{46B7C3D9-EDA7-4319-92BD-3E0E8205BEEE}" type="presParOf" srcId="{7A0DFC2F-9429-424C-9820-E1C2F3D10D6C}" destId="{2FF4D386-FD9D-457D-A29B-9939F9FA6AD9}" srcOrd="4" destOrd="0" presId="urn:microsoft.com/office/officeart/2005/8/layout/vList5"/>
    <dgm:cxn modelId="{A43629F7-FDFF-481B-ACF5-1087FE3264BE}" type="presParOf" srcId="{2FF4D386-FD9D-457D-A29B-9939F9FA6AD9}" destId="{97F274A3-33A6-434F-AA15-9B1A43E950CD}" srcOrd="0" destOrd="0" presId="urn:microsoft.com/office/officeart/2005/8/layout/vList5"/>
    <dgm:cxn modelId="{808E50F5-B6B6-4CD5-80C4-9372355B80AE}" type="presParOf" srcId="{2FF4D386-FD9D-457D-A29B-9939F9FA6AD9}" destId="{01CAC567-812C-44DF-89C4-55E74AFC4271}" srcOrd="1" destOrd="0" presId="urn:microsoft.com/office/officeart/2005/8/layout/vList5"/>
    <dgm:cxn modelId="{170E6868-B3BC-448B-A153-2263A92DC6E4}" type="presParOf" srcId="{7A0DFC2F-9429-424C-9820-E1C2F3D10D6C}" destId="{C0F50089-4795-489E-8215-B328818940D0}" srcOrd="5" destOrd="0" presId="urn:microsoft.com/office/officeart/2005/8/layout/vList5"/>
    <dgm:cxn modelId="{C23F1F1B-28F6-460A-8CC5-977832F85CC9}" type="presParOf" srcId="{7A0DFC2F-9429-424C-9820-E1C2F3D10D6C}" destId="{F3F17CD0-FCFB-4626-80C8-9F7C0CA0CF70}" srcOrd="6" destOrd="0" presId="urn:microsoft.com/office/officeart/2005/8/layout/vList5"/>
    <dgm:cxn modelId="{D1928914-45D1-47A8-B010-1D938658D624}" type="presParOf" srcId="{F3F17CD0-FCFB-4626-80C8-9F7C0CA0CF70}" destId="{38FFE513-FA27-468C-9B56-7FAC9355C121}" srcOrd="0" destOrd="0" presId="urn:microsoft.com/office/officeart/2005/8/layout/vList5"/>
    <dgm:cxn modelId="{E3DFEF2A-AB53-4F8E-8E10-0EDDC3A07FED}" type="presParOf" srcId="{F3F17CD0-FCFB-4626-80C8-9F7C0CA0CF70}" destId="{9ECD34CF-5C0F-47AE-A5A6-FC368CA125FC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1FA534-F5A8-437E-B397-3C61C10270B4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27C177A-D435-4658-8D7F-25F52D33AE3E}">
      <dgm:prSet phldrT="[Κείμενο]" custT="1"/>
      <dgm:spPr>
        <a:solidFill>
          <a:srgbClr val="FF0000"/>
        </a:solidFill>
      </dgm:spPr>
      <dgm:t>
        <a:bodyPr/>
        <a:lstStyle/>
        <a:p>
          <a:pPr algn="just"/>
          <a:r>
            <a:rPr lang="el-GR" sz="1050" b="1" dirty="0" smtClean="0"/>
            <a:t>4. </a:t>
          </a:r>
          <a:r>
            <a:rPr lang="el-GR" sz="1050" b="1" i="1" dirty="0" smtClean="0"/>
            <a:t>Η Βουλή ψηφίζει κάθε χρόνο τον προϋπολογισμό του κράτους</a:t>
          </a:r>
          <a:r>
            <a:rPr lang="el-GR" sz="1050" b="1" dirty="0" smtClean="0"/>
            <a:t> που συντάσσει η Κυβέρνηση.</a:t>
          </a:r>
          <a:endParaRPr lang="el-GR" sz="1050" b="1" dirty="0">
            <a:solidFill>
              <a:schemeClr val="tx1"/>
            </a:solidFill>
          </a:endParaRPr>
        </a:p>
      </dgm:t>
    </dgm:pt>
    <dgm:pt modelId="{162C2217-5FF3-4C5F-B716-4AEA305602A9}" type="parTrans" cxnId="{C1AFBC3D-9B73-4C42-B52F-A05E8834023F}">
      <dgm:prSet/>
      <dgm:spPr/>
      <dgm:t>
        <a:bodyPr/>
        <a:lstStyle/>
        <a:p>
          <a:endParaRPr lang="el-GR"/>
        </a:p>
      </dgm:t>
    </dgm:pt>
    <dgm:pt modelId="{7CF9BDD0-6441-41CB-A4D7-BA149E8746AB}" type="sibTrans" cxnId="{C1AFBC3D-9B73-4C42-B52F-A05E8834023F}">
      <dgm:prSet/>
      <dgm:spPr/>
      <dgm:t>
        <a:bodyPr/>
        <a:lstStyle/>
        <a:p>
          <a:endParaRPr lang="el-GR"/>
        </a:p>
      </dgm:t>
    </dgm:pt>
    <dgm:pt modelId="{F306D8DF-1465-4031-9030-DAB26E99EF06}">
      <dgm:prSet custT="1"/>
      <dgm:spPr>
        <a:solidFill>
          <a:srgbClr val="00FFFF"/>
        </a:solidFill>
      </dgm:spPr>
      <dgm:t>
        <a:bodyPr/>
        <a:lstStyle/>
        <a:p>
          <a:pPr algn="just"/>
          <a:r>
            <a:rPr lang="el-GR" sz="1050" b="1" dirty="0" smtClean="0"/>
            <a:t>5</a:t>
          </a:r>
          <a:r>
            <a:rPr lang="el-GR" sz="1050" b="1" i="1" dirty="0" smtClean="0"/>
            <a:t>. </a:t>
          </a:r>
          <a:r>
            <a:rPr lang="el-GR" sz="1050" b="1" i="1" dirty="0" smtClean="0"/>
            <a:t>Η Βουλή</a:t>
          </a:r>
          <a:r>
            <a:rPr lang="el-GR" sz="1050" i="1" dirty="0" smtClean="0"/>
            <a:t> </a:t>
          </a:r>
          <a:r>
            <a:rPr lang="el-GR" sz="1050" b="1" i="1" dirty="0" smtClean="0"/>
            <a:t>επικυρώνει με νόμο τις διεθνείς συμβάσεις </a:t>
          </a:r>
          <a:r>
            <a:rPr lang="el-GR" sz="1050" b="1" dirty="0" smtClean="0"/>
            <a:t>&amp; </a:t>
          </a:r>
          <a:r>
            <a:rPr lang="el-GR" sz="1050" b="1" i="1" dirty="0" smtClean="0"/>
            <a:t>αναθεωρεί (τροποποιεί) το Σύνταγμα.</a:t>
          </a:r>
          <a:endParaRPr lang="el-GR" sz="1050" b="1" i="1" dirty="0">
            <a:solidFill>
              <a:schemeClr val="tx1"/>
            </a:solidFill>
          </a:endParaRPr>
        </a:p>
      </dgm:t>
    </dgm:pt>
    <dgm:pt modelId="{4A7DF734-6431-460A-B565-0027DE8232BC}" type="parTrans" cxnId="{5B410D02-A3AD-437F-A7CA-041AF5FBF39A}">
      <dgm:prSet/>
      <dgm:spPr/>
      <dgm:t>
        <a:bodyPr/>
        <a:lstStyle/>
        <a:p>
          <a:endParaRPr lang="el-GR"/>
        </a:p>
      </dgm:t>
    </dgm:pt>
    <dgm:pt modelId="{9A6DA9F4-C9C6-4540-9A4B-F38F6107BF90}" type="sibTrans" cxnId="{5B410D02-A3AD-437F-A7CA-041AF5FBF39A}">
      <dgm:prSet/>
      <dgm:spPr/>
      <dgm:t>
        <a:bodyPr/>
        <a:lstStyle/>
        <a:p>
          <a:endParaRPr lang="el-GR"/>
        </a:p>
      </dgm:t>
    </dgm:pt>
    <dgm:pt modelId="{866A331C-D284-4087-9DBC-C3E58D0F0D4E}">
      <dgm:prSet custT="1"/>
      <dgm:spPr>
        <a:solidFill>
          <a:srgbClr val="FFFF00"/>
        </a:solidFill>
      </dgm:spPr>
      <dgm:t>
        <a:bodyPr/>
        <a:lstStyle/>
        <a:p>
          <a:pPr algn="just"/>
          <a:r>
            <a:rPr lang="el-GR" sz="1050" b="1" dirty="0" smtClean="0">
              <a:solidFill>
                <a:schemeClr val="tx1"/>
              </a:solidFill>
            </a:rPr>
            <a:t>2.</a:t>
          </a:r>
          <a:r>
            <a:rPr lang="el-GR" sz="1050" b="1" baseline="0" dirty="0" smtClean="0">
              <a:solidFill>
                <a:schemeClr val="tx1"/>
              </a:solidFill>
            </a:rPr>
            <a:t> </a:t>
          </a:r>
          <a:r>
            <a:rPr lang="el-GR" sz="1050" b="1" i="1" dirty="0" smtClean="0"/>
            <a:t>Η Βουλή ασκεί έλεγχο στις πράξεις της Κυβέρνησης: </a:t>
          </a:r>
          <a:r>
            <a:rPr lang="el-GR" sz="1050" b="1" dirty="0" smtClean="0"/>
            <a:t>με ερωτήσεις βουλευτών, αναφορές πολιτών, σύσταση εξεταστικών επιτροπών.</a:t>
          </a:r>
          <a:endParaRPr lang="el-GR" sz="1050" b="1" dirty="0">
            <a:solidFill>
              <a:schemeClr val="tx1"/>
            </a:solidFill>
          </a:endParaRPr>
        </a:p>
      </dgm:t>
    </dgm:pt>
    <dgm:pt modelId="{F32660AF-B2C7-4960-801A-FB4739C8D142}" type="sibTrans" cxnId="{597B83F4-97BB-4D36-B560-50D0602FC2F3}">
      <dgm:prSet/>
      <dgm:spPr/>
      <dgm:t>
        <a:bodyPr/>
        <a:lstStyle/>
        <a:p>
          <a:endParaRPr lang="el-GR"/>
        </a:p>
      </dgm:t>
    </dgm:pt>
    <dgm:pt modelId="{C2C0BE85-FBEA-43A1-B71B-AC618C185335}" type="parTrans" cxnId="{597B83F4-97BB-4D36-B560-50D0602FC2F3}">
      <dgm:prSet/>
      <dgm:spPr/>
      <dgm:t>
        <a:bodyPr/>
        <a:lstStyle/>
        <a:p>
          <a:endParaRPr lang="el-GR"/>
        </a:p>
      </dgm:t>
    </dgm:pt>
    <dgm:pt modelId="{3CEF3EB6-C190-4019-BE3F-C2D370A620A2}">
      <dgm:prSet phldrT="[Κείμενο]" custT="1"/>
      <dgm:spPr>
        <a:solidFill>
          <a:srgbClr val="01FF74"/>
        </a:solidFill>
      </dgm:spPr>
      <dgm:t>
        <a:bodyPr/>
        <a:lstStyle/>
        <a:p>
          <a:pPr algn="just"/>
          <a:r>
            <a:rPr lang="el-GR" sz="1050" b="1" i="1" dirty="0" smtClean="0"/>
            <a:t>3. Η Βουλή</a:t>
          </a:r>
          <a:r>
            <a:rPr lang="el-GR" sz="1050" i="1" dirty="0" smtClean="0"/>
            <a:t> </a:t>
          </a:r>
          <a:r>
            <a:rPr lang="el-GR" sz="1050" b="1" i="1" dirty="0" smtClean="0"/>
            <a:t>αναδεικνύει την Κυβέρνηση:</a:t>
          </a:r>
          <a:r>
            <a:rPr lang="el-GR" sz="1050" i="1" dirty="0" smtClean="0"/>
            <a:t> </a:t>
          </a:r>
          <a:r>
            <a:rPr lang="el-GR" sz="1050" b="1" dirty="0" smtClean="0"/>
            <a:t>η Κυβέρνηση πρέπει να εμφανιστεί στη Βουλή και να ζητήσει την εμπιστοσύνη της, αφού παρουσιάσει το πρόγραμμά της (ψήφος εμπιστοσύνης). Η Βουλή ωστόσο μπορεί με απόφασή της να αποσύρει την εμπιστοσύνη της, είτε από ένα μέλος της Κυβέρνησης (Υπουργό), είτε από όλη την Κυβέρνηση. Στη δεύτερη περίπτωση η Κυβέρνηση είναι υποχρεωμένη να παραιτηθεί (ψήφος δυσπιστίας).</a:t>
          </a:r>
          <a:endParaRPr lang="el-GR" sz="1050" b="1" dirty="0">
            <a:solidFill>
              <a:schemeClr val="tx1"/>
            </a:solidFill>
          </a:endParaRPr>
        </a:p>
      </dgm:t>
    </dgm:pt>
    <dgm:pt modelId="{5F587E82-9E3B-40CE-89D6-72505C07F292}" type="sibTrans" cxnId="{1E3E7F1B-CE1C-4F32-8420-9F4575B6E574}">
      <dgm:prSet/>
      <dgm:spPr/>
      <dgm:t>
        <a:bodyPr/>
        <a:lstStyle/>
        <a:p>
          <a:endParaRPr lang="el-GR"/>
        </a:p>
      </dgm:t>
    </dgm:pt>
    <dgm:pt modelId="{96F5463D-4302-438D-A2CA-29E5E918A1B4}" type="parTrans" cxnId="{1E3E7F1B-CE1C-4F32-8420-9F4575B6E574}">
      <dgm:prSet/>
      <dgm:spPr/>
      <dgm:t>
        <a:bodyPr/>
        <a:lstStyle/>
        <a:p>
          <a:endParaRPr lang="el-GR"/>
        </a:p>
      </dgm:t>
    </dgm:pt>
    <dgm:pt modelId="{CF98AB18-71BA-4056-B4A1-2E8CD2F7AAAC}">
      <dgm:prSet custT="1"/>
      <dgm:spPr>
        <a:solidFill>
          <a:srgbClr val="FF99FF"/>
        </a:solidFill>
      </dgm:spPr>
      <dgm:t>
        <a:bodyPr/>
        <a:lstStyle/>
        <a:p>
          <a:pPr algn="just"/>
          <a:r>
            <a:rPr lang="el-GR" sz="1050" b="1" dirty="0" smtClean="0"/>
            <a:t>6. </a:t>
          </a:r>
          <a:r>
            <a:rPr lang="el-GR" sz="1050" b="1" i="1" dirty="0" smtClean="0"/>
            <a:t>Η Βουλή έχει αρμοδιότητες με δικαστικό χαρακτήρα: </a:t>
          </a:r>
          <a:r>
            <a:rPr lang="el-GR" sz="1050" b="1" dirty="0" smtClean="0"/>
            <a:t>Μπορεί να ασκήσει ποινική δίωξη κατά των μελών της Κυβέρνησης, για πράξεις σχετικές με τα καθήκοντά τους (Υπουργούς, Υφυπουργούς) καθώς και κατά του Προέδρου της Δημοκρατίας για </a:t>
          </a:r>
          <a:r>
            <a:rPr lang="el-GR" sz="1050" b="1" i="0" dirty="0" smtClean="0"/>
            <a:t>εσχάτη προδοσία </a:t>
          </a:r>
          <a:r>
            <a:rPr lang="el-GR" sz="1050" b="1" dirty="0" smtClean="0"/>
            <a:t>ή παράβαση του Συντάγματος.</a:t>
          </a:r>
          <a:endParaRPr lang="el-GR" sz="1050" b="1" dirty="0">
            <a:solidFill>
              <a:schemeClr val="tx1"/>
            </a:solidFill>
          </a:endParaRPr>
        </a:p>
      </dgm:t>
    </dgm:pt>
    <dgm:pt modelId="{40C28490-AA14-4721-8840-C81BF8F35EBB}" type="parTrans" cxnId="{5C2903B6-7031-460A-9505-CD72E0C01A71}">
      <dgm:prSet/>
      <dgm:spPr/>
      <dgm:t>
        <a:bodyPr/>
        <a:lstStyle/>
        <a:p>
          <a:endParaRPr lang="el-GR"/>
        </a:p>
      </dgm:t>
    </dgm:pt>
    <dgm:pt modelId="{BCDF5290-B7C1-4D4C-8258-41BFE447D1A6}" type="sibTrans" cxnId="{5C2903B6-7031-460A-9505-CD72E0C01A71}">
      <dgm:prSet/>
      <dgm:spPr/>
      <dgm:t>
        <a:bodyPr/>
        <a:lstStyle/>
        <a:p>
          <a:endParaRPr lang="el-GR"/>
        </a:p>
      </dgm:t>
    </dgm:pt>
    <dgm:pt modelId="{653C6047-9428-4730-8A74-15ABF7BAA2F6}">
      <dgm:prSet custT="1"/>
      <dgm:spPr>
        <a:solidFill>
          <a:srgbClr val="57D3FF"/>
        </a:solidFill>
      </dgm:spPr>
      <dgm:t>
        <a:bodyPr/>
        <a:lstStyle/>
        <a:p>
          <a:pPr algn="just"/>
          <a:r>
            <a:rPr lang="el-GR" sz="1050" b="1" dirty="0" smtClean="0"/>
            <a:t>1. </a:t>
          </a:r>
          <a:r>
            <a:rPr lang="el-GR" sz="1050" b="1" i="1" dirty="0" smtClean="0"/>
            <a:t>Θεσπίζει τους νόμους του κράτους</a:t>
          </a:r>
          <a:r>
            <a:rPr lang="el-GR" sz="1050" b="1" dirty="0" smtClean="0"/>
            <a:t>: κατάθεση νομοσχεδίου στη Βουλή, παραπομπή για επεξεργασία σε μια κοινοβουλευτική ομάδα, συζήτηση και ψήφιση από τη Βουλή. Ο  νόμος εκδίδεται από τον Πρόεδρο της Δημοκρατίας και δημοσιεύεται στην εφημερίδα της Κυβερνήσεως (ΦΕΚ).</a:t>
          </a:r>
          <a:endParaRPr lang="el-GR" sz="1050" b="1" dirty="0"/>
        </a:p>
      </dgm:t>
    </dgm:pt>
    <dgm:pt modelId="{2FB0CB52-151A-481C-B5B4-361E4B67685E}" type="parTrans" cxnId="{E9D4C76D-E988-453B-A4A1-5D7A13C1065F}">
      <dgm:prSet/>
      <dgm:spPr/>
      <dgm:t>
        <a:bodyPr/>
        <a:lstStyle/>
        <a:p>
          <a:endParaRPr lang="el-GR"/>
        </a:p>
      </dgm:t>
    </dgm:pt>
    <dgm:pt modelId="{858F8287-C686-44DF-A689-1969B8DF0D19}" type="sibTrans" cxnId="{E9D4C76D-E988-453B-A4A1-5D7A13C1065F}">
      <dgm:prSet/>
      <dgm:spPr/>
      <dgm:t>
        <a:bodyPr/>
        <a:lstStyle/>
        <a:p>
          <a:endParaRPr lang="el-GR"/>
        </a:p>
      </dgm:t>
    </dgm:pt>
    <dgm:pt modelId="{F4AD67C6-6462-4755-BF52-D551968F5864}">
      <dgm:prSet custT="1"/>
      <dgm:spPr>
        <a:solidFill>
          <a:srgbClr val="99FF33"/>
        </a:solidFill>
      </dgm:spPr>
      <dgm:t>
        <a:bodyPr/>
        <a:lstStyle/>
        <a:p>
          <a:pPr algn="just"/>
          <a:r>
            <a:rPr lang="el-GR" sz="1050" b="1" i="1" dirty="0" smtClean="0"/>
            <a:t>7. Η Βουλή εκλέγει τον Πρόεδρο της Δημοκρατίας </a:t>
          </a:r>
          <a:r>
            <a:rPr lang="el-GR" sz="1050" b="1" dirty="0" smtClean="0"/>
            <a:t>(άρθρο 32 Συντ.).</a:t>
          </a:r>
          <a:endParaRPr lang="el-GR" sz="1050" b="1" dirty="0"/>
        </a:p>
      </dgm:t>
    </dgm:pt>
    <dgm:pt modelId="{ECBB2173-561E-45EB-A373-B2679B62F8BB}" type="parTrans" cxnId="{6464DCAA-ADA8-46A6-85AC-3F81BFE7B9BF}">
      <dgm:prSet/>
      <dgm:spPr/>
      <dgm:t>
        <a:bodyPr/>
        <a:lstStyle/>
        <a:p>
          <a:endParaRPr lang="el-GR"/>
        </a:p>
      </dgm:t>
    </dgm:pt>
    <dgm:pt modelId="{B0573FD8-1159-48B1-8043-0E3461CEE055}" type="sibTrans" cxnId="{6464DCAA-ADA8-46A6-85AC-3F81BFE7B9BF}">
      <dgm:prSet/>
      <dgm:spPr/>
      <dgm:t>
        <a:bodyPr/>
        <a:lstStyle/>
        <a:p>
          <a:endParaRPr lang="el-GR"/>
        </a:p>
      </dgm:t>
    </dgm:pt>
    <dgm:pt modelId="{DCC0AEC8-E4FF-4487-A18E-18D16CE4DC44}" type="pres">
      <dgm:prSet presAssocID="{E41FA534-F5A8-437E-B397-3C61C10270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F4DE914-8B30-4CA8-AA70-2AFF378923C0}" type="pres">
      <dgm:prSet presAssocID="{F4AD67C6-6462-4755-BF52-D551968F5864}" presName="boxAndChildren" presStyleCnt="0"/>
      <dgm:spPr/>
    </dgm:pt>
    <dgm:pt modelId="{8E3D5731-1DDC-432D-BCDC-A215B6DE0908}" type="pres">
      <dgm:prSet presAssocID="{F4AD67C6-6462-4755-BF52-D551968F5864}" presName="parentTextBox" presStyleLbl="node1" presStyleIdx="0" presStyleCnt="7"/>
      <dgm:spPr/>
      <dgm:t>
        <a:bodyPr/>
        <a:lstStyle/>
        <a:p>
          <a:endParaRPr lang="el-GR"/>
        </a:p>
      </dgm:t>
    </dgm:pt>
    <dgm:pt modelId="{B9F962A7-E13C-4FF8-B136-158D88EAAB15}" type="pres">
      <dgm:prSet presAssocID="{BCDF5290-B7C1-4D4C-8258-41BFE447D1A6}" presName="sp" presStyleCnt="0"/>
      <dgm:spPr/>
    </dgm:pt>
    <dgm:pt modelId="{3287011A-7D36-40F3-9D86-292AED89C933}" type="pres">
      <dgm:prSet presAssocID="{CF98AB18-71BA-4056-B4A1-2E8CD2F7AAAC}" presName="arrowAndChildren" presStyleCnt="0"/>
      <dgm:spPr/>
    </dgm:pt>
    <dgm:pt modelId="{826F80DB-029F-409B-8C26-DC2057EECA89}" type="pres">
      <dgm:prSet presAssocID="{CF98AB18-71BA-4056-B4A1-2E8CD2F7AAAC}" presName="parentTextArrow" presStyleLbl="node1" presStyleIdx="1" presStyleCnt="7"/>
      <dgm:spPr/>
      <dgm:t>
        <a:bodyPr/>
        <a:lstStyle/>
        <a:p>
          <a:endParaRPr lang="el-GR"/>
        </a:p>
      </dgm:t>
    </dgm:pt>
    <dgm:pt modelId="{875507C7-2DF9-4132-99C5-66928C572087}" type="pres">
      <dgm:prSet presAssocID="{9A6DA9F4-C9C6-4540-9A4B-F38F6107BF90}" presName="sp" presStyleCnt="0"/>
      <dgm:spPr/>
    </dgm:pt>
    <dgm:pt modelId="{94262EC9-B6FA-4256-B893-6BBBF684C20A}" type="pres">
      <dgm:prSet presAssocID="{F306D8DF-1465-4031-9030-DAB26E99EF06}" presName="arrowAndChildren" presStyleCnt="0"/>
      <dgm:spPr/>
    </dgm:pt>
    <dgm:pt modelId="{8D270E30-CB6A-4B63-A961-387A00F7156A}" type="pres">
      <dgm:prSet presAssocID="{F306D8DF-1465-4031-9030-DAB26E99EF06}" presName="parentTextArrow" presStyleLbl="node1" presStyleIdx="2" presStyleCnt="7"/>
      <dgm:spPr/>
      <dgm:t>
        <a:bodyPr/>
        <a:lstStyle/>
        <a:p>
          <a:endParaRPr lang="el-GR"/>
        </a:p>
      </dgm:t>
    </dgm:pt>
    <dgm:pt modelId="{231C45FF-1788-4104-84D2-36B2E98661ED}" type="pres">
      <dgm:prSet presAssocID="{7CF9BDD0-6441-41CB-A4D7-BA149E8746AB}" presName="sp" presStyleCnt="0"/>
      <dgm:spPr/>
    </dgm:pt>
    <dgm:pt modelId="{1001609B-BA09-44FD-8D3F-DE6F16E6A26A}" type="pres">
      <dgm:prSet presAssocID="{B27C177A-D435-4658-8D7F-25F52D33AE3E}" presName="arrowAndChildren" presStyleCnt="0"/>
      <dgm:spPr/>
    </dgm:pt>
    <dgm:pt modelId="{763FF8FB-A523-43C5-9015-9609285A283C}" type="pres">
      <dgm:prSet presAssocID="{B27C177A-D435-4658-8D7F-25F52D33AE3E}" presName="parentTextArrow" presStyleLbl="node1" presStyleIdx="3" presStyleCnt="7"/>
      <dgm:spPr/>
      <dgm:t>
        <a:bodyPr/>
        <a:lstStyle/>
        <a:p>
          <a:endParaRPr lang="el-GR"/>
        </a:p>
      </dgm:t>
    </dgm:pt>
    <dgm:pt modelId="{16A191BC-5780-4DC2-B3FC-F845856ECE31}" type="pres">
      <dgm:prSet presAssocID="{5F587E82-9E3B-40CE-89D6-72505C07F292}" presName="sp" presStyleCnt="0"/>
      <dgm:spPr/>
    </dgm:pt>
    <dgm:pt modelId="{15C7DD7A-A8D2-40CF-BDA1-699D96D1BE71}" type="pres">
      <dgm:prSet presAssocID="{3CEF3EB6-C190-4019-BE3F-C2D370A620A2}" presName="arrowAndChildren" presStyleCnt="0"/>
      <dgm:spPr/>
    </dgm:pt>
    <dgm:pt modelId="{8B43FCCA-E9EB-49F8-AE89-6D283453E444}" type="pres">
      <dgm:prSet presAssocID="{3CEF3EB6-C190-4019-BE3F-C2D370A620A2}" presName="parentTextArrow" presStyleLbl="node1" presStyleIdx="4" presStyleCnt="7"/>
      <dgm:spPr/>
      <dgm:t>
        <a:bodyPr/>
        <a:lstStyle/>
        <a:p>
          <a:endParaRPr lang="el-GR"/>
        </a:p>
      </dgm:t>
    </dgm:pt>
    <dgm:pt modelId="{08CAA7DD-5D5C-4C58-828B-AED92E25ECB4}" type="pres">
      <dgm:prSet presAssocID="{F32660AF-B2C7-4960-801A-FB4739C8D142}" presName="sp" presStyleCnt="0"/>
      <dgm:spPr/>
    </dgm:pt>
    <dgm:pt modelId="{F8F0C935-E81A-4403-BE02-6B874E3F3357}" type="pres">
      <dgm:prSet presAssocID="{866A331C-D284-4087-9DBC-C3E58D0F0D4E}" presName="arrowAndChildren" presStyleCnt="0"/>
      <dgm:spPr/>
    </dgm:pt>
    <dgm:pt modelId="{BF047E2D-15CF-4F80-A7A0-F969B78C9D78}" type="pres">
      <dgm:prSet presAssocID="{866A331C-D284-4087-9DBC-C3E58D0F0D4E}" presName="parentTextArrow" presStyleLbl="node1" presStyleIdx="5" presStyleCnt="7"/>
      <dgm:spPr/>
      <dgm:t>
        <a:bodyPr/>
        <a:lstStyle/>
        <a:p>
          <a:endParaRPr lang="el-GR"/>
        </a:p>
      </dgm:t>
    </dgm:pt>
    <dgm:pt modelId="{51D953F7-3ED4-4FD8-86B3-DEF7B48C6B28}" type="pres">
      <dgm:prSet presAssocID="{858F8287-C686-44DF-A689-1969B8DF0D19}" presName="sp" presStyleCnt="0"/>
      <dgm:spPr/>
    </dgm:pt>
    <dgm:pt modelId="{9FD84242-CF06-4EAE-83A3-59A4CE13E96C}" type="pres">
      <dgm:prSet presAssocID="{653C6047-9428-4730-8A74-15ABF7BAA2F6}" presName="arrowAndChildren" presStyleCnt="0"/>
      <dgm:spPr/>
    </dgm:pt>
    <dgm:pt modelId="{8CA2536C-9C62-4B9E-8BBE-9158405B1E8E}" type="pres">
      <dgm:prSet presAssocID="{653C6047-9428-4730-8A74-15ABF7BAA2F6}" presName="parentTextArrow" presStyleLbl="node1" presStyleIdx="6" presStyleCnt="7" custLinFactNeighborX="-840" custLinFactNeighborY="-265"/>
      <dgm:spPr/>
      <dgm:t>
        <a:bodyPr/>
        <a:lstStyle/>
        <a:p>
          <a:endParaRPr lang="el-GR"/>
        </a:p>
      </dgm:t>
    </dgm:pt>
  </dgm:ptLst>
  <dgm:cxnLst>
    <dgm:cxn modelId="{E6A8BA53-238A-402D-9BC9-AF632DF21960}" type="presOf" srcId="{F4AD67C6-6462-4755-BF52-D551968F5864}" destId="{8E3D5731-1DDC-432D-BCDC-A215B6DE0908}" srcOrd="0" destOrd="0" presId="urn:microsoft.com/office/officeart/2005/8/layout/process4"/>
    <dgm:cxn modelId="{0668B5BF-F9A3-4804-A3A2-40FC0B63ECA9}" type="presOf" srcId="{3CEF3EB6-C190-4019-BE3F-C2D370A620A2}" destId="{8B43FCCA-E9EB-49F8-AE89-6D283453E444}" srcOrd="0" destOrd="0" presId="urn:microsoft.com/office/officeart/2005/8/layout/process4"/>
    <dgm:cxn modelId="{522C61CD-0F7D-4A1A-A0A4-D0EF37762565}" type="presOf" srcId="{F306D8DF-1465-4031-9030-DAB26E99EF06}" destId="{8D270E30-CB6A-4B63-A961-387A00F7156A}" srcOrd="0" destOrd="0" presId="urn:microsoft.com/office/officeart/2005/8/layout/process4"/>
    <dgm:cxn modelId="{77566D16-8466-4DFF-B5DC-462DBB7272A1}" type="presOf" srcId="{CF98AB18-71BA-4056-B4A1-2E8CD2F7AAAC}" destId="{826F80DB-029F-409B-8C26-DC2057EECA89}" srcOrd="0" destOrd="0" presId="urn:microsoft.com/office/officeart/2005/8/layout/process4"/>
    <dgm:cxn modelId="{003196CF-4C71-4E7C-9503-31160B9D6E78}" type="presOf" srcId="{E41FA534-F5A8-437E-B397-3C61C10270B4}" destId="{DCC0AEC8-E4FF-4487-A18E-18D16CE4DC44}" srcOrd="0" destOrd="0" presId="urn:microsoft.com/office/officeart/2005/8/layout/process4"/>
    <dgm:cxn modelId="{1E3E7F1B-CE1C-4F32-8420-9F4575B6E574}" srcId="{E41FA534-F5A8-437E-B397-3C61C10270B4}" destId="{3CEF3EB6-C190-4019-BE3F-C2D370A620A2}" srcOrd="2" destOrd="0" parTransId="{96F5463D-4302-438D-A2CA-29E5E918A1B4}" sibTransId="{5F587E82-9E3B-40CE-89D6-72505C07F292}"/>
    <dgm:cxn modelId="{E9D4C76D-E988-453B-A4A1-5D7A13C1065F}" srcId="{E41FA534-F5A8-437E-B397-3C61C10270B4}" destId="{653C6047-9428-4730-8A74-15ABF7BAA2F6}" srcOrd="0" destOrd="0" parTransId="{2FB0CB52-151A-481C-B5B4-361E4B67685E}" sibTransId="{858F8287-C686-44DF-A689-1969B8DF0D19}"/>
    <dgm:cxn modelId="{75BB02E9-82C6-472A-91BE-7AA12567E5B8}" type="presOf" srcId="{653C6047-9428-4730-8A74-15ABF7BAA2F6}" destId="{8CA2536C-9C62-4B9E-8BBE-9158405B1E8E}" srcOrd="0" destOrd="0" presId="urn:microsoft.com/office/officeart/2005/8/layout/process4"/>
    <dgm:cxn modelId="{6464DCAA-ADA8-46A6-85AC-3F81BFE7B9BF}" srcId="{E41FA534-F5A8-437E-B397-3C61C10270B4}" destId="{F4AD67C6-6462-4755-BF52-D551968F5864}" srcOrd="6" destOrd="0" parTransId="{ECBB2173-561E-45EB-A373-B2679B62F8BB}" sibTransId="{B0573FD8-1159-48B1-8043-0E3461CEE055}"/>
    <dgm:cxn modelId="{C1AFBC3D-9B73-4C42-B52F-A05E8834023F}" srcId="{E41FA534-F5A8-437E-B397-3C61C10270B4}" destId="{B27C177A-D435-4658-8D7F-25F52D33AE3E}" srcOrd="3" destOrd="0" parTransId="{162C2217-5FF3-4C5F-B716-4AEA305602A9}" sibTransId="{7CF9BDD0-6441-41CB-A4D7-BA149E8746AB}"/>
    <dgm:cxn modelId="{07097026-8C57-4C98-9759-4DDF95DC0E5C}" type="presOf" srcId="{B27C177A-D435-4658-8D7F-25F52D33AE3E}" destId="{763FF8FB-A523-43C5-9015-9609285A283C}" srcOrd="0" destOrd="0" presId="urn:microsoft.com/office/officeart/2005/8/layout/process4"/>
    <dgm:cxn modelId="{597B83F4-97BB-4D36-B560-50D0602FC2F3}" srcId="{E41FA534-F5A8-437E-B397-3C61C10270B4}" destId="{866A331C-D284-4087-9DBC-C3E58D0F0D4E}" srcOrd="1" destOrd="0" parTransId="{C2C0BE85-FBEA-43A1-B71B-AC618C185335}" sibTransId="{F32660AF-B2C7-4960-801A-FB4739C8D142}"/>
    <dgm:cxn modelId="{5B410D02-A3AD-437F-A7CA-041AF5FBF39A}" srcId="{E41FA534-F5A8-437E-B397-3C61C10270B4}" destId="{F306D8DF-1465-4031-9030-DAB26E99EF06}" srcOrd="4" destOrd="0" parTransId="{4A7DF734-6431-460A-B565-0027DE8232BC}" sibTransId="{9A6DA9F4-C9C6-4540-9A4B-F38F6107BF90}"/>
    <dgm:cxn modelId="{DE091CFF-9236-4AAE-B00A-5D2A0B3EC2E8}" type="presOf" srcId="{866A331C-D284-4087-9DBC-C3E58D0F0D4E}" destId="{BF047E2D-15CF-4F80-A7A0-F969B78C9D78}" srcOrd="0" destOrd="0" presId="urn:microsoft.com/office/officeart/2005/8/layout/process4"/>
    <dgm:cxn modelId="{5C2903B6-7031-460A-9505-CD72E0C01A71}" srcId="{E41FA534-F5A8-437E-B397-3C61C10270B4}" destId="{CF98AB18-71BA-4056-B4A1-2E8CD2F7AAAC}" srcOrd="5" destOrd="0" parTransId="{40C28490-AA14-4721-8840-C81BF8F35EBB}" sibTransId="{BCDF5290-B7C1-4D4C-8258-41BFE447D1A6}"/>
    <dgm:cxn modelId="{56D42BBC-B1B0-48C6-8084-6BD4355F9C64}" type="presParOf" srcId="{DCC0AEC8-E4FF-4487-A18E-18D16CE4DC44}" destId="{4F4DE914-8B30-4CA8-AA70-2AFF378923C0}" srcOrd="0" destOrd="0" presId="urn:microsoft.com/office/officeart/2005/8/layout/process4"/>
    <dgm:cxn modelId="{1BE8B1A6-58A7-49A9-AC09-95A0BD04FF68}" type="presParOf" srcId="{4F4DE914-8B30-4CA8-AA70-2AFF378923C0}" destId="{8E3D5731-1DDC-432D-BCDC-A215B6DE0908}" srcOrd="0" destOrd="0" presId="urn:microsoft.com/office/officeart/2005/8/layout/process4"/>
    <dgm:cxn modelId="{30B4E76C-943F-416E-8D64-853EEC3ED0F2}" type="presParOf" srcId="{DCC0AEC8-E4FF-4487-A18E-18D16CE4DC44}" destId="{B9F962A7-E13C-4FF8-B136-158D88EAAB15}" srcOrd="1" destOrd="0" presId="urn:microsoft.com/office/officeart/2005/8/layout/process4"/>
    <dgm:cxn modelId="{33969832-CA14-41E6-95AC-623BEA3BC9A4}" type="presParOf" srcId="{DCC0AEC8-E4FF-4487-A18E-18D16CE4DC44}" destId="{3287011A-7D36-40F3-9D86-292AED89C933}" srcOrd="2" destOrd="0" presId="urn:microsoft.com/office/officeart/2005/8/layout/process4"/>
    <dgm:cxn modelId="{E96B21C7-E8E8-4514-AFAB-91185BAA2576}" type="presParOf" srcId="{3287011A-7D36-40F3-9D86-292AED89C933}" destId="{826F80DB-029F-409B-8C26-DC2057EECA89}" srcOrd="0" destOrd="0" presId="urn:microsoft.com/office/officeart/2005/8/layout/process4"/>
    <dgm:cxn modelId="{14089F78-E6B2-46CF-B356-3592344780D1}" type="presParOf" srcId="{DCC0AEC8-E4FF-4487-A18E-18D16CE4DC44}" destId="{875507C7-2DF9-4132-99C5-66928C572087}" srcOrd="3" destOrd="0" presId="urn:microsoft.com/office/officeart/2005/8/layout/process4"/>
    <dgm:cxn modelId="{FE1DA910-B2F5-4CD2-B6EF-A2DB07300948}" type="presParOf" srcId="{DCC0AEC8-E4FF-4487-A18E-18D16CE4DC44}" destId="{94262EC9-B6FA-4256-B893-6BBBF684C20A}" srcOrd="4" destOrd="0" presId="urn:microsoft.com/office/officeart/2005/8/layout/process4"/>
    <dgm:cxn modelId="{2B098DC8-C0F0-4B22-A96D-E4FC0ACE7611}" type="presParOf" srcId="{94262EC9-B6FA-4256-B893-6BBBF684C20A}" destId="{8D270E30-CB6A-4B63-A961-387A00F7156A}" srcOrd="0" destOrd="0" presId="urn:microsoft.com/office/officeart/2005/8/layout/process4"/>
    <dgm:cxn modelId="{DC33F746-11E0-458D-BA90-715DA3C02A70}" type="presParOf" srcId="{DCC0AEC8-E4FF-4487-A18E-18D16CE4DC44}" destId="{231C45FF-1788-4104-84D2-36B2E98661ED}" srcOrd="5" destOrd="0" presId="urn:microsoft.com/office/officeart/2005/8/layout/process4"/>
    <dgm:cxn modelId="{624C2AFF-06F7-458B-A429-8F148AD3E258}" type="presParOf" srcId="{DCC0AEC8-E4FF-4487-A18E-18D16CE4DC44}" destId="{1001609B-BA09-44FD-8D3F-DE6F16E6A26A}" srcOrd="6" destOrd="0" presId="urn:microsoft.com/office/officeart/2005/8/layout/process4"/>
    <dgm:cxn modelId="{349F27A2-F221-47FB-BC72-6C071364CA7C}" type="presParOf" srcId="{1001609B-BA09-44FD-8D3F-DE6F16E6A26A}" destId="{763FF8FB-A523-43C5-9015-9609285A283C}" srcOrd="0" destOrd="0" presId="urn:microsoft.com/office/officeart/2005/8/layout/process4"/>
    <dgm:cxn modelId="{1B68E826-C308-444C-ACCB-2DDD6701CEF2}" type="presParOf" srcId="{DCC0AEC8-E4FF-4487-A18E-18D16CE4DC44}" destId="{16A191BC-5780-4DC2-B3FC-F845856ECE31}" srcOrd="7" destOrd="0" presId="urn:microsoft.com/office/officeart/2005/8/layout/process4"/>
    <dgm:cxn modelId="{613AAE5C-5674-4862-BF4F-80223DAE4B7F}" type="presParOf" srcId="{DCC0AEC8-E4FF-4487-A18E-18D16CE4DC44}" destId="{15C7DD7A-A8D2-40CF-BDA1-699D96D1BE71}" srcOrd="8" destOrd="0" presId="urn:microsoft.com/office/officeart/2005/8/layout/process4"/>
    <dgm:cxn modelId="{B1BF6119-8FA0-4C1D-87E6-CAB660566E41}" type="presParOf" srcId="{15C7DD7A-A8D2-40CF-BDA1-699D96D1BE71}" destId="{8B43FCCA-E9EB-49F8-AE89-6D283453E444}" srcOrd="0" destOrd="0" presId="urn:microsoft.com/office/officeart/2005/8/layout/process4"/>
    <dgm:cxn modelId="{2B6B8F23-EB22-4638-BB80-3F25C6E1717C}" type="presParOf" srcId="{DCC0AEC8-E4FF-4487-A18E-18D16CE4DC44}" destId="{08CAA7DD-5D5C-4C58-828B-AED92E25ECB4}" srcOrd="9" destOrd="0" presId="urn:microsoft.com/office/officeart/2005/8/layout/process4"/>
    <dgm:cxn modelId="{EEB68FFA-D692-4FE2-9DEC-87AC7B9B18E7}" type="presParOf" srcId="{DCC0AEC8-E4FF-4487-A18E-18D16CE4DC44}" destId="{F8F0C935-E81A-4403-BE02-6B874E3F3357}" srcOrd="10" destOrd="0" presId="urn:microsoft.com/office/officeart/2005/8/layout/process4"/>
    <dgm:cxn modelId="{72F3DA66-3997-4332-AD3F-9B9C13CB770C}" type="presParOf" srcId="{F8F0C935-E81A-4403-BE02-6B874E3F3357}" destId="{BF047E2D-15CF-4F80-A7A0-F969B78C9D78}" srcOrd="0" destOrd="0" presId="urn:microsoft.com/office/officeart/2005/8/layout/process4"/>
    <dgm:cxn modelId="{F4320D5C-B374-4688-B135-FBE5D31893C5}" type="presParOf" srcId="{DCC0AEC8-E4FF-4487-A18E-18D16CE4DC44}" destId="{51D953F7-3ED4-4FD8-86B3-DEF7B48C6B28}" srcOrd="11" destOrd="0" presId="urn:microsoft.com/office/officeart/2005/8/layout/process4"/>
    <dgm:cxn modelId="{B49D6987-894D-4E71-B166-FF64FB3DD3C2}" type="presParOf" srcId="{DCC0AEC8-E4FF-4487-A18E-18D16CE4DC44}" destId="{9FD84242-CF06-4EAE-83A3-59A4CE13E96C}" srcOrd="12" destOrd="0" presId="urn:microsoft.com/office/officeart/2005/8/layout/process4"/>
    <dgm:cxn modelId="{A06112E8-79CC-47B8-BC39-01430474E32E}" type="presParOf" srcId="{9FD84242-CF06-4EAE-83A3-59A4CE13E96C}" destId="{8CA2536C-9C62-4B9E-8BBE-9158405B1E8E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934CC8-1C39-4630-ABE9-4B584A4F531F}" type="doc">
      <dgm:prSet loTypeId="urn:microsoft.com/office/officeart/2005/8/layout/bProcess3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3BD5A9B-E41D-47B3-B68A-A0FD44D84EF2}">
      <dgm:prSet phldrT="[Κείμενο]" custT="1"/>
      <dgm:spPr>
        <a:solidFill>
          <a:srgbClr val="FFFF00"/>
        </a:solidFill>
      </dgm:spPr>
      <dgm:t>
        <a:bodyPr/>
        <a:lstStyle/>
        <a:p>
          <a:pPr algn="ctr"/>
          <a:r>
            <a:rPr lang="el-GR" sz="1350" b="1" dirty="0" smtClean="0">
              <a:solidFill>
                <a:schemeClr val="tx1"/>
              </a:solidFill>
            </a:rPr>
            <a:t>Ο Πρόεδρος της Δημοκρατίας συμβολίζει την ενότητα του έθνους.</a:t>
          </a:r>
          <a:r>
            <a:rPr lang="en-US" sz="1350" b="1" dirty="0" smtClean="0">
              <a:solidFill>
                <a:schemeClr val="tx1"/>
              </a:solidFill>
            </a:rPr>
            <a:t> </a:t>
          </a:r>
          <a:r>
            <a:rPr lang="el-GR" sz="1350" b="1" dirty="0" smtClean="0">
              <a:solidFill>
                <a:schemeClr val="tx1"/>
              </a:solidFill>
            </a:rPr>
            <a:t>Είναι ο Αρχηγός του κράτους </a:t>
          </a:r>
          <a:r>
            <a:rPr lang="en-US" sz="1350" b="1" dirty="0" smtClean="0">
              <a:solidFill>
                <a:schemeClr val="tx1"/>
              </a:solidFill>
            </a:rPr>
            <a:t> &amp;</a:t>
          </a:r>
          <a:r>
            <a:rPr lang="el-GR" sz="1350" b="1" dirty="0" smtClean="0">
              <a:solidFill>
                <a:schemeClr val="tx1"/>
              </a:solidFill>
            </a:rPr>
            <a:t> ρυθμιστής του πολιτεύματος, αλλά όχι το κυρίαρχο όργανο. </a:t>
          </a:r>
          <a:endParaRPr lang="el-GR" sz="1350" b="1" dirty="0">
            <a:solidFill>
              <a:schemeClr val="tx1"/>
            </a:solidFill>
          </a:endParaRPr>
        </a:p>
      </dgm:t>
    </dgm:pt>
    <dgm:pt modelId="{F9B293DA-F3BC-4B07-B84C-131B10E208AB}" type="parTrans" cxnId="{5734F7F9-901A-4D31-B39C-46CAB7BA6A34}">
      <dgm:prSet/>
      <dgm:spPr/>
      <dgm:t>
        <a:bodyPr/>
        <a:lstStyle/>
        <a:p>
          <a:endParaRPr lang="el-GR"/>
        </a:p>
      </dgm:t>
    </dgm:pt>
    <dgm:pt modelId="{89154AA9-35B1-4C5A-A8D9-98332953F8AC}" type="sibTrans" cxnId="{5734F7F9-901A-4D31-B39C-46CAB7BA6A34}">
      <dgm:prSet/>
      <dgm:spPr>
        <a:ln>
          <a:solidFill>
            <a:srgbClr val="FF0000"/>
          </a:solidFill>
        </a:ln>
      </dgm:spPr>
      <dgm:t>
        <a:bodyPr/>
        <a:lstStyle/>
        <a:p>
          <a:endParaRPr lang="el-GR"/>
        </a:p>
      </dgm:t>
    </dgm:pt>
    <dgm:pt modelId="{7685A606-9333-42AA-8A44-8A288996AD51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l-GR" sz="1350" b="1" dirty="0" smtClean="0">
              <a:solidFill>
                <a:schemeClr val="tx1"/>
              </a:solidFill>
            </a:rPr>
            <a:t>Αρμοδιότητες του Πρόεδρου της Δημοκρατίας</a:t>
          </a:r>
          <a:r>
            <a:rPr lang="en-US" sz="1350" b="1" dirty="0" smtClean="0">
              <a:solidFill>
                <a:schemeClr val="tx1"/>
              </a:solidFill>
            </a:rPr>
            <a:t>:</a:t>
          </a:r>
          <a:endParaRPr lang="el-GR" sz="1350" b="1" dirty="0">
            <a:solidFill>
              <a:schemeClr val="tx1"/>
            </a:solidFill>
          </a:endParaRPr>
        </a:p>
      </dgm:t>
    </dgm:pt>
    <dgm:pt modelId="{4F1FD8D9-C617-4665-8903-EA099F8EA95D}" type="parTrans" cxnId="{E8EDF6CB-4CDE-43D2-9B74-58F9027556A5}">
      <dgm:prSet/>
      <dgm:spPr/>
      <dgm:t>
        <a:bodyPr/>
        <a:lstStyle/>
        <a:p>
          <a:endParaRPr lang="el-GR"/>
        </a:p>
      </dgm:t>
    </dgm:pt>
    <dgm:pt modelId="{8221CF8D-3507-4350-906F-FE47FD9C3A4B}" type="sibTrans" cxnId="{E8EDF6CB-4CDE-43D2-9B74-58F9027556A5}">
      <dgm:prSet/>
      <dgm:spPr>
        <a:ln>
          <a:solidFill>
            <a:srgbClr val="FF0000"/>
          </a:solidFill>
        </a:ln>
      </dgm:spPr>
      <dgm:t>
        <a:bodyPr/>
        <a:lstStyle/>
        <a:p>
          <a:endParaRPr lang="el-GR"/>
        </a:p>
      </dgm:t>
    </dgm:pt>
    <dgm:pt modelId="{1730E3BE-A91D-45A5-918E-5C61C2DC28E3}">
      <dgm:prSet phldrT="[Κείμενο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l-GR" sz="1350" b="1" dirty="0" smtClean="0">
              <a:solidFill>
                <a:schemeClr val="tx1"/>
              </a:solidFill>
            </a:rPr>
            <a:t>Η διεθνής εκπροσώπηση της Πολιτείας, η κήρυξη πολέμου και η συνομολόγηση (συμφωνία) συνθηκών ειρήνης.</a:t>
          </a:r>
          <a:endParaRPr lang="el-GR" sz="1350" b="1" dirty="0">
            <a:solidFill>
              <a:schemeClr val="tx1"/>
            </a:solidFill>
          </a:endParaRPr>
        </a:p>
      </dgm:t>
    </dgm:pt>
    <dgm:pt modelId="{8A6E91DF-E245-4FBA-99D0-1B7423AD040F}" type="parTrans" cxnId="{AAEC755C-7D7A-4281-8EEE-BF4F1C679D32}">
      <dgm:prSet/>
      <dgm:spPr/>
      <dgm:t>
        <a:bodyPr/>
        <a:lstStyle/>
        <a:p>
          <a:endParaRPr lang="el-GR"/>
        </a:p>
      </dgm:t>
    </dgm:pt>
    <dgm:pt modelId="{A57FBC2A-0069-4AEA-82E2-8190366BEEF9}" type="sibTrans" cxnId="{AAEC755C-7D7A-4281-8EEE-BF4F1C679D32}">
      <dgm:prSet/>
      <dgm:spPr>
        <a:ln>
          <a:solidFill>
            <a:srgbClr val="FF0000"/>
          </a:solidFill>
        </a:ln>
      </dgm:spPr>
      <dgm:t>
        <a:bodyPr/>
        <a:lstStyle/>
        <a:p>
          <a:endParaRPr lang="el-GR"/>
        </a:p>
      </dgm:t>
    </dgm:pt>
    <dgm:pt modelId="{AEA8A1C7-E627-4B86-9EEB-E0806ABBD8C7}">
      <dgm:prSet phldrT="[Κείμενο]" custT="1"/>
      <dgm:spPr>
        <a:solidFill>
          <a:srgbClr val="CCFF33"/>
        </a:solidFill>
      </dgm:spPr>
      <dgm:t>
        <a:bodyPr/>
        <a:lstStyle/>
        <a:p>
          <a:r>
            <a:rPr lang="el-GR" sz="1350" b="1" dirty="0" smtClean="0">
              <a:solidFill>
                <a:schemeClr val="tx1"/>
              </a:solidFill>
            </a:rPr>
            <a:t>Η έκδοση Προεδρικών Διαταγμάτων</a:t>
          </a:r>
          <a:r>
            <a:rPr lang="en-US" sz="1350" b="1" dirty="0" smtClean="0">
              <a:solidFill>
                <a:schemeClr val="tx1"/>
              </a:solidFill>
            </a:rPr>
            <a:t>.</a:t>
          </a:r>
          <a:endParaRPr lang="el-GR" sz="1350" b="1" dirty="0">
            <a:solidFill>
              <a:schemeClr val="tx1"/>
            </a:solidFill>
          </a:endParaRPr>
        </a:p>
      </dgm:t>
    </dgm:pt>
    <dgm:pt modelId="{37F32282-999D-4884-8A0A-DF0F728DE381}" type="parTrans" cxnId="{9075FBAE-D566-4270-9557-03CED8149702}">
      <dgm:prSet/>
      <dgm:spPr/>
      <dgm:t>
        <a:bodyPr/>
        <a:lstStyle/>
        <a:p>
          <a:endParaRPr lang="el-GR"/>
        </a:p>
      </dgm:t>
    </dgm:pt>
    <dgm:pt modelId="{EAA09F60-0660-4F9B-800C-36E404CB16EE}" type="sibTrans" cxnId="{9075FBAE-D566-4270-9557-03CED8149702}">
      <dgm:prSet/>
      <dgm:spPr>
        <a:ln>
          <a:solidFill>
            <a:srgbClr val="FF0000"/>
          </a:solidFill>
        </a:ln>
      </dgm:spPr>
      <dgm:t>
        <a:bodyPr/>
        <a:lstStyle/>
        <a:p>
          <a:endParaRPr lang="el-GR"/>
        </a:p>
      </dgm:t>
    </dgm:pt>
    <dgm:pt modelId="{207D5CD9-D36A-403F-8D75-ED12E0B4A7FB}">
      <dgm:prSet phldrT="[Κείμενο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l-GR" sz="1350" b="1" dirty="0" smtClean="0">
              <a:solidFill>
                <a:schemeClr val="tx1"/>
              </a:solidFill>
            </a:rPr>
            <a:t>Ο διορισμός του Πρωθυπουργού και της Κυβέρνησης (άρθρο 37 Συντ.)</a:t>
          </a:r>
          <a:r>
            <a:rPr lang="en-US" sz="1350" b="1" dirty="0" smtClean="0">
              <a:solidFill>
                <a:schemeClr val="tx1"/>
              </a:solidFill>
            </a:rPr>
            <a:t>.</a:t>
          </a:r>
          <a:endParaRPr lang="el-GR" sz="1350" b="1" dirty="0">
            <a:solidFill>
              <a:schemeClr val="tx1"/>
            </a:solidFill>
          </a:endParaRPr>
        </a:p>
      </dgm:t>
    </dgm:pt>
    <dgm:pt modelId="{F8B9BF61-A6BA-43BC-8A70-61A4AD2D039F}" type="parTrans" cxnId="{20C72346-38BD-4AEC-B80E-336C8908B698}">
      <dgm:prSet/>
      <dgm:spPr/>
      <dgm:t>
        <a:bodyPr/>
        <a:lstStyle/>
        <a:p>
          <a:endParaRPr lang="el-GR"/>
        </a:p>
      </dgm:t>
    </dgm:pt>
    <dgm:pt modelId="{66D0B3AA-54E1-4455-B3E9-047250760E7F}" type="sibTrans" cxnId="{20C72346-38BD-4AEC-B80E-336C8908B698}">
      <dgm:prSet/>
      <dgm:spPr/>
      <dgm:t>
        <a:bodyPr/>
        <a:lstStyle/>
        <a:p>
          <a:endParaRPr lang="el-GR"/>
        </a:p>
      </dgm:t>
    </dgm:pt>
    <dgm:pt modelId="{33675695-1343-4CA6-A923-043CA19B6E56}">
      <dgm:prSet custT="1"/>
      <dgm:spPr>
        <a:solidFill>
          <a:srgbClr val="66FF33"/>
        </a:solidFill>
      </dgm:spPr>
      <dgm:t>
        <a:bodyPr/>
        <a:lstStyle/>
        <a:p>
          <a:r>
            <a:rPr lang="el-GR" sz="1350" b="1" dirty="0" smtClean="0">
              <a:solidFill>
                <a:schemeClr val="tx1"/>
              </a:solidFill>
            </a:rPr>
            <a:t>Η προκήρυξη δημοψηφίσματος για κρίσιμο εθνικό θέμα ή για ψηφισμένο νομοσχέδιο, όταν το ζητήσει η Βουλή.</a:t>
          </a:r>
          <a:endParaRPr lang="el-GR" sz="1350" b="1" dirty="0">
            <a:solidFill>
              <a:schemeClr val="tx1"/>
            </a:solidFill>
          </a:endParaRPr>
        </a:p>
      </dgm:t>
    </dgm:pt>
    <dgm:pt modelId="{B2EAEBD1-C8FB-4F0B-8B89-26880F18F419}" type="parTrans" cxnId="{5321E233-67BF-4659-873B-BB71F0053362}">
      <dgm:prSet/>
      <dgm:spPr/>
      <dgm:t>
        <a:bodyPr/>
        <a:lstStyle/>
        <a:p>
          <a:endParaRPr lang="el-GR"/>
        </a:p>
      </dgm:t>
    </dgm:pt>
    <dgm:pt modelId="{7B5630AE-5778-4228-9993-513835819707}" type="sibTrans" cxnId="{5321E233-67BF-4659-873B-BB71F0053362}">
      <dgm:prSet/>
      <dgm:spPr>
        <a:ln>
          <a:solidFill>
            <a:srgbClr val="FF0000"/>
          </a:solidFill>
        </a:ln>
      </dgm:spPr>
      <dgm:t>
        <a:bodyPr/>
        <a:lstStyle/>
        <a:p>
          <a:endParaRPr lang="el-GR"/>
        </a:p>
      </dgm:t>
    </dgm:pt>
    <dgm:pt modelId="{B5463705-69AB-4E55-A9B9-E01D2DF266E8}">
      <dgm:prSet custT="1"/>
      <dgm:spPr>
        <a:solidFill>
          <a:srgbClr val="FF6600"/>
        </a:solidFill>
      </dgm:spPr>
      <dgm:t>
        <a:bodyPr/>
        <a:lstStyle/>
        <a:p>
          <a:r>
            <a:rPr lang="el-GR" sz="1350" b="1" dirty="0" smtClean="0">
              <a:solidFill>
                <a:schemeClr val="tx1"/>
              </a:solidFill>
            </a:rPr>
            <a:t>Η έκδοση και η δημοσίευση των νόμων</a:t>
          </a:r>
          <a:r>
            <a:rPr lang="en-US" sz="1350" b="1" dirty="0" smtClean="0">
              <a:solidFill>
                <a:schemeClr val="tx1"/>
              </a:solidFill>
            </a:rPr>
            <a:t>.</a:t>
          </a:r>
          <a:endParaRPr lang="el-GR" sz="1350" b="1" dirty="0">
            <a:solidFill>
              <a:schemeClr val="tx1"/>
            </a:solidFill>
          </a:endParaRPr>
        </a:p>
      </dgm:t>
    </dgm:pt>
    <dgm:pt modelId="{6A75E217-BF28-4367-946B-98E5B4BB2A86}" type="parTrans" cxnId="{88A5B06A-3A6E-4062-8662-6A2B481D222A}">
      <dgm:prSet/>
      <dgm:spPr/>
      <dgm:t>
        <a:bodyPr/>
        <a:lstStyle/>
        <a:p>
          <a:endParaRPr lang="el-GR"/>
        </a:p>
      </dgm:t>
    </dgm:pt>
    <dgm:pt modelId="{A459C833-5877-4767-B5EF-8ECBE258F9A2}" type="sibTrans" cxnId="{88A5B06A-3A6E-4062-8662-6A2B481D222A}">
      <dgm:prSet/>
      <dgm:spPr>
        <a:ln>
          <a:solidFill>
            <a:srgbClr val="FF0000"/>
          </a:solidFill>
        </a:ln>
      </dgm:spPr>
      <dgm:t>
        <a:bodyPr/>
        <a:lstStyle/>
        <a:p>
          <a:endParaRPr lang="el-GR"/>
        </a:p>
      </dgm:t>
    </dgm:pt>
    <dgm:pt modelId="{138805BC-2261-4DAF-B770-7C931607AF4F}" type="pres">
      <dgm:prSet presAssocID="{36934CC8-1C39-4630-ABE9-4B584A4F53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4FFFAD2-6170-44C6-8AE9-749036810FC5}" type="pres">
      <dgm:prSet presAssocID="{63BD5A9B-E41D-47B3-B68A-A0FD44D84EF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62F69D-8F1D-475B-9EBA-79463D114A7C}" type="pres">
      <dgm:prSet presAssocID="{89154AA9-35B1-4C5A-A8D9-98332953F8AC}" presName="sibTrans" presStyleLbl="sibTrans1D1" presStyleIdx="0" presStyleCnt="6"/>
      <dgm:spPr/>
      <dgm:t>
        <a:bodyPr/>
        <a:lstStyle/>
        <a:p>
          <a:endParaRPr lang="el-GR"/>
        </a:p>
      </dgm:t>
    </dgm:pt>
    <dgm:pt modelId="{07E4F029-24F7-4403-8307-D8A71885F858}" type="pres">
      <dgm:prSet presAssocID="{89154AA9-35B1-4C5A-A8D9-98332953F8AC}" presName="connectorText" presStyleLbl="sibTrans1D1" presStyleIdx="0" presStyleCnt="6"/>
      <dgm:spPr/>
      <dgm:t>
        <a:bodyPr/>
        <a:lstStyle/>
        <a:p>
          <a:endParaRPr lang="el-GR"/>
        </a:p>
      </dgm:t>
    </dgm:pt>
    <dgm:pt modelId="{196C7F81-0C13-4AD1-8A8C-DF050972606D}" type="pres">
      <dgm:prSet presAssocID="{7685A606-9333-42AA-8A44-8A288996AD5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AE5DAB8-106B-4EF1-BC94-119807A7A068}" type="pres">
      <dgm:prSet presAssocID="{8221CF8D-3507-4350-906F-FE47FD9C3A4B}" presName="sibTrans" presStyleLbl="sibTrans1D1" presStyleIdx="1" presStyleCnt="6"/>
      <dgm:spPr/>
      <dgm:t>
        <a:bodyPr/>
        <a:lstStyle/>
        <a:p>
          <a:endParaRPr lang="el-GR"/>
        </a:p>
      </dgm:t>
    </dgm:pt>
    <dgm:pt modelId="{FFE9C417-EB1A-42BD-9742-4CFFA3159A94}" type="pres">
      <dgm:prSet presAssocID="{8221CF8D-3507-4350-906F-FE47FD9C3A4B}" presName="connectorText" presStyleLbl="sibTrans1D1" presStyleIdx="1" presStyleCnt="6"/>
      <dgm:spPr/>
      <dgm:t>
        <a:bodyPr/>
        <a:lstStyle/>
        <a:p>
          <a:endParaRPr lang="el-GR"/>
        </a:p>
      </dgm:t>
    </dgm:pt>
    <dgm:pt modelId="{6F921793-E9AD-42E2-8703-F78E7294EC13}" type="pres">
      <dgm:prSet presAssocID="{B5463705-69AB-4E55-A9B9-E01D2DF266E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910C81-15A1-4A47-B4CC-694FFC3CA8F4}" type="pres">
      <dgm:prSet presAssocID="{A459C833-5877-4767-B5EF-8ECBE258F9A2}" presName="sibTrans" presStyleLbl="sibTrans1D1" presStyleIdx="2" presStyleCnt="6"/>
      <dgm:spPr/>
      <dgm:t>
        <a:bodyPr/>
        <a:lstStyle/>
        <a:p>
          <a:endParaRPr lang="el-GR"/>
        </a:p>
      </dgm:t>
    </dgm:pt>
    <dgm:pt modelId="{C4FAB815-2785-4A2C-953F-C29491888BAF}" type="pres">
      <dgm:prSet presAssocID="{A459C833-5877-4767-B5EF-8ECBE258F9A2}" presName="connectorText" presStyleLbl="sibTrans1D1" presStyleIdx="2" presStyleCnt="6"/>
      <dgm:spPr/>
      <dgm:t>
        <a:bodyPr/>
        <a:lstStyle/>
        <a:p>
          <a:endParaRPr lang="el-GR"/>
        </a:p>
      </dgm:t>
    </dgm:pt>
    <dgm:pt modelId="{D61B6281-5884-4394-BA30-D2064E9870D8}" type="pres">
      <dgm:prSet presAssocID="{33675695-1343-4CA6-A923-043CA19B6E5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146C0D-058B-4006-BBE3-982F584E616F}" type="pres">
      <dgm:prSet presAssocID="{7B5630AE-5778-4228-9993-513835819707}" presName="sibTrans" presStyleLbl="sibTrans1D1" presStyleIdx="3" presStyleCnt="6"/>
      <dgm:spPr/>
      <dgm:t>
        <a:bodyPr/>
        <a:lstStyle/>
        <a:p>
          <a:endParaRPr lang="el-GR"/>
        </a:p>
      </dgm:t>
    </dgm:pt>
    <dgm:pt modelId="{B59A6F7D-CEA1-4A71-90E3-B69B897CDB8B}" type="pres">
      <dgm:prSet presAssocID="{7B5630AE-5778-4228-9993-513835819707}" presName="connectorText" presStyleLbl="sibTrans1D1" presStyleIdx="3" presStyleCnt="6"/>
      <dgm:spPr/>
      <dgm:t>
        <a:bodyPr/>
        <a:lstStyle/>
        <a:p>
          <a:endParaRPr lang="el-GR"/>
        </a:p>
      </dgm:t>
    </dgm:pt>
    <dgm:pt modelId="{A34911D7-1371-4B27-A0CD-92571D4A0A00}" type="pres">
      <dgm:prSet presAssocID="{1730E3BE-A91D-45A5-918E-5C61C2DC28E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2931B59-49BC-412F-BFB7-95BA546EADE5}" type="pres">
      <dgm:prSet presAssocID="{A57FBC2A-0069-4AEA-82E2-8190366BEEF9}" presName="sibTrans" presStyleLbl="sibTrans1D1" presStyleIdx="4" presStyleCnt="6"/>
      <dgm:spPr/>
      <dgm:t>
        <a:bodyPr/>
        <a:lstStyle/>
        <a:p>
          <a:endParaRPr lang="el-GR"/>
        </a:p>
      </dgm:t>
    </dgm:pt>
    <dgm:pt modelId="{ECD133A7-B094-4420-B067-C5F5D58193F9}" type="pres">
      <dgm:prSet presAssocID="{A57FBC2A-0069-4AEA-82E2-8190366BEEF9}" presName="connectorText" presStyleLbl="sibTrans1D1" presStyleIdx="4" presStyleCnt="6"/>
      <dgm:spPr/>
      <dgm:t>
        <a:bodyPr/>
        <a:lstStyle/>
        <a:p>
          <a:endParaRPr lang="el-GR"/>
        </a:p>
      </dgm:t>
    </dgm:pt>
    <dgm:pt modelId="{BD74D02D-186E-4B42-9B97-69FFBDAE6373}" type="pres">
      <dgm:prSet presAssocID="{AEA8A1C7-E627-4B86-9EEB-E0806ABBD8C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EC9A1B-A59D-43E4-B36E-A8CEA1E5EBD5}" type="pres">
      <dgm:prSet presAssocID="{EAA09F60-0660-4F9B-800C-36E404CB16EE}" presName="sibTrans" presStyleLbl="sibTrans1D1" presStyleIdx="5" presStyleCnt="6"/>
      <dgm:spPr/>
      <dgm:t>
        <a:bodyPr/>
        <a:lstStyle/>
        <a:p>
          <a:endParaRPr lang="el-GR"/>
        </a:p>
      </dgm:t>
    </dgm:pt>
    <dgm:pt modelId="{F15EF46C-9149-4A27-A560-D54AACBD77C1}" type="pres">
      <dgm:prSet presAssocID="{EAA09F60-0660-4F9B-800C-36E404CB16EE}" presName="connectorText" presStyleLbl="sibTrans1D1" presStyleIdx="5" presStyleCnt="6"/>
      <dgm:spPr/>
      <dgm:t>
        <a:bodyPr/>
        <a:lstStyle/>
        <a:p>
          <a:endParaRPr lang="el-GR"/>
        </a:p>
      </dgm:t>
    </dgm:pt>
    <dgm:pt modelId="{866A7C8D-81AE-43C7-8C45-BAE184767E57}" type="pres">
      <dgm:prSet presAssocID="{207D5CD9-D36A-403F-8D75-ED12E0B4A7F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D0C445A-2131-4150-99CA-C2098108416B}" type="presOf" srcId="{AEA8A1C7-E627-4B86-9EEB-E0806ABBD8C7}" destId="{BD74D02D-186E-4B42-9B97-69FFBDAE6373}" srcOrd="0" destOrd="0" presId="urn:microsoft.com/office/officeart/2005/8/layout/bProcess3"/>
    <dgm:cxn modelId="{AAEC755C-7D7A-4281-8EEE-BF4F1C679D32}" srcId="{36934CC8-1C39-4630-ABE9-4B584A4F531F}" destId="{1730E3BE-A91D-45A5-918E-5C61C2DC28E3}" srcOrd="4" destOrd="0" parTransId="{8A6E91DF-E245-4FBA-99D0-1B7423AD040F}" sibTransId="{A57FBC2A-0069-4AEA-82E2-8190366BEEF9}"/>
    <dgm:cxn modelId="{AE826F6E-E487-4BF1-8210-00D0FEB40E5D}" type="presOf" srcId="{63BD5A9B-E41D-47B3-B68A-A0FD44D84EF2}" destId="{E4FFFAD2-6170-44C6-8AE9-749036810FC5}" srcOrd="0" destOrd="0" presId="urn:microsoft.com/office/officeart/2005/8/layout/bProcess3"/>
    <dgm:cxn modelId="{B53A2239-82D0-4812-8BD7-1F1497589429}" type="presOf" srcId="{A57FBC2A-0069-4AEA-82E2-8190366BEEF9}" destId="{A2931B59-49BC-412F-BFB7-95BA546EADE5}" srcOrd="0" destOrd="0" presId="urn:microsoft.com/office/officeart/2005/8/layout/bProcess3"/>
    <dgm:cxn modelId="{5734F7F9-901A-4D31-B39C-46CAB7BA6A34}" srcId="{36934CC8-1C39-4630-ABE9-4B584A4F531F}" destId="{63BD5A9B-E41D-47B3-B68A-A0FD44D84EF2}" srcOrd="0" destOrd="0" parTransId="{F9B293DA-F3BC-4B07-B84C-131B10E208AB}" sibTransId="{89154AA9-35B1-4C5A-A8D9-98332953F8AC}"/>
    <dgm:cxn modelId="{08432685-DD3B-4377-858A-A58CD325D8C3}" type="presOf" srcId="{EAA09F60-0660-4F9B-800C-36E404CB16EE}" destId="{F15EF46C-9149-4A27-A560-D54AACBD77C1}" srcOrd="1" destOrd="0" presId="urn:microsoft.com/office/officeart/2005/8/layout/bProcess3"/>
    <dgm:cxn modelId="{E0EB5497-018A-49FC-8421-1EEFD88F7FD9}" type="presOf" srcId="{7B5630AE-5778-4228-9993-513835819707}" destId="{9E146C0D-058B-4006-BBE3-982F584E616F}" srcOrd="0" destOrd="0" presId="urn:microsoft.com/office/officeart/2005/8/layout/bProcess3"/>
    <dgm:cxn modelId="{12B216BF-8927-46E3-81A2-B6690DE50E3D}" type="presOf" srcId="{8221CF8D-3507-4350-906F-FE47FD9C3A4B}" destId="{FFE9C417-EB1A-42BD-9742-4CFFA3159A94}" srcOrd="1" destOrd="0" presId="urn:microsoft.com/office/officeart/2005/8/layout/bProcess3"/>
    <dgm:cxn modelId="{20C72346-38BD-4AEC-B80E-336C8908B698}" srcId="{36934CC8-1C39-4630-ABE9-4B584A4F531F}" destId="{207D5CD9-D36A-403F-8D75-ED12E0B4A7FB}" srcOrd="6" destOrd="0" parTransId="{F8B9BF61-A6BA-43BC-8A70-61A4AD2D039F}" sibTransId="{66D0B3AA-54E1-4455-B3E9-047250760E7F}"/>
    <dgm:cxn modelId="{E8EDF6CB-4CDE-43D2-9B74-58F9027556A5}" srcId="{36934CC8-1C39-4630-ABE9-4B584A4F531F}" destId="{7685A606-9333-42AA-8A44-8A288996AD51}" srcOrd="1" destOrd="0" parTransId="{4F1FD8D9-C617-4665-8903-EA099F8EA95D}" sibTransId="{8221CF8D-3507-4350-906F-FE47FD9C3A4B}"/>
    <dgm:cxn modelId="{654E8258-F1A6-4DC9-BEED-B8B6C437BA8D}" type="presOf" srcId="{B5463705-69AB-4E55-A9B9-E01D2DF266E8}" destId="{6F921793-E9AD-42E2-8703-F78E7294EC13}" srcOrd="0" destOrd="0" presId="urn:microsoft.com/office/officeart/2005/8/layout/bProcess3"/>
    <dgm:cxn modelId="{E4AEB879-DD17-4D19-AD04-47248F161CEE}" type="presOf" srcId="{1730E3BE-A91D-45A5-918E-5C61C2DC28E3}" destId="{A34911D7-1371-4B27-A0CD-92571D4A0A00}" srcOrd="0" destOrd="0" presId="urn:microsoft.com/office/officeart/2005/8/layout/bProcess3"/>
    <dgm:cxn modelId="{1575FAAC-3520-4160-93AF-104C2C729410}" type="presOf" srcId="{89154AA9-35B1-4C5A-A8D9-98332953F8AC}" destId="{C062F69D-8F1D-475B-9EBA-79463D114A7C}" srcOrd="0" destOrd="0" presId="urn:microsoft.com/office/officeart/2005/8/layout/bProcess3"/>
    <dgm:cxn modelId="{5321E233-67BF-4659-873B-BB71F0053362}" srcId="{36934CC8-1C39-4630-ABE9-4B584A4F531F}" destId="{33675695-1343-4CA6-A923-043CA19B6E56}" srcOrd="3" destOrd="0" parTransId="{B2EAEBD1-C8FB-4F0B-8B89-26880F18F419}" sibTransId="{7B5630AE-5778-4228-9993-513835819707}"/>
    <dgm:cxn modelId="{F0FADB73-1E0A-42DE-B8DE-5147864DAAD1}" type="presOf" srcId="{EAA09F60-0660-4F9B-800C-36E404CB16EE}" destId="{09EC9A1B-A59D-43E4-B36E-A8CEA1E5EBD5}" srcOrd="0" destOrd="0" presId="urn:microsoft.com/office/officeart/2005/8/layout/bProcess3"/>
    <dgm:cxn modelId="{97066EE9-266B-48DD-86CD-41FD52FC44DF}" type="presOf" srcId="{8221CF8D-3507-4350-906F-FE47FD9C3A4B}" destId="{FAE5DAB8-106B-4EF1-BC94-119807A7A068}" srcOrd="0" destOrd="0" presId="urn:microsoft.com/office/officeart/2005/8/layout/bProcess3"/>
    <dgm:cxn modelId="{EC4A97D6-F425-46AD-AE81-33FB668E21E3}" type="presOf" srcId="{89154AA9-35B1-4C5A-A8D9-98332953F8AC}" destId="{07E4F029-24F7-4403-8307-D8A71885F858}" srcOrd="1" destOrd="0" presId="urn:microsoft.com/office/officeart/2005/8/layout/bProcess3"/>
    <dgm:cxn modelId="{A0CDDCF8-F06D-4B8B-AD4B-C7EE8260CF5C}" type="presOf" srcId="{A57FBC2A-0069-4AEA-82E2-8190366BEEF9}" destId="{ECD133A7-B094-4420-B067-C5F5D58193F9}" srcOrd="1" destOrd="0" presId="urn:microsoft.com/office/officeart/2005/8/layout/bProcess3"/>
    <dgm:cxn modelId="{143FE536-A353-4634-B718-58C9BB872DE1}" type="presOf" srcId="{36934CC8-1C39-4630-ABE9-4B584A4F531F}" destId="{138805BC-2261-4DAF-B770-7C931607AF4F}" srcOrd="0" destOrd="0" presId="urn:microsoft.com/office/officeart/2005/8/layout/bProcess3"/>
    <dgm:cxn modelId="{2B037190-DCAA-40AA-94DA-928BB601283B}" type="presOf" srcId="{7685A606-9333-42AA-8A44-8A288996AD51}" destId="{196C7F81-0C13-4AD1-8A8C-DF050972606D}" srcOrd="0" destOrd="0" presId="urn:microsoft.com/office/officeart/2005/8/layout/bProcess3"/>
    <dgm:cxn modelId="{4AA3F6F9-5968-4321-BFD2-C1D67D3D3C39}" type="presOf" srcId="{7B5630AE-5778-4228-9993-513835819707}" destId="{B59A6F7D-CEA1-4A71-90E3-B69B897CDB8B}" srcOrd="1" destOrd="0" presId="urn:microsoft.com/office/officeart/2005/8/layout/bProcess3"/>
    <dgm:cxn modelId="{9075FBAE-D566-4270-9557-03CED8149702}" srcId="{36934CC8-1C39-4630-ABE9-4B584A4F531F}" destId="{AEA8A1C7-E627-4B86-9EEB-E0806ABBD8C7}" srcOrd="5" destOrd="0" parTransId="{37F32282-999D-4884-8A0A-DF0F728DE381}" sibTransId="{EAA09F60-0660-4F9B-800C-36E404CB16EE}"/>
    <dgm:cxn modelId="{9533D676-6C5D-4EBE-9C95-414B9179F660}" type="presOf" srcId="{207D5CD9-D36A-403F-8D75-ED12E0B4A7FB}" destId="{866A7C8D-81AE-43C7-8C45-BAE184767E57}" srcOrd="0" destOrd="0" presId="urn:microsoft.com/office/officeart/2005/8/layout/bProcess3"/>
    <dgm:cxn modelId="{ED79A322-DD64-4096-B1BA-C81DD2EE654D}" type="presOf" srcId="{A459C833-5877-4767-B5EF-8ECBE258F9A2}" destId="{FE910C81-15A1-4A47-B4CC-694FFC3CA8F4}" srcOrd="0" destOrd="0" presId="urn:microsoft.com/office/officeart/2005/8/layout/bProcess3"/>
    <dgm:cxn modelId="{88A5B06A-3A6E-4062-8662-6A2B481D222A}" srcId="{36934CC8-1C39-4630-ABE9-4B584A4F531F}" destId="{B5463705-69AB-4E55-A9B9-E01D2DF266E8}" srcOrd="2" destOrd="0" parTransId="{6A75E217-BF28-4367-946B-98E5B4BB2A86}" sibTransId="{A459C833-5877-4767-B5EF-8ECBE258F9A2}"/>
    <dgm:cxn modelId="{36ED9F80-A46C-4B5E-9C69-F8A9AE798662}" type="presOf" srcId="{33675695-1343-4CA6-A923-043CA19B6E56}" destId="{D61B6281-5884-4394-BA30-D2064E9870D8}" srcOrd="0" destOrd="0" presId="urn:microsoft.com/office/officeart/2005/8/layout/bProcess3"/>
    <dgm:cxn modelId="{7DD2ADC8-BC8A-4A95-ABFB-485EC8BFFF92}" type="presOf" srcId="{A459C833-5877-4767-B5EF-8ECBE258F9A2}" destId="{C4FAB815-2785-4A2C-953F-C29491888BAF}" srcOrd="1" destOrd="0" presId="urn:microsoft.com/office/officeart/2005/8/layout/bProcess3"/>
    <dgm:cxn modelId="{99065272-D074-4D15-9DF2-D364B9260975}" type="presParOf" srcId="{138805BC-2261-4DAF-B770-7C931607AF4F}" destId="{E4FFFAD2-6170-44C6-8AE9-749036810FC5}" srcOrd="0" destOrd="0" presId="urn:microsoft.com/office/officeart/2005/8/layout/bProcess3"/>
    <dgm:cxn modelId="{7426FA17-D35D-44DD-B038-31B3B936EEDF}" type="presParOf" srcId="{138805BC-2261-4DAF-B770-7C931607AF4F}" destId="{C062F69D-8F1D-475B-9EBA-79463D114A7C}" srcOrd="1" destOrd="0" presId="urn:microsoft.com/office/officeart/2005/8/layout/bProcess3"/>
    <dgm:cxn modelId="{ECB63CAE-80A6-40D0-B028-37333670A551}" type="presParOf" srcId="{C062F69D-8F1D-475B-9EBA-79463D114A7C}" destId="{07E4F029-24F7-4403-8307-D8A71885F858}" srcOrd="0" destOrd="0" presId="urn:microsoft.com/office/officeart/2005/8/layout/bProcess3"/>
    <dgm:cxn modelId="{70AD72F0-2DF1-4A94-8493-CC68FAE6BB81}" type="presParOf" srcId="{138805BC-2261-4DAF-B770-7C931607AF4F}" destId="{196C7F81-0C13-4AD1-8A8C-DF050972606D}" srcOrd="2" destOrd="0" presId="urn:microsoft.com/office/officeart/2005/8/layout/bProcess3"/>
    <dgm:cxn modelId="{C290B377-BC48-4B9F-8A6C-BF552F3F5345}" type="presParOf" srcId="{138805BC-2261-4DAF-B770-7C931607AF4F}" destId="{FAE5DAB8-106B-4EF1-BC94-119807A7A068}" srcOrd="3" destOrd="0" presId="urn:microsoft.com/office/officeart/2005/8/layout/bProcess3"/>
    <dgm:cxn modelId="{304681B2-4857-4C00-A8A9-511E312C8FCF}" type="presParOf" srcId="{FAE5DAB8-106B-4EF1-BC94-119807A7A068}" destId="{FFE9C417-EB1A-42BD-9742-4CFFA3159A94}" srcOrd="0" destOrd="0" presId="urn:microsoft.com/office/officeart/2005/8/layout/bProcess3"/>
    <dgm:cxn modelId="{7D4C11BD-28EA-4700-911D-2AD15B7A4B67}" type="presParOf" srcId="{138805BC-2261-4DAF-B770-7C931607AF4F}" destId="{6F921793-E9AD-42E2-8703-F78E7294EC13}" srcOrd="4" destOrd="0" presId="urn:microsoft.com/office/officeart/2005/8/layout/bProcess3"/>
    <dgm:cxn modelId="{A3C652A1-1078-4A0A-9F7A-2994DF442CB8}" type="presParOf" srcId="{138805BC-2261-4DAF-B770-7C931607AF4F}" destId="{FE910C81-15A1-4A47-B4CC-694FFC3CA8F4}" srcOrd="5" destOrd="0" presId="urn:microsoft.com/office/officeart/2005/8/layout/bProcess3"/>
    <dgm:cxn modelId="{2C796E60-6F73-41E0-8F38-9E26F8A6B84B}" type="presParOf" srcId="{FE910C81-15A1-4A47-B4CC-694FFC3CA8F4}" destId="{C4FAB815-2785-4A2C-953F-C29491888BAF}" srcOrd="0" destOrd="0" presId="urn:microsoft.com/office/officeart/2005/8/layout/bProcess3"/>
    <dgm:cxn modelId="{FC77C640-A882-41D8-9B80-387B7FFEF874}" type="presParOf" srcId="{138805BC-2261-4DAF-B770-7C931607AF4F}" destId="{D61B6281-5884-4394-BA30-D2064E9870D8}" srcOrd="6" destOrd="0" presId="urn:microsoft.com/office/officeart/2005/8/layout/bProcess3"/>
    <dgm:cxn modelId="{BB78E9FC-4C1A-45D3-B801-45163940411F}" type="presParOf" srcId="{138805BC-2261-4DAF-B770-7C931607AF4F}" destId="{9E146C0D-058B-4006-BBE3-982F584E616F}" srcOrd="7" destOrd="0" presId="urn:microsoft.com/office/officeart/2005/8/layout/bProcess3"/>
    <dgm:cxn modelId="{1197A3EA-3EDE-410A-8B3C-A3871F112853}" type="presParOf" srcId="{9E146C0D-058B-4006-BBE3-982F584E616F}" destId="{B59A6F7D-CEA1-4A71-90E3-B69B897CDB8B}" srcOrd="0" destOrd="0" presId="urn:microsoft.com/office/officeart/2005/8/layout/bProcess3"/>
    <dgm:cxn modelId="{977F9473-1BAA-45A4-8ED8-BF78B3A9227E}" type="presParOf" srcId="{138805BC-2261-4DAF-B770-7C931607AF4F}" destId="{A34911D7-1371-4B27-A0CD-92571D4A0A00}" srcOrd="8" destOrd="0" presId="urn:microsoft.com/office/officeart/2005/8/layout/bProcess3"/>
    <dgm:cxn modelId="{CDD60169-30CC-4473-848C-BAE8FCD02C49}" type="presParOf" srcId="{138805BC-2261-4DAF-B770-7C931607AF4F}" destId="{A2931B59-49BC-412F-BFB7-95BA546EADE5}" srcOrd="9" destOrd="0" presId="urn:microsoft.com/office/officeart/2005/8/layout/bProcess3"/>
    <dgm:cxn modelId="{05E6B925-C77B-4077-85CC-2B9D5973E8D9}" type="presParOf" srcId="{A2931B59-49BC-412F-BFB7-95BA546EADE5}" destId="{ECD133A7-B094-4420-B067-C5F5D58193F9}" srcOrd="0" destOrd="0" presId="urn:microsoft.com/office/officeart/2005/8/layout/bProcess3"/>
    <dgm:cxn modelId="{4600B527-9A47-4BA6-93CC-510E5865C241}" type="presParOf" srcId="{138805BC-2261-4DAF-B770-7C931607AF4F}" destId="{BD74D02D-186E-4B42-9B97-69FFBDAE6373}" srcOrd="10" destOrd="0" presId="urn:microsoft.com/office/officeart/2005/8/layout/bProcess3"/>
    <dgm:cxn modelId="{C50AD204-454A-4F6A-9595-0C054D30CDF8}" type="presParOf" srcId="{138805BC-2261-4DAF-B770-7C931607AF4F}" destId="{09EC9A1B-A59D-43E4-B36E-A8CEA1E5EBD5}" srcOrd="11" destOrd="0" presId="urn:microsoft.com/office/officeart/2005/8/layout/bProcess3"/>
    <dgm:cxn modelId="{8A866711-3EFF-4AD0-9652-6E62E6CF2FE7}" type="presParOf" srcId="{09EC9A1B-A59D-43E4-B36E-A8CEA1E5EBD5}" destId="{F15EF46C-9149-4A27-A560-D54AACBD77C1}" srcOrd="0" destOrd="0" presId="urn:microsoft.com/office/officeart/2005/8/layout/bProcess3"/>
    <dgm:cxn modelId="{27786696-D150-454D-90DD-DD29468FE923}" type="presParOf" srcId="{138805BC-2261-4DAF-B770-7C931607AF4F}" destId="{866A7C8D-81AE-43C7-8C45-BAE184767E57}" srcOrd="12" destOrd="0" presId="urn:microsoft.com/office/officeart/2005/8/layout/bProcess3"/>
  </dgm:cxnLst>
  <dgm:bg/>
  <dgm:whole>
    <a:ln>
      <a:noFill/>
    </a:ln>
  </dgm:whole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4613D1-0B0C-4361-919D-6C43E94C3E7B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4B3E93E7-8DC7-463D-A182-71F6ADEE730E}">
      <dgm:prSet phldrT="[Κείμενο]" custT="1"/>
      <dgm:spPr>
        <a:solidFill>
          <a:srgbClr val="FF5A33"/>
        </a:solidFill>
      </dgm:spPr>
      <dgm:t>
        <a:bodyPr/>
        <a:lstStyle/>
        <a:p>
          <a:pPr algn="ctr"/>
          <a:endParaRPr lang="en-US" sz="1600" b="1" dirty="0" smtClean="0">
            <a:solidFill>
              <a:schemeClr val="tx1"/>
            </a:solidFill>
          </a:endParaRPr>
        </a:p>
        <a:p>
          <a:pPr algn="ctr"/>
          <a:r>
            <a:rPr lang="el-GR" sz="1600" b="1" i="1" dirty="0" smtClean="0">
              <a:solidFill>
                <a:schemeClr val="tx1"/>
              </a:solidFill>
            </a:rPr>
            <a:t>Προϋποθέσεις εκλογής Προέδρου Δημοκρατίας:</a:t>
          </a:r>
          <a:endParaRPr lang="en-US" sz="1600" b="1" i="1" dirty="0" smtClean="0">
            <a:solidFill>
              <a:schemeClr val="tx1"/>
            </a:solidFill>
          </a:endParaRPr>
        </a:p>
        <a:p>
          <a:pPr algn="ctr"/>
          <a:endParaRPr lang="el-GR" sz="1300" b="1" dirty="0" smtClean="0">
            <a:solidFill>
              <a:schemeClr val="tx1"/>
            </a:solidFill>
          </a:endParaRPr>
        </a:p>
        <a:p>
          <a:pPr algn="ctr"/>
          <a:endParaRPr lang="el-GR" sz="1300" b="1" dirty="0">
            <a:solidFill>
              <a:schemeClr val="tx1"/>
            </a:solidFill>
            <a:latin typeface="+mn-lt"/>
          </a:endParaRPr>
        </a:p>
      </dgm:t>
    </dgm:pt>
    <dgm:pt modelId="{05F6D1E4-DB76-4D15-88D1-536E3A99AEC4}" type="parTrans" cxnId="{270C13CA-8DCF-43A3-959B-C8AF93FAF408}">
      <dgm:prSet/>
      <dgm:spPr/>
      <dgm:t>
        <a:bodyPr/>
        <a:lstStyle/>
        <a:p>
          <a:endParaRPr lang="el-GR"/>
        </a:p>
      </dgm:t>
    </dgm:pt>
    <dgm:pt modelId="{B1E60DE2-59F6-431C-849E-D1821B18378C}" type="sibTrans" cxnId="{270C13CA-8DCF-43A3-959B-C8AF93FAF408}">
      <dgm:prSet/>
      <dgm:spPr/>
      <dgm:t>
        <a:bodyPr/>
        <a:lstStyle/>
        <a:p>
          <a:endParaRPr lang="el-GR"/>
        </a:p>
      </dgm:t>
    </dgm:pt>
    <dgm:pt modelId="{CFEAF69F-B665-4C5F-853A-82AFFC7D7480}">
      <dgm:prSet phldrT="[Κείμενο]" custT="1"/>
      <dgm:spPr>
        <a:solidFill>
          <a:srgbClr val="FF66CC"/>
        </a:solidFill>
      </dgm:spPr>
      <dgm:t>
        <a:bodyPr/>
        <a:lstStyle/>
        <a:p>
          <a:pPr algn="ctr"/>
          <a:endParaRPr lang="en-US" sz="1300" b="1" dirty="0" smtClean="0">
            <a:solidFill>
              <a:schemeClr val="tx1"/>
            </a:solidFill>
          </a:endParaRPr>
        </a:p>
        <a:p>
          <a:pPr algn="ctr"/>
          <a:r>
            <a:rPr lang="en-US" sz="1300" b="1" dirty="0" smtClean="0">
              <a:solidFill>
                <a:schemeClr val="tx1"/>
              </a:solidFill>
            </a:rPr>
            <a:t>1. </a:t>
          </a:r>
          <a:r>
            <a:rPr lang="el-GR" sz="1300" b="1" dirty="0" smtClean="0">
              <a:solidFill>
                <a:schemeClr val="tx1"/>
              </a:solidFill>
            </a:rPr>
            <a:t>Έλληνας πολίτης πριν από πέντε τουλάχιστον έτη</a:t>
          </a:r>
          <a:r>
            <a:rPr lang="en-US" sz="1300" b="1" dirty="0" smtClean="0">
              <a:solidFill>
                <a:schemeClr val="tx1"/>
              </a:solidFill>
            </a:rPr>
            <a:t>.</a:t>
          </a:r>
          <a:endParaRPr lang="el-GR" sz="1300" b="1" dirty="0" smtClean="0">
            <a:solidFill>
              <a:schemeClr val="tx1"/>
            </a:solidFill>
          </a:endParaRPr>
        </a:p>
        <a:p>
          <a:pPr algn="ctr"/>
          <a:endParaRPr lang="el-GR" sz="1300" b="1" dirty="0">
            <a:solidFill>
              <a:schemeClr val="tx1"/>
            </a:solidFill>
          </a:endParaRPr>
        </a:p>
      </dgm:t>
    </dgm:pt>
    <dgm:pt modelId="{FDC07881-52D1-459D-BAAE-6FDA4EC3DB59}" type="parTrans" cxnId="{B1543A46-2B7B-4F92-BFC5-97427702BF35}">
      <dgm:prSet/>
      <dgm:spPr/>
      <dgm:t>
        <a:bodyPr/>
        <a:lstStyle/>
        <a:p>
          <a:endParaRPr lang="el-GR"/>
        </a:p>
      </dgm:t>
    </dgm:pt>
    <dgm:pt modelId="{8AC5DDAE-7A61-49A3-986C-90CD2B8A47E6}" type="sibTrans" cxnId="{B1543A46-2B7B-4F92-BFC5-97427702BF35}">
      <dgm:prSet/>
      <dgm:spPr/>
      <dgm:t>
        <a:bodyPr/>
        <a:lstStyle/>
        <a:p>
          <a:endParaRPr lang="el-GR"/>
        </a:p>
      </dgm:t>
    </dgm:pt>
    <dgm:pt modelId="{38550030-BBCE-4606-99EF-3A9498B5828F}">
      <dgm:prSet custT="1"/>
      <dgm:spPr>
        <a:solidFill>
          <a:srgbClr val="B793FF"/>
        </a:solidFill>
      </dgm:spPr>
      <dgm:t>
        <a:bodyPr/>
        <a:lstStyle/>
        <a:p>
          <a:pPr algn="ctr"/>
          <a:r>
            <a:rPr lang="en-US" sz="1300" b="1" dirty="0" smtClean="0">
              <a:solidFill>
                <a:schemeClr val="tx1"/>
              </a:solidFill>
            </a:rPr>
            <a:t>2. </a:t>
          </a:r>
          <a:r>
            <a:rPr lang="el-GR" sz="1300" b="1" dirty="0" smtClean="0">
              <a:solidFill>
                <a:schemeClr val="tx1"/>
              </a:solidFill>
            </a:rPr>
            <a:t>Ελληνική καταγωγή από πατέρα ή μητέρα. </a:t>
          </a:r>
          <a:endParaRPr lang="el-GR" sz="1300" b="1" dirty="0">
            <a:solidFill>
              <a:schemeClr val="tx1"/>
            </a:solidFill>
          </a:endParaRPr>
        </a:p>
      </dgm:t>
    </dgm:pt>
    <dgm:pt modelId="{E6DAFBA2-DEB2-4339-9DD0-8F33EE029FFA}" type="parTrans" cxnId="{797C8323-28E0-4200-8E88-999065F1FF2E}">
      <dgm:prSet/>
      <dgm:spPr/>
      <dgm:t>
        <a:bodyPr/>
        <a:lstStyle/>
        <a:p>
          <a:endParaRPr lang="el-GR"/>
        </a:p>
      </dgm:t>
    </dgm:pt>
    <dgm:pt modelId="{55E2908B-54EF-42CF-977D-20604A92621C}" type="sibTrans" cxnId="{797C8323-28E0-4200-8E88-999065F1FF2E}">
      <dgm:prSet/>
      <dgm:spPr/>
      <dgm:t>
        <a:bodyPr/>
        <a:lstStyle/>
        <a:p>
          <a:endParaRPr lang="el-GR"/>
        </a:p>
      </dgm:t>
    </dgm:pt>
    <dgm:pt modelId="{D71B7301-0EC2-49E3-8167-5F8C19DA15F3}">
      <dgm:prSet custT="1"/>
      <dgm:spPr>
        <a:solidFill>
          <a:srgbClr val="00FF00"/>
        </a:solidFill>
      </dgm:spPr>
      <dgm:t>
        <a:bodyPr/>
        <a:lstStyle/>
        <a:p>
          <a:pPr algn="ctr"/>
          <a:r>
            <a:rPr lang="en-US" sz="1300" b="1" dirty="0" smtClean="0">
              <a:solidFill>
                <a:schemeClr val="tx1"/>
              </a:solidFill>
            </a:rPr>
            <a:t>3.</a:t>
          </a:r>
          <a:r>
            <a:rPr lang="en-US" sz="1300" b="1" baseline="0" dirty="0" smtClean="0">
              <a:solidFill>
                <a:schemeClr val="tx1"/>
              </a:solidFill>
            </a:rPr>
            <a:t> </a:t>
          </a:r>
          <a:r>
            <a:rPr lang="el-GR" sz="1300" b="1" baseline="0" dirty="0" smtClean="0">
              <a:solidFill>
                <a:schemeClr val="tx1"/>
              </a:solidFill>
            </a:rPr>
            <a:t>Σ</a:t>
          </a:r>
          <a:r>
            <a:rPr lang="el-GR" sz="1300" b="1" dirty="0" smtClean="0">
              <a:solidFill>
                <a:schemeClr val="tx1"/>
              </a:solidFill>
            </a:rPr>
            <a:t>υμπληρωμένο  το τεσσαρακοστό έτος της ηλικίας του.</a:t>
          </a:r>
          <a:endParaRPr lang="el-GR" sz="1300" b="1" dirty="0">
            <a:solidFill>
              <a:schemeClr val="tx1"/>
            </a:solidFill>
          </a:endParaRPr>
        </a:p>
      </dgm:t>
    </dgm:pt>
    <dgm:pt modelId="{A5E11A00-5967-44E9-B241-702337943044}" type="parTrans" cxnId="{4F54B279-F8BC-4025-A8C9-C5BDCF1A85B9}">
      <dgm:prSet/>
      <dgm:spPr/>
      <dgm:t>
        <a:bodyPr/>
        <a:lstStyle/>
        <a:p>
          <a:endParaRPr lang="el-GR"/>
        </a:p>
      </dgm:t>
    </dgm:pt>
    <dgm:pt modelId="{AA871BD6-2041-4AC0-8629-11C12128185C}" type="sibTrans" cxnId="{4F54B279-F8BC-4025-A8C9-C5BDCF1A85B9}">
      <dgm:prSet/>
      <dgm:spPr/>
      <dgm:t>
        <a:bodyPr/>
        <a:lstStyle/>
        <a:p>
          <a:endParaRPr lang="el-GR"/>
        </a:p>
      </dgm:t>
    </dgm:pt>
    <dgm:pt modelId="{F65040C2-31AC-46D5-80F7-A653EECB2A6E}">
      <dgm:prSet custT="1"/>
      <dgm:spPr>
        <a:solidFill>
          <a:srgbClr val="FFFF00"/>
        </a:solidFill>
      </dgm:spPr>
      <dgm:t>
        <a:bodyPr/>
        <a:lstStyle/>
        <a:p>
          <a:r>
            <a:rPr lang="el-GR" sz="1300" b="1" dirty="0" smtClean="0">
              <a:solidFill>
                <a:schemeClr val="tx1"/>
              </a:solidFill>
            </a:rPr>
            <a:t>4. </a:t>
          </a:r>
          <a:r>
            <a:rPr lang="el-GR" sz="1300" b="1" baseline="0" dirty="0" smtClean="0">
              <a:solidFill>
                <a:schemeClr val="tx1"/>
              </a:solidFill>
            </a:rPr>
            <a:t>Ε</a:t>
          </a:r>
          <a:r>
            <a:rPr lang="el-GR" sz="1300" b="1" dirty="0" smtClean="0">
              <a:solidFill>
                <a:schemeClr val="tx1"/>
              </a:solidFill>
            </a:rPr>
            <a:t>κλέγεται  για ορισμένη θητεία (5 χρόνια) από τη Βουλή &amp; μπορεί να επανεκλεγεί μια μόνο φορά.</a:t>
          </a:r>
          <a:endParaRPr lang="el-GR" sz="1300" b="1" dirty="0">
            <a:solidFill>
              <a:schemeClr val="tx1"/>
            </a:solidFill>
          </a:endParaRPr>
        </a:p>
      </dgm:t>
    </dgm:pt>
    <dgm:pt modelId="{4DF3AB2D-7541-4BCB-898E-4F7B7F7C952B}" type="parTrans" cxnId="{4C9C1E34-7B91-4378-9C95-8B44EB053584}">
      <dgm:prSet/>
      <dgm:spPr/>
      <dgm:t>
        <a:bodyPr/>
        <a:lstStyle/>
        <a:p>
          <a:endParaRPr lang="el-GR"/>
        </a:p>
      </dgm:t>
    </dgm:pt>
    <dgm:pt modelId="{FA920698-99CE-48E7-921F-D60CCB9172E6}" type="sibTrans" cxnId="{4C9C1E34-7B91-4378-9C95-8B44EB053584}">
      <dgm:prSet/>
      <dgm:spPr/>
      <dgm:t>
        <a:bodyPr/>
        <a:lstStyle/>
        <a:p>
          <a:endParaRPr lang="el-GR"/>
        </a:p>
      </dgm:t>
    </dgm:pt>
    <dgm:pt modelId="{13EF7A24-E651-45C6-895C-E7927400C870}" type="pres">
      <dgm:prSet presAssocID="{B04613D1-0B0C-4361-919D-6C43E94C3E7B}" presName="CompostProcess" presStyleCnt="0">
        <dgm:presLayoutVars>
          <dgm:dir/>
          <dgm:resizeHandles val="exact"/>
        </dgm:presLayoutVars>
      </dgm:prSet>
      <dgm:spPr/>
    </dgm:pt>
    <dgm:pt modelId="{997FC1AA-7F5A-49FD-B0F6-586FFE2F5B92}" type="pres">
      <dgm:prSet presAssocID="{B04613D1-0B0C-4361-919D-6C43E94C3E7B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6EA01F-43B3-4B43-962B-A9B4A11192A9}" type="pres">
      <dgm:prSet presAssocID="{B04613D1-0B0C-4361-919D-6C43E94C3E7B}" presName="linearProcess" presStyleCnt="0"/>
      <dgm:spPr/>
    </dgm:pt>
    <dgm:pt modelId="{B3552347-0B06-40FF-9176-A1EAE0ADA9A0}" type="pres">
      <dgm:prSet presAssocID="{4B3E93E7-8DC7-463D-A182-71F6ADEE730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5DEEF8-7884-4AE5-B492-7F87B589D50E}" type="pres">
      <dgm:prSet presAssocID="{B1E60DE2-59F6-431C-849E-D1821B18378C}" presName="sibTrans" presStyleCnt="0"/>
      <dgm:spPr/>
    </dgm:pt>
    <dgm:pt modelId="{BB3AC852-D93B-4408-8207-A09F52885948}" type="pres">
      <dgm:prSet presAssocID="{CFEAF69F-B665-4C5F-853A-82AFFC7D7480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591B66-9BA2-48EB-9BAD-BB68DFA0FAF6}" type="pres">
      <dgm:prSet presAssocID="{8AC5DDAE-7A61-49A3-986C-90CD2B8A47E6}" presName="sibTrans" presStyleCnt="0"/>
      <dgm:spPr/>
    </dgm:pt>
    <dgm:pt modelId="{FC79F938-0A3E-4037-9F05-BE14599CDD9E}" type="pres">
      <dgm:prSet presAssocID="{38550030-BBCE-4606-99EF-3A9498B5828F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C7F0801-5CB1-43BE-8C93-036073BDE892}" type="pres">
      <dgm:prSet presAssocID="{55E2908B-54EF-42CF-977D-20604A92621C}" presName="sibTrans" presStyleCnt="0"/>
      <dgm:spPr/>
    </dgm:pt>
    <dgm:pt modelId="{3073BAEF-1B55-4BE7-B29D-D8D2569C7878}" type="pres">
      <dgm:prSet presAssocID="{D71B7301-0EC2-49E3-8167-5F8C19DA15F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979E83-21FF-4B46-91E1-B931C87670E0}" type="pres">
      <dgm:prSet presAssocID="{AA871BD6-2041-4AC0-8629-11C12128185C}" presName="sibTrans" presStyleCnt="0"/>
      <dgm:spPr/>
    </dgm:pt>
    <dgm:pt modelId="{EB705AFD-C78F-4241-9A04-70033F5A21B4}" type="pres">
      <dgm:prSet presAssocID="{F65040C2-31AC-46D5-80F7-A653EECB2A6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F54B279-F8BC-4025-A8C9-C5BDCF1A85B9}" srcId="{B04613D1-0B0C-4361-919D-6C43E94C3E7B}" destId="{D71B7301-0EC2-49E3-8167-5F8C19DA15F3}" srcOrd="3" destOrd="0" parTransId="{A5E11A00-5967-44E9-B241-702337943044}" sibTransId="{AA871BD6-2041-4AC0-8629-11C12128185C}"/>
    <dgm:cxn modelId="{797C8323-28E0-4200-8E88-999065F1FF2E}" srcId="{B04613D1-0B0C-4361-919D-6C43E94C3E7B}" destId="{38550030-BBCE-4606-99EF-3A9498B5828F}" srcOrd="2" destOrd="0" parTransId="{E6DAFBA2-DEB2-4339-9DD0-8F33EE029FFA}" sibTransId="{55E2908B-54EF-42CF-977D-20604A92621C}"/>
    <dgm:cxn modelId="{5823938A-F505-4898-9A67-4C58974EC2D9}" type="presOf" srcId="{38550030-BBCE-4606-99EF-3A9498B5828F}" destId="{FC79F938-0A3E-4037-9F05-BE14599CDD9E}" srcOrd="0" destOrd="0" presId="urn:microsoft.com/office/officeart/2005/8/layout/hProcess9"/>
    <dgm:cxn modelId="{B1543A46-2B7B-4F92-BFC5-97427702BF35}" srcId="{B04613D1-0B0C-4361-919D-6C43E94C3E7B}" destId="{CFEAF69F-B665-4C5F-853A-82AFFC7D7480}" srcOrd="1" destOrd="0" parTransId="{FDC07881-52D1-459D-BAAE-6FDA4EC3DB59}" sibTransId="{8AC5DDAE-7A61-49A3-986C-90CD2B8A47E6}"/>
    <dgm:cxn modelId="{74FC1F98-B121-4A2D-8824-6A3F9D1CDFFB}" type="presOf" srcId="{B04613D1-0B0C-4361-919D-6C43E94C3E7B}" destId="{13EF7A24-E651-45C6-895C-E7927400C870}" srcOrd="0" destOrd="0" presId="urn:microsoft.com/office/officeart/2005/8/layout/hProcess9"/>
    <dgm:cxn modelId="{4C9C1E34-7B91-4378-9C95-8B44EB053584}" srcId="{B04613D1-0B0C-4361-919D-6C43E94C3E7B}" destId="{F65040C2-31AC-46D5-80F7-A653EECB2A6E}" srcOrd="4" destOrd="0" parTransId="{4DF3AB2D-7541-4BCB-898E-4F7B7F7C952B}" sibTransId="{FA920698-99CE-48E7-921F-D60CCB9172E6}"/>
    <dgm:cxn modelId="{65ED891E-F133-4623-B4D6-EC793056DCF7}" type="presOf" srcId="{D71B7301-0EC2-49E3-8167-5F8C19DA15F3}" destId="{3073BAEF-1B55-4BE7-B29D-D8D2569C7878}" srcOrd="0" destOrd="0" presId="urn:microsoft.com/office/officeart/2005/8/layout/hProcess9"/>
    <dgm:cxn modelId="{79E21678-32AE-4AE2-90E2-399A42B93DFC}" type="presOf" srcId="{4B3E93E7-8DC7-463D-A182-71F6ADEE730E}" destId="{B3552347-0B06-40FF-9176-A1EAE0ADA9A0}" srcOrd="0" destOrd="0" presId="urn:microsoft.com/office/officeart/2005/8/layout/hProcess9"/>
    <dgm:cxn modelId="{D6810F5D-A115-4135-B528-5333ABC66CAC}" type="presOf" srcId="{F65040C2-31AC-46D5-80F7-A653EECB2A6E}" destId="{EB705AFD-C78F-4241-9A04-70033F5A21B4}" srcOrd="0" destOrd="0" presId="urn:microsoft.com/office/officeart/2005/8/layout/hProcess9"/>
    <dgm:cxn modelId="{5645ADBC-266D-451B-AF37-173BD230D986}" type="presOf" srcId="{CFEAF69F-B665-4C5F-853A-82AFFC7D7480}" destId="{BB3AC852-D93B-4408-8207-A09F52885948}" srcOrd="0" destOrd="0" presId="urn:microsoft.com/office/officeart/2005/8/layout/hProcess9"/>
    <dgm:cxn modelId="{270C13CA-8DCF-43A3-959B-C8AF93FAF408}" srcId="{B04613D1-0B0C-4361-919D-6C43E94C3E7B}" destId="{4B3E93E7-8DC7-463D-A182-71F6ADEE730E}" srcOrd="0" destOrd="0" parTransId="{05F6D1E4-DB76-4D15-88D1-536E3A99AEC4}" sibTransId="{B1E60DE2-59F6-431C-849E-D1821B18378C}"/>
    <dgm:cxn modelId="{5474DEC5-8337-4815-A3DB-31E7CFA7D375}" type="presParOf" srcId="{13EF7A24-E651-45C6-895C-E7927400C870}" destId="{997FC1AA-7F5A-49FD-B0F6-586FFE2F5B92}" srcOrd="0" destOrd="0" presId="urn:microsoft.com/office/officeart/2005/8/layout/hProcess9"/>
    <dgm:cxn modelId="{2DA94FBB-02FF-4CF3-8AF0-C40FFBD3EBCC}" type="presParOf" srcId="{13EF7A24-E651-45C6-895C-E7927400C870}" destId="{8D6EA01F-43B3-4B43-962B-A9B4A11192A9}" srcOrd="1" destOrd="0" presId="urn:microsoft.com/office/officeart/2005/8/layout/hProcess9"/>
    <dgm:cxn modelId="{969E4523-0E54-4206-985F-D198E528AB29}" type="presParOf" srcId="{8D6EA01F-43B3-4B43-962B-A9B4A11192A9}" destId="{B3552347-0B06-40FF-9176-A1EAE0ADA9A0}" srcOrd="0" destOrd="0" presId="urn:microsoft.com/office/officeart/2005/8/layout/hProcess9"/>
    <dgm:cxn modelId="{D6CC2A89-4208-4DC7-AE53-8EAB5F5C1B36}" type="presParOf" srcId="{8D6EA01F-43B3-4B43-962B-A9B4A11192A9}" destId="{AB5DEEF8-7884-4AE5-B492-7F87B589D50E}" srcOrd="1" destOrd="0" presId="urn:microsoft.com/office/officeart/2005/8/layout/hProcess9"/>
    <dgm:cxn modelId="{633CE9FE-62D3-46ED-83FD-FB559E9428B0}" type="presParOf" srcId="{8D6EA01F-43B3-4B43-962B-A9B4A11192A9}" destId="{BB3AC852-D93B-4408-8207-A09F52885948}" srcOrd="2" destOrd="0" presId="urn:microsoft.com/office/officeart/2005/8/layout/hProcess9"/>
    <dgm:cxn modelId="{DA2D9A58-6336-4570-B8DA-2510A12F6BBE}" type="presParOf" srcId="{8D6EA01F-43B3-4B43-962B-A9B4A11192A9}" destId="{7B591B66-9BA2-48EB-9BAD-BB68DFA0FAF6}" srcOrd="3" destOrd="0" presId="urn:microsoft.com/office/officeart/2005/8/layout/hProcess9"/>
    <dgm:cxn modelId="{C684680F-561B-4E23-8149-E3BB7A3B8108}" type="presParOf" srcId="{8D6EA01F-43B3-4B43-962B-A9B4A11192A9}" destId="{FC79F938-0A3E-4037-9F05-BE14599CDD9E}" srcOrd="4" destOrd="0" presId="urn:microsoft.com/office/officeart/2005/8/layout/hProcess9"/>
    <dgm:cxn modelId="{3EF4EE1D-DB7B-4952-AF32-12D7184A5A1F}" type="presParOf" srcId="{8D6EA01F-43B3-4B43-962B-A9B4A11192A9}" destId="{FC7F0801-5CB1-43BE-8C93-036073BDE892}" srcOrd="5" destOrd="0" presId="urn:microsoft.com/office/officeart/2005/8/layout/hProcess9"/>
    <dgm:cxn modelId="{975BB126-5E7C-40D6-B7D2-7BB4CB0188EF}" type="presParOf" srcId="{8D6EA01F-43B3-4B43-962B-A9B4A11192A9}" destId="{3073BAEF-1B55-4BE7-B29D-D8D2569C7878}" srcOrd="6" destOrd="0" presId="urn:microsoft.com/office/officeart/2005/8/layout/hProcess9"/>
    <dgm:cxn modelId="{98537F46-C909-4D65-92D5-9304AD60ED48}" type="presParOf" srcId="{8D6EA01F-43B3-4B43-962B-A9B4A11192A9}" destId="{1A979E83-21FF-4B46-91E1-B931C87670E0}" srcOrd="7" destOrd="0" presId="urn:microsoft.com/office/officeart/2005/8/layout/hProcess9"/>
    <dgm:cxn modelId="{1B7BCC47-D5AD-492D-85D9-3991308EC3A7}" type="presParOf" srcId="{8D6EA01F-43B3-4B43-962B-A9B4A11192A9}" destId="{EB705AFD-C78F-4241-9A04-70033F5A21B4}" srcOrd="8" destOrd="0" presId="urn:microsoft.com/office/officeart/2005/8/layout/hProcess9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80E6E2-CDBC-4CA1-861C-DC1561BCF25E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21EA51A-A3E8-403A-B34A-444E23226882}">
      <dgm:prSet phldrT="[Κείμενο]" custT="1"/>
      <dgm:spPr>
        <a:solidFill>
          <a:srgbClr val="9933FF"/>
        </a:solidFill>
      </dgm:spPr>
      <dgm:t>
        <a:bodyPr/>
        <a:lstStyle/>
        <a:p>
          <a:pPr algn="just"/>
          <a:r>
            <a:rPr lang="el-GR" sz="1600" b="1" dirty="0" smtClean="0">
              <a:solidFill>
                <a:schemeClr val="bg1"/>
              </a:solidFill>
            </a:rPr>
            <a:t>→ </a:t>
          </a:r>
          <a:r>
            <a:rPr lang="el-GR" sz="1600" b="1" dirty="0" smtClean="0">
              <a:solidFill>
                <a:schemeClr val="bg1"/>
              </a:solidFill>
            </a:rPr>
            <a:t>Η Κυβέρνηση είναι το όργανο που καθορίζει και κατευθύνει την εσωτερική  - εξωτερική πολιτική της χώρας μας.</a:t>
          </a:r>
          <a:endParaRPr lang="el-GR" sz="1600" b="1" u="sng" dirty="0" smtClean="0">
            <a:solidFill>
              <a:schemeClr val="bg1"/>
            </a:solidFill>
          </a:endParaRPr>
        </a:p>
      </dgm:t>
    </dgm:pt>
    <dgm:pt modelId="{5DCFB103-96F1-4E4B-AFC9-80B54F8AB9E4}" type="parTrans" cxnId="{F38CFF49-99DA-4124-B13B-01337BD713C8}">
      <dgm:prSet/>
      <dgm:spPr/>
      <dgm:t>
        <a:bodyPr/>
        <a:lstStyle/>
        <a:p>
          <a:endParaRPr lang="el-GR"/>
        </a:p>
      </dgm:t>
    </dgm:pt>
    <dgm:pt modelId="{B79869B7-9F77-44D9-9C8E-955C9748A7DC}" type="sibTrans" cxnId="{F38CFF49-99DA-4124-B13B-01337BD713C8}">
      <dgm:prSet/>
      <dgm:spPr>
        <a:solidFill>
          <a:srgbClr val="9933FF">
            <a:alpha val="90000"/>
          </a:srgbClr>
        </a:solidFill>
      </dgm:spPr>
      <dgm:t>
        <a:bodyPr/>
        <a:lstStyle/>
        <a:p>
          <a:endParaRPr lang="el-GR"/>
        </a:p>
      </dgm:t>
    </dgm:pt>
    <dgm:pt modelId="{DEA275BF-CB87-44ED-8B05-911C409B3EE2}">
      <dgm:prSet phldrT="[Κείμενο]" custT="1"/>
      <dgm:spPr>
        <a:solidFill>
          <a:srgbClr val="00FF00"/>
        </a:solidFill>
      </dgm:spPr>
      <dgm:t>
        <a:bodyPr/>
        <a:lstStyle/>
        <a:p>
          <a:pPr algn="just"/>
          <a:r>
            <a:rPr lang="el-GR" sz="1600" b="1" dirty="0" smtClean="0">
              <a:solidFill>
                <a:schemeClr val="tx1"/>
              </a:solidFill>
            </a:rPr>
            <a:t>→ </a:t>
          </a:r>
          <a:r>
            <a:rPr lang="el-GR" sz="1600" b="1" dirty="0" smtClean="0">
              <a:solidFill>
                <a:schemeClr val="tx1"/>
              </a:solidFill>
            </a:rPr>
            <a:t>Την Κυβέρνηση αποτελεί το Υπουργικό Συμβούλιο, το οποίο απαρτίζεται από τον Πρωθυπουργό και τους Υπουργούς.</a:t>
          </a:r>
          <a:endParaRPr lang="el-GR" sz="1600" b="1" dirty="0">
            <a:solidFill>
              <a:schemeClr val="tx1"/>
            </a:solidFill>
          </a:endParaRPr>
        </a:p>
      </dgm:t>
    </dgm:pt>
    <dgm:pt modelId="{9CD29BB5-3984-4FD0-B9F8-173B12167679}" type="parTrans" cxnId="{95F1FC54-31E5-4CD5-9434-EA2D957AA0F3}">
      <dgm:prSet/>
      <dgm:spPr/>
      <dgm:t>
        <a:bodyPr/>
        <a:lstStyle/>
        <a:p>
          <a:endParaRPr lang="el-GR"/>
        </a:p>
      </dgm:t>
    </dgm:pt>
    <dgm:pt modelId="{A62CB43D-4DF3-43E6-AC2D-0D5FB9187DBD}" type="sibTrans" cxnId="{95F1FC54-31E5-4CD5-9434-EA2D957AA0F3}">
      <dgm:prSet/>
      <dgm:spPr>
        <a:solidFill>
          <a:srgbClr val="00FF00">
            <a:alpha val="90000"/>
          </a:srgbClr>
        </a:solidFill>
      </dgm:spPr>
      <dgm:t>
        <a:bodyPr/>
        <a:lstStyle/>
        <a:p>
          <a:endParaRPr lang="el-GR"/>
        </a:p>
      </dgm:t>
    </dgm:pt>
    <dgm:pt modelId="{4E13078D-C809-41A2-AAA6-34AF57BF68A7}">
      <dgm:prSet custT="1"/>
      <dgm:spPr>
        <a:solidFill>
          <a:srgbClr val="FF66FF"/>
        </a:solidFill>
      </dgm:spPr>
      <dgm:t>
        <a:bodyPr/>
        <a:lstStyle/>
        <a:p>
          <a:pPr algn="just"/>
          <a:r>
            <a:rPr lang="el-GR" sz="1600" b="1" dirty="0" smtClean="0">
              <a:solidFill>
                <a:schemeClr val="tx1"/>
              </a:solidFill>
            </a:rPr>
            <a:t> </a:t>
          </a:r>
          <a:r>
            <a:rPr lang="el-GR" sz="1600" b="1" dirty="0" smtClean="0">
              <a:solidFill>
                <a:schemeClr val="tx1"/>
              </a:solidFill>
            </a:rPr>
            <a:t>→ </a:t>
          </a:r>
          <a:r>
            <a:rPr lang="el-GR" sz="1600" b="1" dirty="0" smtClean="0">
              <a:solidFill>
                <a:schemeClr val="tx1"/>
              </a:solidFill>
            </a:rPr>
            <a:t>Ο Πρωθυπουργός είναι ο Πρόεδρος της Κυβέρνησης και αρμόδιος να ορίζει τα πρόσωπα, που απαρτίζουν την Κυβέρνηση, όπως επίσης και να τα αντικαταστήσει με άλλα, όταν το κρίνει σκόπιμο.</a:t>
          </a:r>
          <a:endParaRPr lang="el-GR" sz="1600" b="1" dirty="0">
            <a:solidFill>
              <a:schemeClr val="tx1"/>
            </a:solidFill>
          </a:endParaRPr>
        </a:p>
      </dgm:t>
    </dgm:pt>
    <dgm:pt modelId="{83B35DF5-1D53-4603-8F28-429E58931D8F}" type="parTrans" cxnId="{B780EA76-87AC-452C-ADE0-F824DBEA89FC}">
      <dgm:prSet/>
      <dgm:spPr/>
      <dgm:t>
        <a:bodyPr/>
        <a:lstStyle/>
        <a:p>
          <a:endParaRPr lang="el-GR"/>
        </a:p>
      </dgm:t>
    </dgm:pt>
    <dgm:pt modelId="{4742073F-43CB-488A-BFD5-7C2E6D6027C0}" type="sibTrans" cxnId="{B780EA76-87AC-452C-ADE0-F824DBEA89FC}">
      <dgm:prSet/>
      <dgm:spPr>
        <a:solidFill>
          <a:srgbClr val="FF66FF">
            <a:alpha val="90000"/>
          </a:srgbClr>
        </a:solidFill>
      </dgm:spPr>
      <dgm:t>
        <a:bodyPr/>
        <a:lstStyle/>
        <a:p>
          <a:endParaRPr lang="el-GR"/>
        </a:p>
      </dgm:t>
    </dgm:pt>
    <dgm:pt modelId="{20825222-2991-4652-A9BC-D437DCCED910}">
      <dgm:prSet custT="1"/>
      <dgm:spPr>
        <a:solidFill>
          <a:srgbClr val="FFFF00"/>
        </a:solidFill>
      </dgm:spPr>
      <dgm:t>
        <a:bodyPr/>
        <a:lstStyle/>
        <a:p>
          <a:pPr algn="just"/>
          <a:r>
            <a:rPr lang="el-GR" sz="1600" b="1" dirty="0" smtClean="0">
              <a:solidFill>
                <a:schemeClr val="tx1"/>
              </a:solidFill>
            </a:rPr>
            <a:t>→ </a:t>
          </a:r>
          <a:r>
            <a:rPr lang="el-GR" sz="1600" b="1" dirty="0" smtClean="0">
              <a:solidFill>
                <a:schemeClr val="tx1"/>
              </a:solidFill>
            </a:rPr>
            <a:t>Οι Υπουργοί είναι συνήθως βουλευτές. Οι Υπουργοί που δεν προέρχονται από τη Βουλή ονομάζονται εξωκοινοβουλευτικοί. </a:t>
          </a:r>
          <a:endParaRPr lang="el-GR" sz="1600" b="1" dirty="0">
            <a:solidFill>
              <a:schemeClr val="tx1"/>
            </a:solidFill>
          </a:endParaRPr>
        </a:p>
      </dgm:t>
    </dgm:pt>
    <dgm:pt modelId="{5CB5C370-DF12-464D-8BAD-92BA823920E7}" type="parTrans" cxnId="{5406FE4F-F2F1-4900-ABE3-92C4944B2E65}">
      <dgm:prSet/>
      <dgm:spPr/>
      <dgm:t>
        <a:bodyPr/>
        <a:lstStyle/>
        <a:p>
          <a:endParaRPr lang="el-GR"/>
        </a:p>
      </dgm:t>
    </dgm:pt>
    <dgm:pt modelId="{02B8166B-5DB9-4366-8541-584CD2D1AAFA}" type="sibTrans" cxnId="{5406FE4F-F2F1-4900-ABE3-92C4944B2E65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el-GR"/>
        </a:p>
      </dgm:t>
    </dgm:pt>
    <dgm:pt modelId="{1A91244E-3F4C-446E-BC7C-A5524E449963}">
      <dgm:prSet custT="1"/>
      <dgm:spPr>
        <a:solidFill>
          <a:srgbClr val="00FFFF"/>
        </a:solidFill>
      </dgm:spPr>
      <dgm:t>
        <a:bodyPr/>
        <a:lstStyle/>
        <a:p>
          <a:pPr algn="just"/>
          <a:endParaRPr lang="el-GR" sz="1600" b="1" dirty="0" smtClean="0">
            <a:solidFill>
              <a:schemeClr val="tx1"/>
            </a:solidFill>
          </a:endParaRPr>
        </a:p>
        <a:p>
          <a:pPr algn="just"/>
          <a:r>
            <a:rPr lang="el-GR" sz="1600" b="1" dirty="0" smtClean="0">
              <a:solidFill>
                <a:schemeClr val="tx1"/>
              </a:solidFill>
            </a:rPr>
            <a:t>→ </a:t>
          </a:r>
          <a:r>
            <a:rPr lang="el-GR" sz="1600" b="1" dirty="0" smtClean="0">
              <a:solidFill>
                <a:schemeClr val="tx1"/>
              </a:solidFill>
            </a:rPr>
            <a:t>Υπουργοί «άνευ χαρτοφυλακίου», είναι εκείνοι που δε διευθύνουν ένα Υπουργείο αλλά ασκούν συγκεκριμένα καθήκοντα, που τους αναθέτει ο Πρωθυπουργός. </a:t>
          </a:r>
        </a:p>
        <a:p>
          <a:pPr algn="just"/>
          <a:endParaRPr lang="el-GR" sz="1600" b="1" dirty="0">
            <a:solidFill>
              <a:schemeClr val="tx1"/>
            </a:solidFill>
          </a:endParaRPr>
        </a:p>
      </dgm:t>
    </dgm:pt>
    <dgm:pt modelId="{CF014C31-D141-4555-B645-A17CD7B3E807}" type="parTrans" cxnId="{87A49D53-23CD-4DD2-8815-D935714E14C2}">
      <dgm:prSet/>
      <dgm:spPr/>
      <dgm:t>
        <a:bodyPr/>
        <a:lstStyle/>
        <a:p>
          <a:endParaRPr lang="el-GR"/>
        </a:p>
      </dgm:t>
    </dgm:pt>
    <dgm:pt modelId="{54052312-AE59-478F-90FC-FD9FDFBA4158}" type="sibTrans" cxnId="{87A49D53-23CD-4DD2-8815-D935714E14C2}">
      <dgm:prSet/>
      <dgm:spPr/>
      <dgm:t>
        <a:bodyPr/>
        <a:lstStyle/>
        <a:p>
          <a:endParaRPr lang="el-GR"/>
        </a:p>
      </dgm:t>
    </dgm:pt>
    <dgm:pt modelId="{3D39E729-C4B7-4576-AC29-953D75238748}" type="pres">
      <dgm:prSet presAssocID="{9680E6E2-CDBC-4CA1-861C-DC1561BCF25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9089DFD-ACFE-4521-B598-0F76BEF31BE3}" type="pres">
      <dgm:prSet presAssocID="{9680E6E2-CDBC-4CA1-861C-DC1561BCF25E}" presName="dummyMaxCanvas" presStyleCnt="0">
        <dgm:presLayoutVars/>
      </dgm:prSet>
      <dgm:spPr/>
    </dgm:pt>
    <dgm:pt modelId="{1A30E264-4F65-4490-985D-750711CB1770}" type="pres">
      <dgm:prSet presAssocID="{9680E6E2-CDBC-4CA1-861C-DC1561BCF25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D878DCA-D06C-4482-942C-35540AC74365}" type="pres">
      <dgm:prSet presAssocID="{9680E6E2-CDBC-4CA1-861C-DC1561BCF25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E8321F5-DB74-4E78-A199-41CF80C80887}" type="pres">
      <dgm:prSet presAssocID="{9680E6E2-CDBC-4CA1-861C-DC1561BCF25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4552FB0-ADDF-469F-BC96-1D0957481B89}" type="pres">
      <dgm:prSet presAssocID="{9680E6E2-CDBC-4CA1-861C-DC1561BCF25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5656BE-63D4-47AE-A061-910DE16AB6AF}" type="pres">
      <dgm:prSet presAssocID="{9680E6E2-CDBC-4CA1-861C-DC1561BCF25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B35838F-F5ED-4C9D-A711-BCEFAA87DE56}" type="pres">
      <dgm:prSet presAssocID="{9680E6E2-CDBC-4CA1-861C-DC1561BCF25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1B35ABB-6724-43C0-86FE-58A963F7E1C1}" type="pres">
      <dgm:prSet presAssocID="{9680E6E2-CDBC-4CA1-861C-DC1561BCF25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09DDFD-DEF9-46B3-9AEC-85B0DC3FA791}" type="pres">
      <dgm:prSet presAssocID="{9680E6E2-CDBC-4CA1-861C-DC1561BCF25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D4C1ABB-D581-4F7B-B0A6-AF73ACE8CC8F}" type="pres">
      <dgm:prSet presAssocID="{9680E6E2-CDBC-4CA1-861C-DC1561BCF25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494A16-FA51-4442-92C9-D012957940B9}" type="pres">
      <dgm:prSet presAssocID="{9680E6E2-CDBC-4CA1-861C-DC1561BCF25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2160DA-351C-4E67-BC3D-B87BE49C47B2}" type="pres">
      <dgm:prSet presAssocID="{9680E6E2-CDBC-4CA1-861C-DC1561BCF25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3E15A7B-4E8C-4843-9226-A3E5A87FF8E0}" type="pres">
      <dgm:prSet presAssocID="{9680E6E2-CDBC-4CA1-861C-DC1561BCF25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A145C83-9D66-455D-844D-D02663414A38}" type="pres">
      <dgm:prSet presAssocID="{9680E6E2-CDBC-4CA1-861C-DC1561BCF25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F52083-B9A1-41D8-8099-40D8FF00E40E}" type="pres">
      <dgm:prSet presAssocID="{9680E6E2-CDBC-4CA1-861C-DC1561BCF25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4F09F0D-E79E-4118-AF43-9E61D16877BC}" type="presOf" srcId="{20825222-2991-4652-A9BC-D437DCCED910}" destId="{A4552FB0-ADDF-469F-BC96-1D0957481B89}" srcOrd="0" destOrd="0" presId="urn:microsoft.com/office/officeart/2005/8/layout/vProcess5"/>
    <dgm:cxn modelId="{87A49D53-23CD-4DD2-8815-D935714E14C2}" srcId="{9680E6E2-CDBC-4CA1-861C-DC1561BCF25E}" destId="{1A91244E-3F4C-446E-BC7C-A5524E449963}" srcOrd="4" destOrd="0" parTransId="{CF014C31-D141-4555-B645-A17CD7B3E807}" sibTransId="{54052312-AE59-478F-90FC-FD9FDFBA4158}"/>
    <dgm:cxn modelId="{BAD879FB-0D3E-4C98-8ADE-A8AC8C7E3F85}" type="presOf" srcId="{1A91244E-3F4C-446E-BC7C-A5524E449963}" destId="{B35656BE-63D4-47AE-A061-910DE16AB6AF}" srcOrd="0" destOrd="0" presId="urn:microsoft.com/office/officeart/2005/8/layout/vProcess5"/>
    <dgm:cxn modelId="{C61DF01B-BCFF-416C-9326-04C27D6236D8}" type="presOf" srcId="{C21EA51A-A3E8-403A-B34A-444E23226882}" destId="{D0494A16-FA51-4442-92C9-D012957940B9}" srcOrd="1" destOrd="0" presId="urn:microsoft.com/office/officeart/2005/8/layout/vProcess5"/>
    <dgm:cxn modelId="{F38CFF49-99DA-4124-B13B-01337BD713C8}" srcId="{9680E6E2-CDBC-4CA1-861C-DC1561BCF25E}" destId="{C21EA51A-A3E8-403A-B34A-444E23226882}" srcOrd="0" destOrd="0" parTransId="{5DCFB103-96F1-4E4B-AFC9-80B54F8AB9E4}" sibTransId="{B79869B7-9F77-44D9-9C8E-955C9748A7DC}"/>
    <dgm:cxn modelId="{95AA79CC-DB33-48BA-B691-AFE095DBA810}" type="presOf" srcId="{DEA275BF-CB87-44ED-8B05-911C409B3EE2}" destId="{2B2160DA-351C-4E67-BC3D-B87BE49C47B2}" srcOrd="1" destOrd="0" presId="urn:microsoft.com/office/officeart/2005/8/layout/vProcess5"/>
    <dgm:cxn modelId="{5406FE4F-F2F1-4900-ABE3-92C4944B2E65}" srcId="{9680E6E2-CDBC-4CA1-861C-DC1561BCF25E}" destId="{20825222-2991-4652-A9BC-D437DCCED910}" srcOrd="3" destOrd="0" parTransId="{5CB5C370-DF12-464D-8BAD-92BA823920E7}" sibTransId="{02B8166B-5DB9-4366-8541-584CD2D1AAFA}"/>
    <dgm:cxn modelId="{F80B22DF-1A32-4883-9FE0-8BD7F7CD9866}" type="presOf" srcId="{4E13078D-C809-41A2-AAA6-34AF57BF68A7}" destId="{8E8321F5-DB74-4E78-A199-41CF80C80887}" srcOrd="0" destOrd="0" presId="urn:microsoft.com/office/officeart/2005/8/layout/vProcess5"/>
    <dgm:cxn modelId="{95F1FC54-31E5-4CD5-9434-EA2D957AA0F3}" srcId="{9680E6E2-CDBC-4CA1-861C-DC1561BCF25E}" destId="{DEA275BF-CB87-44ED-8B05-911C409B3EE2}" srcOrd="1" destOrd="0" parTransId="{9CD29BB5-3984-4FD0-B9F8-173B12167679}" sibTransId="{A62CB43D-4DF3-43E6-AC2D-0D5FB9187DBD}"/>
    <dgm:cxn modelId="{3A0E81FF-FC74-471B-A9FC-2757AFE15A32}" type="presOf" srcId="{9680E6E2-CDBC-4CA1-861C-DC1561BCF25E}" destId="{3D39E729-C4B7-4576-AC29-953D75238748}" srcOrd="0" destOrd="0" presId="urn:microsoft.com/office/officeart/2005/8/layout/vProcess5"/>
    <dgm:cxn modelId="{C8670BBB-7D59-4305-A4D9-42BDA3212D52}" type="presOf" srcId="{4742073F-43CB-488A-BFD5-7C2E6D6027C0}" destId="{4C09DDFD-DEF9-46B3-9AEC-85B0DC3FA791}" srcOrd="0" destOrd="0" presId="urn:microsoft.com/office/officeart/2005/8/layout/vProcess5"/>
    <dgm:cxn modelId="{16AD221D-FDD7-4671-9EF7-B3200570DF20}" type="presOf" srcId="{C21EA51A-A3E8-403A-B34A-444E23226882}" destId="{1A30E264-4F65-4490-985D-750711CB1770}" srcOrd="0" destOrd="0" presId="urn:microsoft.com/office/officeart/2005/8/layout/vProcess5"/>
    <dgm:cxn modelId="{C4E4D21E-9EDB-47D1-AC71-A4E34ADB5272}" type="presOf" srcId="{20825222-2991-4652-A9BC-D437DCCED910}" destId="{8A145C83-9D66-455D-844D-D02663414A38}" srcOrd="1" destOrd="0" presId="urn:microsoft.com/office/officeart/2005/8/layout/vProcess5"/>
    <dgm:cxn modelId="{C53C0037-5D2A-4C2F-8F06-0E45B2179AF5}" type="presOf" srcId="{DEA275BF-CB87-44ED-8B05-911C409B3EE2}" destId="{DD878DCA-D06C-4482-942C-35540AC74365}" srcOrd="0" destOrd="0" presId="urn:microsoft.com/office/officeart/2005/8/layout/vProcess5"/>
    <dgm:cxn modelId="{F4E77E83-B150-4B72-A321-F178A465C71C}" type="presOf" srcId="{A62CB43D-4DF3-43E6-AC2D-0D5FB9187DBD}" destId="{81B35ABB-6724-43C0-86FE-58A963F7E1C1}" srcOrd="0" destOrd="0" presId="urn:microsoft.com/office/officeart/2005/8/layout/vProcess5"/>
    <dgm:cxn modelId="{B780EA76-87AC-452C-ADE0-F824DBEA89FC}" srcId="{9680E6E2-CDBC-4CA1-861C-DC1561BCF25E}" destId="{4E13078D-C809-41A2-AAA6-34AF57BF68A7}" srcOrd="2" destOrd="0" parTransId="{83B35DF5-1D53-4603-8F28-429E58931D8F}" sibTransId="{4742073F-43CB-488A-BFD5-7C2E6D6027C0}"/>
    <dgm:cxn modelId="{9EB763E8-31E9-4F9B-8AD3-CF054B22F542}" type="presOf" srcId="{B79869B7-9F77-44D9-9C8E-955C9748A7DC}" destId="{4B35838F-F5ED-4C9D-A711-BCEFAA87DE56}" srcOrd="0" destOrd="0" presId="urn:microsoft.com/office/officeart/2005/8/layout/vProcess5"/>
    <dgm:cxn modelId="{2ED9724B-EAE7-464D-99F1-656C244FCF27}" type="presOf" srcId="{4E13078D-C809-41A2-AAA6-34AF57BF68A7}" destId="{33E15A7B-4E8C-4843-9226-A3E5A87FF8E0}" srcOrd="1" destOrd="0" presId="urn:microsoft.com/office/officeart/2005/8/layout/vProcess5"/>
    <dgm:cxn modelId="{557C7CCE-AF9B-4FEB-9F62-E8F0A368272C}" type="presOf" srcId="{02B8166B-5DB9-4366-8541-584CD2D1AAFA}" destId="{0D4C1ABB-D581-4F7B-B0A6-AF73ACE8CC8F}" srcOrd="0" destOrd="0" presId="urn:microsoft.com/office/officeart/2005/8/layout/vProcess5"/>
    <dgm:cxn modelId="{BCBED48C-6281-4DA5-86F7-BAABB4CC98DE}" type="presOf" srcId="{1A91244E-3F4C-446E-BC7C-A5524E449963}" destId="{90F52083-B9A1-41D8-8099-40D8FF00E40E}" srcOrd="1" destOrd="0" presId="urn:microsoft.com/office/officeart/2005/8/layout/vProcess5"/>
    <dgm:cxn modelId="{87C4A710-79D7-42F8-83D4-48934ADD98DC}" type="presParOf" srcId="{3D39E729-C4B7-4576-AC29-953D75238748}" destId="{79089DFD-ACFE-4521-B598-0F76BEF31BE3}" srcOrd="0" destOrd="0" presId="urn:microsoft.com/office/officeart/2005/8/layout/vProcess5"/>
    <dgm:cxn modelId="{C19D297A-2773-44E6-9A76-1B6A0B000979}" type="presParOf" srcId="{3D39E729-C4B7-4576-AC29-953D75238748}" destId="{1A30E264-4F65-4490-985D-750711CB1770}" srcOrd="1" destOrd="0" presId="urn:microsoft.com/office/officeart/2005/8/layout/vProcess5"/>
    <dgm:cxn modelId="{B2282A12-E6CF-4E16-8788-F30259DB7B29}" type="presParOf" srcId="{3D39E729-C4B7-4576-AC29-953D75238748}" destId="{DD878DCA-D06C-4482-942C-35540AC74365}" srcOrd="2" destOrd="0" presId="urn:microsoft.com/office/officeart/2005/8/layout/vProcess5"/>
    <dgm:cxn modelId="{39100565-59C3-4BAF-B95A-EF5D58D4F371}" type="presParOf" srcId="{3D39E729-C4B7-4576-AC29-953D75238748}" destId="{8E8321F5-DB74-4E78-A199-41CF80C80887}" srcOrd="3" destOrd="0" presId="urn:microsoft.com/office/officeart/2005/8/layout/vProcess5"/>
    <dgm:cxn modelId="{6C41755B-0445-4AC6-BA54-5B3CCD79655F}" type="presParOf" srcId="{3D39E729-C4B7-4576-AC29-953D75238748}" destId="{A4552FB0-ADDF-469F-BC96-1D0957481B89}" srcOrd="4" destOrd="0" presId="urn:microsoft.com/office/officeart/2005/8/layout/vProcess5"/>
    <dgm:cxn modelId="{AD1CBEB0-BDC5-42B9-92EB-932731B56D42}" type="presParOf" srcId="{3D39E729-C4B7-4576-AC29-953D75238748}" destId="{B35656BE-63D4-47AE-A061-910DE16AB6AF}" srcOrd="5" destOrd="0" presId="urn:microsoft.com/office/officeart/2005/8/layout/vProcess5"/>
    <dgm:cxn modelId="{752B1899-225A-44A4-BD04-C68662B82D20}" type="presParOf" srcId="{3D39E729-C4B7-4576-AC29-953D75238748}" destId="{4B35838F-F5ED-4C9D-A711-BCEFAA87DE56}" srcOrd="6" destOrd="0" presId="urn:microsoft.com/office/officeart/2005/8/layout/vProcess5"/>
    <dgm:cxn modelId="{A3829DD6-DBBF-4777-A163-DBE4C4089BF7}" type="presParOf" srcId="{3D39E729-C4B7-4576-AC29-953D75238748}" destId="{81B35ABB-6724-43C0-86FE-58A963F7E1C1}" srcOrd="7" destOrd="0" presId="urn:microsoft.com/office/officeart/2005/8/layout/vProcess5"/>
    <dgm:cxn modelId="{A59E0A31-6D69-4410-9404-58EEEF925A42}" type="presParOf" srcId="{3D39E729-C4B7-4576-AC29-953D75238748}" destId="{4C09DDFD-DEF9-46B3-9AEC-85B0DC3FA791}" srcOrd="8" destOrd="0" presId="urn:microsoft.com/office/officeart/2005/8/layout/vProcess5"/>
    <dgm:cxn modelId="{3E401CCE-FE9B-40D5-82C6-D21ACF396742}" type="presParOf" srcId="{3D39E729-C4B7-4576-AC29-953D75238748}" destId="{0D4C1ABB-D581-4F7B-B0A6-AF73ACE8CC8F}" srcOrd="9" destOrd="0" presId="urn:microsoft.com/office/officeart/2005/8/layout/vProcess5"/>
    <dgm:cxn modelId="{3F550FC9-53AC-4343-8160-B9B593FC7EC2}" type="presParOf" srcId="{3D39E729-C4B7-4576-AC29-953D75238748}" destId="{D0494A16-FA51-4442-92C9-D012957940B9}" srcOrd="10" destOrd="0" presId="urn:microsoft.com/office/officeart/2005/8/layout/vProcess5"/>
    <dgm:cxn modelId="{9FCCB5EE-644A-4066-8E38-DC1E678895E7}" type="presParOf" srcId="{3D39E729-C4B7-4576-AC29-953D75238748}" destId="{2B2160DA-351C-4E67-BC3D-B87BE49C47B2}" srcOrd="11" destOrd="0" presId="urn:microsoft.com/office/officeart/2005/8/layout/vProcess5"/>
    <dgm:cxn modelId="{107B3515-E25B-4802-8C63-892EF7E23CFD}" type="presParOf" srcId="{3D39E729-C4B7-4576-AC29-953D75238748}" destId="{33E15A7B-4E8C-4843-9226-A3E5A87FF8E0}" srcOrd="12" destOrd="0" presId="urn:microsoft.com/office/officeart/2005/8/layout/vProcess5"/>
    <dgm:cxn modelId="{4E88817A-4C8A-4787-9133-EBD80B8580E3}" type="presParOf" srcId="{3D39E729-C4B7-4576-AC29-953D75238748}" destId="{8A145C83-9D66-455D-844D-D02663414A38}" srcOrd="13" destOrd="0" presId="urn:microsoft.com/office/officeart/2005/8/layout/vProcess5"/>
    <dgm:cxn modelId="{D3D3BB12-F8B6-48B6-A4C0-FBB4171D2143}" type="presParOf" srcId="{3D39E729-C4B7-4576-AC29-953D75238748}" destId="{90F52083-B9A1-41D8-8099-40D8FF00E40E}" srcOrd="14" destOrd="0" presId="urn:microsoft.com/office/officeart/2005/8/layout/vProcess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1E3945-4867-4EC4-AC6A-2FE01817AE52}" type="doc">
      <dgm:prSet loTypeId="urn:microsoft.com/office/officeart/2005/8/layout/pyramid2" loCatId="pyramid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5372802-5C2A-4921-BC67-CC1A314AA4C3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algn="just"/>
          <a:r>
            <a:rPr lang="el-GR" sz="1500" b="1" dirty="0" smtClean="0">
              <a:latin typeface="+mn-lt"/>
              <a:cs typeface="Calibri"/>
            </a:rPr>
            <a:t>● </a:t>
          </a:r>
          <a:r>
            <a:rPr lang="el-GR" sz="1500" b="1" dirty="0" smtClean="0">
              <a:latin typeface="+mn-lt"/>
            </a:rPr>
            <a:t>Τα δικαστήρια είναι ένα τρίτο όργανο, ανεξάρτητο από εκείνα που ασκούν τη νομοθετική και εκτελεστική λειτουργία.</a:t>
          </a:r>
          <a:endParaRPr lang="el-GR" sz="1500" b="1" dirty="0">
            <a:latin typeface="+mn-lt"/>
          </a:endParaRPr>
        </a:p>
      </dgm:t>
    </dgm:pt>
    <dgm:pt modelId="{D73B1CC3-958A-45F5-B392-D11FA4B31244}" type="sibTrans" cxnId="{8E216426-FBC4-429C-AB28-195C80DF867D}">
      <dgm:prSet/>
      <dgm:spPr/>
      <dgm:t>
        <a:bodyPr/>
        <a:lstStyle/>
        <a:p>
          <a:endParaRPr lang="el-GR"/>
        </a:p>
      </dgm:t>
    </dgm:pt>
    <dgm:pt modelId="{001DED95-0B32-43B3-BB4F-15A1B7CF4AE6}" type="parTrans" cxnId="{8E216426-FBC4-429C-AB28-195C80DF867D}">
      <dgm:prSet/>
      <dgm:spPr/>
      <dgm:t>
        <a:bodyPr/>
        <a:lstStyle/>
        <a:p>
          <a:endParaRPr lang="el-GR"/>
        </a:p>
      </dgm:t>
    </dgm:pt>
    <dgm:pt modelId="{C94CD29C-D0AC-4E98-A0C6-5481411572B0}">
      <dgm:prSet phldrT="[Κείμενο]" custT="1"/>
      <dgm:spPr>
        <a:solidFill>
          <a:srgbClr val="FF6600">
            <a:alpha val="90000"/>
          </a:srgbClr>
        </a:solidFill>
      </dgm:spPr>
      <dgm:t>
        <a:bodyPr/>
        <a:lstStyle/>
        <a:p>
          <a:pPr algn="just"/>
          <a:r>
            <a:rPr lang="el-GR" sz="1500" b="1" dirty="0" smtClean="0">
              <a:latin typeface="+mn-lt"/>
              <a:cs typeface="Calibri"/>
            </a:rPr>
            <a:t>● </a:t>
          </a:r>
          <a:r>
            <a:rPr lang="el-GR" sz="1500" b="1" dirty="0" smtClean="0">
              <a:latin typeface="+mn-lt"/>
            </a:rPr>
            <a:t>Τα δικαστήρια  ασκούν τη δικαστική λειτουργία.</a:t>
          </a:r>
          <a:endParaRPr lang="el-GR" sz="1500" b="1" dirty="0">
            <a:latin typeface="+mn-lt"/>
          </a:endParaRPr>
        </a:p>
      </dgm:t>
    </dgm:pt>
    <dgm:pt modelId="{CBB0EFF8-8A43-48BE-8312-D0A9017628FB}" type="sibTrans" cxnId="{E28B859F-BE05-44A6-83F2-C6269CF67FF1}">
      <dgm:prSet/>
      <dgm:spPr/>
      <dgm:t>
        <a:bodyPr/>
        <a:lstStyle/>
        <a:p>
          <a:endParaRPr lang="el-GR"/>
        </a:p>
      </dgm:t>
    </dgm:pt>
    <dgm:pt modelId="{E42E830E-FB5D-413C-B838-65FD1A5D37FB}" type="parTrans" cxnId="{E28B859F-BE05-44A6-83F2-C6269CF67FF1}">
      <dgm:prSet/>
      <dgm:spPr/>
      <dgm:t>
        <a:bodyPr/>
        <a:lstStyle/>
        <a:p>
          <a:endParaRPr lang="el-GR"/>
        </a:p>
      </dgm:t>
    </dgm:pt>
    <dgm:pt modelId="{449753BE-F61D-4A37-A28D-F1125D55E54B}">
      <dgm:prSet custT="1"/>
      <dgm:spPr>
        <a:solidFill>
          <a:srgbClr val="FF3399">
            <a:alpha val="89804"/>
          </a:srgbClr>
        </a:solidFill>
      </dgm:spPr>
      <dgm:t>
        <a:bodyPr/>
        <a:lstStyle/>
        <a:p>
          <a:pPr algn="just"/>
          <a:r>
            <a:rPr lang="el-GR" sz="1500" b="1" dirty="0" smtClean="0">
              <a:latin typeface="+mn-lt"/>
              <a:cs typeface="Calibri"/>
            </a:rPr>
            <a:t>● </a:t>
          </a:r>
          <a:r>
            <a:rPr lang="el-GR" sz="1500" b="1" dirty="0" smtClean="0">
              <a:latin typeface="+mn-lt"/>
            </a:rPr>
            <a:t>Οι Δικαστές είναι ανεξάρτητοι και οφείλουν να δικάζουν με βάση τους νόμους. </a:t>
          </a:r>
          <a:endParaRPr lang="el-GR" sz="1500" b="1" dirty="0">
            <a:latin typeface="+mn-lt"/>
          </a:endParaRPr>
        </a:p>
      </dgm:t>
    </dgm:pt>
    <dgm:pt modelId="{14A06711-10C5-4A9A-B659-982E856A5A82}" type="parTrans" cxnId="{9C77DADF-B287-4020-9309-AC13645D3E8C}">
      <dgm:prSet/>
      <dgm:spPr/>
      <dgm:t>
        <a:bodyPr/>
        <a:lstStyle/>
        <a:p>
          <a:endParaRPr lang="el-GR"/>
        </a:p>
      </dgm:t>
    </dgm:pt>
    <dgm:pt modelId="{2BBCD14B-8320-40E8-BE9F-557BE8427144}" type="sibTrans" cxnId="{9C77DADF-B287-4020-9309-AC13645D3E8C}">
      <dgm:prSet/>
      <dgm:spPr/>
      <dgm:t>
        <a:bodyPr/>
        <a:lstStyle/>
        <a:p>
          <a:endParaRPr lang="el-GR"/>
        </a:p>
      </dgm:t>
    </dgm:pt>
    <dgm:pt modelId="{158A2A5D-9831-4B43-B374-AF58D00FB085}">
      <dgm:prSet custT="1"/>
      <dgm:spPr>
        <a:solidFill>
          <a:srgbClr val="9966FF">
            <a:alpha val="89804"/>
          </a:srgbClr>
        </a:solidFill>
      </dgm:spPr>
      <dgm:t>
        <a:bodyPr/>
        <a:lstStyle/>
        <a:p>
          <a:pPr algn="just"/>
          <a:r>
            <a:rPr lang="el-GR" sz="1500" b="1" dirty="0" smtClean="0">
              <a:latin typeface="+mn-lt"/>
              <a:cs typeface="Calibri"/>
            </a:rPr>
            <a:t>● </a:t>
          </a:r>
          <a:r>
            <a:rPr lang="el-GR" sz="1500" b="1" dirty="0" smtClean="0">
              <a:latin typeface="+mn-lt"/>
            </a:rPr>
            <a:t>Η ανεξαρτησία των δικαστών εξασφαλίζεται κυρίως με την ισοβιότητα (δεν μπορούν να παυτούν από τα καθήκοντά τους) και την ειδική μισθολογική μεταχείρισή τους</a:t>
          </a:r>
          <a:r>
            <a:rPr lang="el-GR" sz="1500" b="1" dirty="0" smtClean="0">
              <a:latin typeface="+mn-lt"/>
            </a:rPr>
            <a:t>. </a:t>
          </a:r>
          <a:endParaRPr lang="el-GR" sz="1500" b="1" dirty="0">
            <a:solidFill>
              <a:schemeClr val="tx1"/>
            </a:solidFill>
            <a:latin typeface="+mn-lt"/>
          </a:endParaRPr>
        </a:p>
      </dgm:t>
    </dgm:pt>
    <dgm:pt modelId="{61CE27BB-5CAB-4B8B-9631-AE3275F3FB74}" type="parTrans" cxnId="{2F724BB7-C1EF-4087-8849-08C1BBA3AE24}">
      <dgm:prSet/>
      <dgm:spPr/>
      <dgm:t>
        <a:bodyPr/>
        <a:lstStyle/>
        <a:p>
          <a:endParaRPr lang="el-GR"/>
        </a:p>
      </dgm:t>
    </dgm:pt>
    <dgm:pt modelId="{927A4B3A-BAD5-4699-AD17-D89A31EC3C85}" type="sibTrans" cxnId="{2F724BB7-C1EF-4087-8849-08C1BBA3AE24}">
      <dgm:prSet/>
      <dgm:spPr/>
      <dgm:t>
        <a:bodyPr/>
        <a:lstStyle/>
        <a:p>
          <a:endParaRPr lang="el-GR"/>
        </a:p>
      </dgm:t>
    </dgm:pt>
    <dgm:pt modelId="{CDB828CB-2EAE-490A-941B-9F1FD0D42CE6}" type="pres">
      <dgm:prSet presAssocID="{511E3945-4867-4EC4-AC6A-2FE01817AE5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AD044D40-4BB5-4A9B-8F46-A07F9077C097}" type="pres">
      <dgm:prSet presAssocID="{511E3945-4867-4EC4-AC6A-2FE01817AE52}" presName="pyramid" presStyleLbl="node1" presStyleIdx="0" presStyleCnt="1" custLinFactNeighborX="-2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3AC146FD-0C88-41A4-BDAD-6CBE64101345}" type="pres">
      <dgm:prSet presAssocID="{511E3945-4867-4EC4-AC6A-2FE01817AE52}" presName="theList" presStyleCnt="0"/>
      <dgm:spPr/>
      <dgm:t>
        <a:bodyPr/>
        <a:lstStyle/>
        <a:p>
          <a:endParaRPr lang="el-GR"/>
        </a:p>
      </dgm:t>
    </dgm:pt>
    <dgm:pt modelId="{91332356-3F68-41D6-9E46-8F90730659FA}" type="pres">
      <dgm:prSet presAssocID="{C94CD29C-D0AC-4E98-A0C6-5481411572B0}" presName="aNode" presStyleLbl="fgAcc1" presStyleIdx="0" presStyleCnt="4" custScaleX="12851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EC8019-1B18-45DF-B966-9A7A34B39360}" type="pres">
      <dgm:prSet presAssocID="{C94CD29C-D0AC-4E98-A0C6-5481411572B0}" presName="aSpace" presStyleCnt="0"/>
      <dgm:spPr/>
      <dgm:t>
        <a:bodyPr/>
        <a:lstStyle/>
        <a:p>
          <a:endParaRPr lang="el-GR"/>
        </a:p>
      </dgm:t>
    </dgm:pt>
    <dgm:pt modelId="{3C85615E-D6A0-465A-A756-3BDB105BA268}" type="pres">
      <dgm:prSet presAssocID="{95372802-5C2A-4921-BC67-CC1A314AA4C3}" presName="aNode" presStyleLbl="fgAcc1" presStyleIdx="1" presStyleCnt="4" custScaleX="130048" custLinFactNeighborX="226" custLinFactNeighborY="-2669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7EF3EA-4199-4AD6-A3BF-0C7456B3AC3B}" type="pres">
      <dgm:prSet presAssocID="{95372802-5C2A-4921-BC67-CC1A314AA4C3}" presName="aSpace" presStyleCnt="0"/>
      <dgm:spPr/>
      <dgm:t>
        <a:bodyPr/>
        <a:lstStyle/>
        <a:p>
          <a:endParaRPr lang="el-GR"/>
        </a:p>
      </dgm:t>
    </dgm:pt>
    <dgm:pt modelId="{F739F1E8-24BF-445B-9039-0002B0B6B3A3}" type="pres">
      <dgm:prSet presAssocID="{449753BE-F61D-4A37-A28D-F1125D55E54B}" presName="aNode" presStyleLbl="fgAcc1" presStyleIdx="2" presStyleCnt="4" custScaleX="13352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7B2F5A-72B2-451D-9A25-A766E6DCC753}" type="pres">
      <dgm:prSet presAssocID="{449753BE-F61D-4A37-A28D-F1125D55E54B}" presName="aSpace" presStyleCnt="0"/>
      <dgm:spPr/>
      <dgm:t>
        <a:bodyPr/>
        <a:lstStyle/>
        <a:p>
          <a:endParaRPr lang="el-GR"/>
        </a:p>
      </dgm:t>
    </dgm:pt>
    <dgm:pt modelId="{68E4904F-CC4A-4973-949D-426297008831}" type="pres">
      <dgm:prSet presAssocID="{158A2A5D-9831-4B43-B374-AF58D00FB085}" presName="aNode" presStyleLbl="fgAcc1" presStyleIdx="3" presStyleCnt="4" custScaleX="13526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CD720EB-F937-4751-900D-B9EEF9195412}" type="pres">
      <dgm:prSet presAssocID="{158A2A5D-9831-4B43-B374-AF58D00FB085}" presName="aSpace" presStyleCnt="0"/>
      <dgm:spPr/>
      <dgm:t>
        <a:bodyPr/>
        <a:lstStyle/>
        <a:p>
          <a:endParaRPr lang="el-GR"/>
        </a:p>
      </dgm:t>
    </dgm:pt>
  </dgm:ptLst>
  <dgm:cxnLst>
    <dgm:cxn modelId="{21EF089B-5BF8-435C-AF89-760CBAC42B01}" type="presOf" srcId="{449753BE-F61D-4A37-A28D-F1125D55E54B}" destId="{F739F1E8-24BF-445B-9039-0002B0B6B3A3}" srcOrd="0" destOrd="0" presId="urn:microsoft.com/office/officeart/2005/8/layout/pyramid2"/>
    <dgm:cxn modelId="{705CB516-BEF5-4509-8653-A041146E6B20}" type="presOf" srcId="{158A2A5D-9831-4B43-B374-AF58D00FB085}" destId="{68E4904F-CC4A-4973-949D-426297008831}" srcOrd="0" destOrd="0" presId="urn:microsoft.com/office/officeart/2005/8/layout/pyramid2"/>
    <dgm:cxn modelId="{6E314192-754B-48B3-9F4B-6C9F9EC5D3D0}" type="presOf" srcId="{95372802-5C2A-4921-BC67-CC1A314AA4C3}" destId="{3C85615E-D6A0-465A-A756-3BDB105BA268}" srcOrd="0" destOrd="0" presId="urn:microsoft.com/office/officeart/2005/8/layout/pyramid2"/>
    <dgm:cxn modelId="{E0F74006-62F3-49CB-A41A-65E6677A403B}" type="presOf" srcId="{511E3945-4867-4EC4-AC6A-2FE01817AE52}" destId="{CDB828CB-2EAE-490A-941B-9F1FD0D42CE6}" srcOrd="0" destOrd="0" presId="urn:microsoft.com/office/officeart/2005/8/layout/pyramid2"/>
    <dgm:cxn modelId="{8E216426-FBC4-429C-AB28-195C80DF867D}" srcId="{511E3945-4867-4EC4-AC6A-2FE01817AE52}" destId="{95372802-5C2A-4921-BC67-CC1A314AA4C3}" srcOrd="1" destOrd="0" parTransId="{001DED95-0B32-43B3-BB4F-15A1B7CF4AE6}" sibTransId="{D73B1CC3-958A-45F5-B392-D11FA4B31244}"/>
    <dgm:cxn modelId="{2F724BB7-C1EF-4087-8849-08C1BBA3AE24}" srcId="{511E3945-4867-4EC4-AC6A-2FE01817AE52}" destId="{158A2A5D-9831-4B43-B374-AF58D00FB085}" srcOrd="3" destOrd="0" parTransId="{61CE27BB-5CAB-4B8B-9631-AE3275F3FB74}" sibTransId="{927A4B3A-BAD5-4699-AD17-D89A31EC3C85}"/>
    <dgm:cxn modelId="{9C77DADF-B287-4020-9309-AC13645D3E8C}" srcId="{511E3945-4867-4EC4-AC6A-2FE01817AE52}" destId="{449753BE-F61D-4A37-A28D-F1125D55E54B}" srcOrd="2" destOrd="0" parTransId="{14A06711-10C5-4A9A-B659-982E856A5A82}" sibTransId="{2BBCD14B-8320-40E8-BE9F-557BE8427144}"/>
    <dgm:cxn modelId="{3157FD1D-48C3-44DE-B184-61BF1E6B0B11}" type="presOf" srcId="{C94CD29C-D0AC-4E98-A0C6-5481411572B0}" destId="{91332356-3F68-41D6-9E46-8F90730659FA}" srcOrd="0" destOrd="0" presId="urn:microsoft.com/office/officeart/2005/8/layout/pyramid2"/>
    <dgm:cxn modelId="{E28B859F-BE05-44A6-83F2-C6269CF67FF1}" srcId="{511E3945-4867-4EC4-AC6A-2FE01817AE52}" destId="{C94CD29C-D0AC-4E98-A0C6-5481411572B0}" srcOrd="0" destOrd="0" parTransId="{E42E830E-FB5D-413C-B838-65FD1A5D37FB}" sibTransId="{CBB0EFF8-8A43-48BE-8312-D0A9017628FB}"/>
    <dgm:cxn modelId="{A634915B-4056-4880-ACC3-6DD6A95BBBA5}" type="presParOf" srcId="{CDB828CB-2EAE-490A-941B-9F1FD0D42CE6}" destId="{AD044D40-4BB5-4A9B-8F46-A07F9077C097}" srcOrd="0" destOrd="0" presId="urn:microsoft.com/office/officeart/2005/8/layout/pyramid2"/>
    <dgm:cxn modelId="{F4A61E0C-5453-45D2-806D-6422E6CE8A81}" type="presParOf" srcId="{CDB828CB-2EAE-490A-941B-9F1FD0D42CE6}" destId="{3AC146FD-0C88-41A4-BDAD-6CBE64101345}" srcOrd="1" destOrd="0" presId="urn:microsoft.com/office/officeart/2005/8/layout/pyramid2"/>
    <dgm:cxn modelId="{21F2F95A-2C68-44DF-8891-373DDBA455B2}" type="presParOf" srcId="{3AC146FD-0C88-41A4-BDAD-6CBE64101345}" destId="{91332356-3F68-41D6-9E46-8F90730659FA}" srcOrd="0" destOrd="0" presId="urn:microsoft.com/office/officeart/2005/8/layout/pyramid2"/>
    <dgm:cxn modelId="{DB86A1B5-B93E-4B20-A717-4E1A73E11B75}" type="presParOf" srcId="{3AC146FD-0C88-41A4-BDAD-6CBE64101345}" destId="{25EC8019-1B18-45DF-B966-9A7A34B39360}" srcOrd="1" destOrd="0" presId="urn:microsoft.com/office/officeart/2005/8/layout/pyramid2"/>
    <dgm:cxn modelId="{9CD149F1-40F4-4F0D-8BD7-A56C8B092488}" type="presParOf" srcId="{3AC146FD-0C88-41A4-BDAD-6CBE64101345}" destId="{3C85615E-D6A0-465A-A756-3BDB105BA268}" srcOrd="2" destOrd="0" presId="urn:microsoft.com/office/officeart/2005/8/layout/pyramid2"/>
    <dgm:cxn modelId="{28B661B4-0D10-451F-A5D6-2C74BBBC9BAA}" type="presParOf" srcId="{3AC146FD-0C88-41A4-BDAD-6CBE64101345}" destId="{1B7EF3EA-4199-4AD6-A3BF-0C7456B3AC3B}" srcOrd="3" destOrd="0" presId="urn:microsoft.com/office/officeart/2005/8/layout/pyramid2"/>
    <dgm:cxn modelId="{7DFD48B9-2020-4436-B27A-3E0A58D422A2}" type="presParOf" srcId="{3AC146FD-0C88-41A4-BDAD-6CBE64101345}" destId="{F739F1E8-24BF-445B-9039-0002B0B6B3A3}" srcOrd="4" destOrd="0" presId="urn:microsoft.com/office/officeart/2005/8/layout/pyramid2"/>
    <dgm:cxn modelId="{E65F19BC-D246-4D88-8E5B-96105A3BED68}" type="presParOf" srcId="{3AC146FD-0C88-41A4-BDAD-6CBE64101345}" destId="{497B2F5A-72B2-451D-9A25-A766E6DCC753}" srcOrd="5" destOrd="0" presId="urn:microsoft.com/office/officeart/2005/8/layout/pyramid2"/>
    <dgm:cxn modelId="{7B821093-0D01-42C0-849E-B4785BA8B634}" type="presParOf" srcId="{3AC146FD-0C88-41A4-BDAD-6CBE64101345}" destId="{68E4904F-CC4A-4973-949D-426297008831}" srcOrd="6" destOrd="0" presId="urn:microsoft.com/office/officeart/2005/8/layout/pyramid2"/>
    <dgm:cxn modelId="{31265860-0C78-417B-A0A7-BF1D9CF46183}" type="presParOf" srcId="{3AC146FD-0C88-41A4-BDAD-6CBE64101345}" destId="{6CD720EB-F937-4751-900D-B9EEF9195412}" srcOrd="7" destOrd="0" presId="urn:microsoft.com/office/officeart/2005/8/layout/pyramid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48060E-7EC0-48D2-BAF8-430E3E12BDDB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C877E47-E12D-4566-AB62-EA7013932983}">
      <dgm:prSet phldrT="[Κείμενο]" custT="1"/>
      <dgm:spPr/>
      <dgm:t>
        <a:bodyPr/>
        <a:lstStyle/>
        <a:p>
          <a:pPr algn="ctr"/>
          <a:r>
            <a:rPr lang="el-GR" sz="1500" b="1" dirty="0" smtClean="0">
              <a:solidFill>
                <a:srgbClr val="FF0000"/>
              </a:solidFill>
            </a:rPr>
            <a:t>Διοικητικά</a:t>
          </a:r>
        </a:p>
        <a:p>
          <a:pPr algn="ctr"/>
          <a:r>
            <a:rPr lang="el-GR" sz="1300" b="1" dirty="0" smtClean="0"/>
            <a:t>Διαφορές μεταξύ πολιτών &amp; κράτους που προκύπτουν κατά κανόνα από τις παράνομες πράξεις των οργάνων του κράτους π.χ. φορολογικές διαφορές κ.ά.</a:t>
          </a:r>
          <a:endParaRPr lang="el-GR" sz="1300" b="1" dirty="0" smtClean="0">
            <a:solidFill>
              <a:srgbClr val="FF0000"/>
            </a:solidFill>
          </a:endParaRPr>
        </a:p>
      </dgm:t>
    </dgm:pt>
    <dgm:pt modelId="{922615A4-F82A-4492-9199-4511DAC83A02}" type="parTrans" cxnId="{6805EC42-C7A2-4EC5-A52D-627F181F4D32}">
      <dgm:prSet/>
      <dgm:spPr/>
      <dgm:t>
        <a:bodyPr/>
        <a:lstStyle/>
        <a:p>
          <a:endParaRPr lang="el-GR"/>
        </a:p>
      </dgm:t>
    </dgm:pt>
    <dgm:pt modelId="{25DB2B9F-3358-4616-BAC4-9709BACDE818}" type="sibTrans" cxnId="{6805EC42-C7A2-4EC5-A52D-627F181F4D32}">
      <dgm:prSet/>
      <dgm:spPr/>
      <dgm:t>
        <a:bodyPr/>
        <a:lstStyle/>
        <a:p>
          <a:endParaRPr lang="el-GR"/>
        </a:p>
      </dgm:t>
    </dgm:pt>
    <dgm:pt modelId="{BA35E05A-5774-4AE4-A012-66165B4D6891}">
      <dgm:prSet phldrT="[Κείμενο]" custT="1"/>
      <dgm:spPr/>
      <dgm:t>
        <a:bodyPr/>
        <a:lstStyle/>
        <a:p>
          <a:pPr algn="ctr"/>
          <a:r>
            <a:rPr lang="el-GR" sz="1500" b="1" dirty="0" smtClean="0">
              <a:solidFill>
                <a:srgbClr val="FF0000"/>
              </a:solidFill>
            </a:rPr>
            <a:t>Εθνικά</a:t>
          </a:r>
        </a:p>
        <a:p>
          <a:pPr algn="ctr"/>
          <a:r>
            <a:rPr lang="el-GR" sz="1300" b="1" dirty="0" smtClean="0"/>
            <a:t>Ιδιωτικές διαφορές, διαφορές δηλαδή μεταξύ των πολιτών π.χ. διαζύγια κ.ά. </a:t>
          </a:r>
          <a:endParaRPr lang="el-GR" sz="1300" b="1" dirty="0"/>
        </a:p>
      </dgm:t>
    </dgm:pt>
    <dgm:pt modelId="{9D6E6C9B-ACF2-4CD2-92E7-8B8F1AB0BCAF}" type="parTrans" cxnId="{0EBA6974-5C23-4B00-A761-EF0C3387468F}">
      <dgm:prSet/>
      <dgm:spPr/>
      <dgm:t>
        <a:bodyPr/>
        <a:lstStyle/>
        <a:p>
          <a:endParaRPr lang="el-GR"/>
        </a:p>
      </dgm:t>
    </dgm:pt>
    <dgm:pt modelId="{71F81DE9-8A52-47A3-B25B-FD8B96D23648}" type="sibTrans" cxnId="{0EBA6974-5C23-4B00-A761-EF0C3387468F}">
      <dgm:prSet/>
      <dgm:spPr/>
      <dgm:t>
        <a:bodyPr/>
        <a:lstStyle/>
        <a:p>
          <a:endParaRPr lang="el-GR"/>
        </a:p>
      </dgm:t>
    </dgm:pt>
    <dgm:pt modelId="{DD1DB0E6-376F-48A2-911C-69CDE5CC4B48}">
      <dgm:prSet phldrT="[Κείμενο]" custT="1"/>
      <dgm:spPr/>
      <dgm:t>
        <a:bodyPr/>
        <a:lstStyle/>
        <a:p>
          <a:pPr algn="ctr"/>
          <a:r>
            <a:rPr lang="el-GR" sz="1500" b="1" dirty="0" smtClean="0">
              <a:solidFill>
                <a:srgbClr val="FF0000"/>
              </a:solidFill>
            </a:rPr>
            <a:t>Ποινικά</a:t>
          </a:r>
          <a:endParaRPr lang="el-GR" sz="1500" b="1" dirty="0" smtClean="0">
            <a:solidFill>
              <a:srgbClr val="FF0000"/>
            </a:solidFill>
          </a:endParaRPr>
        </a:p>
        <a:p>
          <a:pPr algn="ctr"/>
          <a:r>
            <a:rPr lang="el-GR" sz="1300" b="1" dirty="0" smtClean="0"/>
            <a:t> </a:t>
          </a:r>
          <a:r>
            <a:rPr lang="el-GR" sz="1300" b="1" dirty="0" smtClean="0"/>
            <a:t>π.χ. εγκλήματα </a:t>
          </a:r>
          <a:endParaRPr lang="el-GR" sz="1300" b="1" dirty="0">
            <a:solidFill>
              <a:schemeClr val="tx1"/>
            </a:solidFill>
          </a:endParaRPr>
        </a:p>
      </dgm:t>
    </dgm:pt>
    <dgm:pt modelId="{E368A619-6B5E-4850-89DB-437BF8E638FC}" type="parTrans" cxnId="{B913A411-F1ED-4A96-9D7D-F3FBD5C60453}">
      <dgm:prSet/>
      <dgm:spPr/>
      <dgm:t>
        <a:bodyPr/>
        <a:lstStyle/>
        <a:p>
          <a:endParaRPr lang="el-GR"/>
        </a:p>
      </dgm:t>
    </dgm:pt>
    <dgm:pt modelId="{2409F69F-A09F-436D-87CA-2ECAE62BFE1F}" type="sibTrans" cxnId="{B913A411-F1ED-4A96-9D7D-F3FBD5C60453}">
      <dgm:prSet/>
      <dgm:spPr/>
      <dgm:t>
        <a:bodyPr/>
        <a:lstStyle/>
        <a:p>
          <a:endParaRPr lang="el-GR"/>
        </a:p>
      </dgm:t>
    </dgm:pt>
    <dgm:pt modelId="{72DABB40-AED4-43E2-AD0F-F65B8D379B3C}" type="pres">
      <dgm:prSet presAssocID="{B348060E-7EC0-48D2-BAF8-430E3E12BDD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2E56FAD-6334-4113-89BA-C90966EA0C94}" type="pres">
      <dgm:prSet presAssocID="{B348060E-7EC0-48D2-BAF8-430E3E12BDDB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53FDF274-8888-47D0-947B-0B98C69E7443}" type="pres">
      <dgm:prSet presAssocID="{B348060E-7EC0-48D2-BAF8-430E3E12BDDB}" presName="arrowDiagram3" presStyleCnt="0"/>
      <dgm:spPr/>
    </dgm:pt>
    <dgm:pt modelId="{2C207ACE-D616-456C-8330-608639EB543C}" type="pres">
      <dgm:prSet presAssocID="{6C877E47-E12D-4566-AB62-EA7013932983}" presName="bullet3a" presStyleLbl="node1" presStyleIdx="0" presStyleCnt="3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endParaRPr lang="el-GR"/>
        </a:p>
      </dgm:t>
    </dgm:pt>
    <dgm:pt modelId="{0286504A-CC9E-4214-AC75-3C866C4E691C}" type="pres">
      <dgm:prSet presAssocID="{6C877E47-E12D-4566-AB62-EA7013932983}" presName="textBox3a" presStyleLbl="revTx" presStyleIdx="0" presStyleCnt="3" custScaleX="158439" custScaleY="61160" custLinFactNeighborX="10589" custLinFactNeighborY="474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30A60BB-1FA7-4EEC-ADF1-08ED2AF0BA5F}" type="pres">
      <dgm:prSet presAssocID="{BA35E05A-5774-4AE4-A012-66165B4D6891}" presName="bullet3b" presStyleLbl="node1" presStyleIdx="1" presStyleCnt="3" custLinFactNeighborX="13859" custLinFactNeighborY="8321"/>
      <dgm:spPr>
        <a:solidFill>
          <a:srgbClr val="FFFF00"/>
        </a:solidFill>
      </dgm:spPr>
      <dgm:t>
        <a:bodyPr/>
        <a:lstStyle/>
        <a:p>
          <a:endParaRPr lang="el-GR"/>
        </a:p>
      </dgm:t>
    </dgm:pt>
    <dgm:pt modelId="{B1D5A439-1CE2-4713-BE0F-1C9C5A93C1F8}" type="pres">
      <dgm:prSet presAssocID="{BA35E05A-5774-4AE4-A012-66165B4D6891}" presName="textBox3b" presStyleLbl="revTx" presStyleIdx="1" presStyleCnt="3" custScaleX="136732" custScaleY="53174" custLinFactNeighborX="-13683" custLinFactNeighborY="104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A088B01-5DE5-4685-8DDC-81E9F7CA82BE}" type="pres">
      <dgm:prSet presAssocID="{DD1DB0E6-376F-48A2-911C-69CDE5CC4B48}" presName="bullet3c" presStyleLbl="node1" presStyleIdx="2" presStyleCnt="3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endParaRPr lang="el-GR"/>
        </a:p>
      </dgm:t>
    </dgm:pt>
    <dgm:pt modelId="{5E529F9B-2C77-4451-A8CE-ABC1F01086F2}" type="pres">
      <dgm:prSet presAssocID="{DD1DB0E6-376F-48A2-911C-69CDE5CC4B48}" presName="textBox3c" presStyleLbl="revTx" presStyleIdx="2" presStyleCnt="3" custScaleX="154907" custScaleY="24514" custLinFactNeighborX="-37729" custLinFactNeighborY="-1461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95A88A0-49B1-4CEE-BF16-17C4D42192E0}" type="presOf" srcId="{6C877E47-E12D-4566-AB62-EA7013932983}" destId="{0286504A-CC9E-4214-AC75-3C866C4E691C}" srcOrd="0" destOrd="0" presId="urn:microsoft.com/office/officeart/2005/8/layout/arrow2"/>
    <dgm:cxn modelId="{08E4FE9C-BD4E-4F8B-A976-F475ABAC2107}" type="presOf" srcId="{B348060E-7EC0-48D2-BAF8-430E3E12BDDB}" destId="{72DABB40-AED4-43E2-AD0F-F65B8D379B3C}" srcOrd="0" destOrd="0" presId="urn:microsoft.com/office/officeart/2005/8/layout/arrow2"/>
    <dgm:cxn modelId="{17676CA5-0145-4357-9C3E-C360C21C174C}" type="presOf" srcId="{DD1DB0E6-376F-48A2-911C-69CDE5CC4B48}" destId="{5E529F9B-2C77-4451-A8CE-ABC1F01086F2}" srcOrd="0" destOrd="0" presId="urn:microsoft.com/office/officeart/2005/8/layout/arrow2"/>
    <dgm:cxn modelId="{6805EC42-C7A2-4EC5-A52D-627F181F4D32}" srcId="{B348060E-7EC0-48D2-BAF8-430E3E12BDDB}" destId="{6C877E47-E12D-4566-AB62-EA7013932983}" srcOrd="0" destOrd="0" parTransId="{922615A4-F82A-4492-9199-4511DAC83A02}" sibTransId="{25DB2B9F-3358-4616-BAC4-9709BACDE818}"/>
    <dgm:cxn modelId="{B913A411-F1ED-4A96-9D7D-F3FBD5C60453}" srcId="{B348060E-7EC0-48D2-BAF8-430E3E12BDDB}" destId="{DD1DB0E6-376F-48A2-911C-69CDE5CC4B48}" srcOrd="2" destOrd="0" parTransId="{E368A619-6B5E-4850-89DB-437BF8E638FC}" sibTransId="{2409F69F-A09F-436D-87CA-2ECAE62BFE1F}"/>
    <dgm:cxn modelId="{50E4EB48-2310-4EA1-8AEE-46AB0812888B}" type="presOf" srcId="{BA35E05A-5774-4AE4-A012-66165B4D6891}" destId="{B1D5A439-1CE2-4713-BE0F-1C9C5A93C1F8}" srcOrd="0" destOrd="0" presId="urn:microsoft.com/office/officeart/2005/8/layout/arrow2"/>
    <dgm:cxn modelId="{0EBA6974-5C23-4B00-A761-EF0C3387468F}" srcId="{B348060E-7EC0-48D2-BAF8-430E3E12BDDB}" destId="{BA35E05A-5774-4AE4-A012-66165B4D6891}" srcOrd="1" destOrd="0" parTransId="{9D6E6C9B-ACF2-4CD2-92E7-8B8F1AB0BCAF}" sibTransId="{71F81DE9-8A52-47A3-B25B-FD8B96D23648}"/>
    <dgm:cxn modelId="{5083BD44-E215-4BA2-91DA-71F0BEC4DE7B}" type="presParOf" srcId="{72DABB40-AED4-43E2-AD0F-F65B8D379B3C}" destId="{02E56FAD-6334-4113-89BA-C90966EA0C94}" srcOrd="0" destOrd="0" presId="urn:microsoft.com/office/officeart/2005/8/layout/arrow2"/>
    <dgm:cxn modelId="{0B13B847-464F-4E67-A4FA-C28EB3BB8A49}" type="presParOf" srcId="{72DABB40-AED4-43E2-AD0F-F65B8D379B3C}" destId="{53FDF274-8888-47D0-947B-0B98C69E7443}" srcOrd="1" destOrd="0" presId="urn:microsoft.com/office/officeart/2005/8/layout/arrow2"/>
    <dgm:cxn modelId="{D2C36968-E382-40CA-91B7-4F2328BFE729}" type="presParOf" srcId="{53FDF274-8888-47D0-947B-0B98C69E7443}" destId="{2C207ACE-D616-456C-8330-608639EB543C}" srcOrd="0" destOrd="0" presId="urn:microsoft.com/office/officeart/2005/8/layout/arrow2"/>
    <dgm:cxn modelId="{C7354C94-4130-4B8F-A59E-570D3622285B}" type="presParOf" srcId="{53FDF274-8888-47D0-947B-0B98C69E7443}" destId="{0286504A-CC9E-4214-AC75-3C866C4E691C}" srcOrd="1" destOrd="0" presId="urn:microsoft.com/office/officeart/2005/8/layout/arrow2"/>
    <dgm:cxn modelId="{E26B003C-D906-43EB-8281-364ED0E28B66}" type="presParOf" srcId="{53FDF274-8888-47D0-947B-0B98C69E7443}" destId="{130A60BB-1FA7-4EEC-ADF1-08ED2AF0BA5F}" srcOrd="2" destOrd="0" presId="urn:microsoft.com/office/officeart/2005/8/layout/arrow2"/>
    <dgm:cxn modelId="{94580A32-FA88-47E1-B69C-F19E80AA8C7F}" type="presParOf" srcId="{53FDF274-8888-47D0-947B-0B98C69E7443}" destId="{B1D5A439-1CE2-4713-BE0F-1C9C5A93C1F8}" srcOrd="3" destOrd="0" presId="urn:microsoft.com/office/officeart/2005/8/layout/arrow2"/>
    <dgm:cxn modelId="{7AFEE930-E43F-47B3-B548-B67670A2A53C}" type="presParOf" srcId="{53FDF274-8888-47D0-947B-0B98C69E7443}" destId="{3A088B01-5DE5-4685-8DDC-81E9F7CA82BE}" srcOrd="4" destOrd="0" presId="urn:microsoft.com/office/officeart/2005/8/layout/arrow2"/>
    <dgm:cxn modelId="{E1A30539-3CDA-48AC-A134-9155B3579AC5}" type="presParOf" srcId="{53FDF274-8888-47D0-947B-0B98C69E7443}" destId="{5E529F9B-2C77-4451-A8CE-ABC1F01086F2}" srcOrd="5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23AB-1311-42F9-9683-A491320741BD}" type="datetimeFigureOut">
              <a:rPr lang="el-GR" smtClean="0"/>
              <a:pPr/>
              <a:t>1/7/2019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203A-6696-490D-AA16-6C7FD2B162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23AB-1311-42F9-9683-A491320741BD}" type="datetimeFigureOut">
              <a:rPr lang="el-GR" smtClean="0"/>
              <a:pPr/>
              <a:t>1/7/2019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203A-6696-490D-AA16-6C7FD2B162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23AB-1311-42F9-9683-A491320741BD}" type="datetimeFigureOut">
              <a:rPr lang="el-GR" smtClean="0"/>
              <a:pPr/>
              <a:t>1/7/2019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203A-6696-490D-AA16-6C7FD2B162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23AB-1311-42F9-9683-A491320741BD}" type="datetimeFigureOut">
              <a:rPr lang="el-GR" smtClean="0"/>
              <a:pPr/>
              <a:t>1/7/2019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203A-6696-490D-AA16-6C7FD2B162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23AB-1311-42F9-9683-A491320741BD}" type="datetimeFigureOut">
              <a:rPr lang="el-GR" smtClean="0"/>
              <a:pPr/>
              <a:t>1/7/2019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203A-6696-490D-AA16-6C7FD2B162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23AB-1311-42F9-9683-A491320741BD}" type="datetimeFigureOut">
              <a:rPr lang="el-GR" smtClean="0"/>
              <a:pPr/>
              <a:t>1/7/2019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203A-6696-490D-AA16-6C7FD2B162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23AB-1311-42F9-9683-A491320741BD}" type="datetimeFigureOut">
              <a:rPr lang="el-GR" smtClean="0"/>
              <a:pPr/>
              <a:t>1/7/2019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203A-6696-490D-AA16-6C7FD2B162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23AB-1311-42F9-9683-A491320741BD}" type="datetimeFigureOut">
              <a:rPr lang="el-GR" smtClean="0"/>
              <a:pPr/>
              <a:t>1/7/2019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203A-6696-490D-AA16-6C7FD2B162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23AB-1311-42F9-9683-A491320741BD}" type="datetimeFigureOut">
              <a:rPr lang="el-GR" smtClean="0"/>
              <a:pPr/>
              <a:t>1/7/2019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203A-6696-490D-AA16-6C7FD2B162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23AB-1311-42F9-9683-A491320741BD}" type="datetimeFigureOut">
              <a:rPr lang="el-GR" smtClean="0"/>
              <a:pPr/>
              <a:t>1/7/2019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203A-6696-490D-AA16-6C7FD2B162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23AB-1311-42F9-9683-A491320741BD}" type="datetimeFigureOut">
              <a:rPr lang="el-GR" smtClean="0"/>
              <a:pPr/>
              <a:t>1/7/2019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203A-6696-490D-AA16-6C7FD2B162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423AB-1311-42F9-9683-A491320741BD}" type="datetimeFigureOut">
              <a:rPr lang="el-GR" smtClean="0"/>
              <a:pPr/>
              <a:t>1/7/2019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1203A-6696-490D-AA16-6C7FD2B1624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Κεφάλαιο 10: Οι λειτουργίες του κράτους</a:t>
            </a:r>
          </a:p>
          <a:p>
            <a:pPr algn="ctr"/>
            <a:r>
              <a:rPr lang="el-GR" sz="2200" b="1" dirty="0" smtClean="0">
                <a:solidFill>
                  <a:srgbClr val="0000FF"/>
                </a:solidFill>
              </a:rPr>
              <a:t>10.1. Νομοθετική λειτουργία</a:t>
            </a:r>
            <a:endParaRPr lang="el-GR" sz="2200" b="1" dirty="0">
              <a:solidFill>
                <a:srgbClr val="0000FF"/>
              </a:solidFill>
            </a:endParaRPr>
          </a:p>
        </p:txBody>
      </p:sp>
      <p:sp>
        <p:nvSpPr>
          <p:cNvPr id="3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643570" y="6429396"/>
            <a:ext cx="3500430" cy="428604"/>
          </a:xfrm>
        </p:spPr>
        <p:txBody>
          <a:bodyPr/>
          <a:lstStyle/>
          <a:p>
            <a:r>
              <a:rPr lang="el-GR" i="1" dirty="0" smtClean="0"/>
              <a:t>Δρ. Μ. </a:t>
            </a:r>
            <a:r>
              <a:rPr lang="el-GR" i="1" dirty="0" err="1" smtClean="0"/>
              <a:t>Λούντζη</a:t>
            </a:r>
            <a:r>
              <a:rPr lang="el-GR" i="1" dirty="0" smtClean="0"/>
              <a:t>,</a:t>
            </a:r>
            <a:r>
              <a:rPr lang="en-US" i="1" dirty="0" smtClean="0"/>
              <a:t> </a:t>
            </a:r>
            <a:r>
              <a:rPr lang="el-GR" i="1" dirty="0" smtClean="0"/>
              <a:t>1o Πειραματικό Γυμνάσιο Αθηνών</a:t>
            </a:r>
            <a:r>
              <a:rPr lang="en-US" i="1" dirty="0" smtClean="0"/>
              <a:t>, </a:t>
            </a:r>
            <a:r>
              <a:rPr lang="el-GR" i="1" dirty="0" smtClean="0"/>
              <a:t>Σχ. Έτος 201</a:t>
            </a:r>
            <a:r>
              <a:rPr lang="en-US" i="1" dirty="0" smtClean="0"/>
              <a:t>9</a:t>
            </a:r>
            <a:r>
              <a:rPr lang="el-GR" i="1" dirty="0"/>
              <a:t> </a:t>
            </a:r>
            <a:r>
              <a:rPr lang="el-GR" i="1" dirty="0" smtClean="0"/>
              <a:t>- </a:t>
            </a:r>
            <a:r>
              <a:rPr lang="en-US" i="1" dirty="0" smtClean="0"/>
              <a:t>20</a:t>
            </a:r>
            <a:endParaRPr lang="el-GR" i="1" dirty="0"/>
          </a:p>
        </p:txBody>
      </p:sp>
      <p:pic>
        <p:nvPicPr>
          <p:cNvPr id="5" name="Picture 3" descr="C:\Users\User\Desktop\marilou\PICS FOR ΚΠΑ\PICS FOR QUIZ\relationship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3974" cy="1498376"/>
          </a:xfrm>
          <a:prstGeom prst="rect">
            <a:avLst/>
          </a:prstGeom>
          <a:noFill/>
        </p:spPr>
      </p:pic>
      <p:graphicFrame>
        <p:nvGraphicFramePr>
          <p:cNvPr id="6" name="5 - Διάγραμμα"/>
          <p:cNvGraphicFramePr/>
          <p:nvPr/>
        </p:nvGraphicFramePr>
        <p:xfrm>
          <a:off x="214282" y="1500174"/>
          <a:ext cx="878687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Κεφάλαιο 10: Οι λειτουργίες του κράτους</a:t>
            </a:r>
          </a:p>
          <a:p>
            <a:pPr algn="ctr"/>
            <a:r>
              <a:rPr lang="el-GR" sz="2200" b="1" dirty="0" smtClean="0">
                <a:solidFill>
                  <a:srgbClr val="0000FF"/>
                </a:solidFill>
              </a:rPr>
              <a:t>10.1. Νομοθετική λειτουργία</a:t>
            </a:r>
            <a:endParaRPr lang="el-GR" sz="2200" b="1" dirty="0">
              <a:solidFill>
                <a:srgbClr val="0000FF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785794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00B050"/>
                </a:solidFill>
              </a:rPr>
              <a:t>10.1.1. Η σύνθεση της Βουλής</a:t>
            </a:r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User\Desktop\marilou\PICS FOR ΚΠΑ\PICS FOR QUIZ\relationship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2" cy="1353037"/>
          </a:xfrm>
          <a:prstGeom prst="rect">
            <a:avLst/>
          </a:prstGeom>
          <a:noFill/>
        </p:spPr>
      </p:pic>
      <p:graphicFrame>
        <p:nvGraphicFramePr>
          <p:cNvPr id="7" name="6 - Διάγραμμα"/>
          <p:cNvGraphicFramePr/>
          <p:nvPr/>
        </p:nvGraphicFramePr>
        <p:xfrm>
          <a:off x="214282" y="1428736"/>
          <a:ext cx="878687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Κεφάλαιο 10: Οι λειτουργίες του κράτους</a:t>
            </a:r>
          </a:p>
          <a:p>
            <a:pPr algn="ctr"/>
            <a:r>
              <a:rPr lang="el-GR" sz="2200" b="1" dirty="0" smtClean="0">
                <a:solidFill>
                  <a:srgbClr val="0000FF"/>
                </a:solidFill>
              </a:rPr>
              <a:t>10.1. Νομοθετική λειτουργία</a:t>
            </a:r>
            <a:endParaRPr lang="el-GR" sz="2200" b="1" dirty="0">
              <a:solidFill>
                <a:srgbClr val="0000FF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785794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00B050"/>
                </a:solidFill>
              </a:rPr>
              <a:t>10.1.2. Αρμοδιότητες της Βουλής</a:t>
            </a:r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User\Desktop\marilou\PICS FOR ΚΠΑ\PICS FOR QUIZ\relationship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2" cy="1353037"/>
          </a:xfrm>
          <a:prstGeom prst="rect">
            <a:avLst/>
          </a:prstGeom>
          <a:noFill/>
        </p:spPr>
      </p:pic>
      <p:graphicFrame>
        <p:nvGraphicFramePr>
          <p:cNvPr id="5" name="4 - Διάγραμμα"/>
          <p:cNvGraphicFramePr/>
          <p:nvPr/>
        </p:nvGraphicFramePr>
        <p:xfrm>
          <a:off x="214282" y="1428736"/>
          <a:ext cx="878687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Κεφάλαιο 10: Οι λειτουργίες του κράτους</a:t>
            </a:r>
          </a:p>
          <a:p>
            <a:pPr algn="ctr"/>
            <a:r>
              <a:rPr lang="el-GR" sz="2200" b="1" dirty="0" smtClean="0">
                <a:solidFill>
                  <a:srgbClr val="0000FF"/>
                </a:solidFill>
              </a:rPr>
              <a:t>10.2. </a:t>
            </a:r>
            <a:r>
              <a:rPr lang="el-GR" sz="2200" b="1" dirty="0" smtClean="0">
                <a:solidFill>
                  <a:srgbClr val="0000FF"/>
                </a:solidFill>
              </a:rPr>
              <a:t>Εκτελεστική</a:t>
            </a:r>
            <a:r>
              <a:rPr lang="el-GR" sz="2200" b="1" dirty="0" smtClean="0">
                <a:solidFill>
                  <a:srgbClr val="0000FF"/>
                </a:solidFill>
              </a:rPr>
              <a:t> </a:t>
            </a:r>
            <a:r>
              <a:rPr lang="el-GR" sz="2200" b="1" dirty="0" smtClean="0">
                <a:solidFill>
                  <a:srgbClr val="0000FF"/>
                </a:solidFill>
              </a:rPr>
              <a:t>λειτουργία</a:t>
            </a:r>
            <a:endParaRPr lang="el-GR" sz="2200" b="1" dirty="0">
              <a:solidFill>
                <a:srgbClr val="0000FF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785794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00B050"/>
                </a:solidFill>
              </a:rPr>
              <a:t>10.2.1. Ο Πρόεδρος της Δημοκρατίας</a:t>
            </a:r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User\Desktop\marilou\PICS FOR ΚΠΑ\PICS FOR QUIZ\relationship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4414" cy="1277866"/>
          </a:xfrm>
          <a:prstGeom prst="rect">
            <a:avLst/>
          </a:prstGeom>
          <a:noFill/>
        </p:spPr>
      </p:pic>
      <p:graphicFrame>
        <p:nvGraphicFramePr>
          <p:cNvPr id="5" name="4 - Διάγραμμα"/>
          <p:cNvGraphicFramePr/>
          <p:nvPr/>
        </p:nvGraphicFramePr>
        <p:xfrm>
          <a:off x="214282" y="1500174"/>
          <a:ext cx="878687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Κεφάλαιο 10: Οι λειτουργίες του κράτους</a:t>
            </a:r>
          </a:p>
          <a:p>
            <a:pPr algn="ctr"/>
            <a:r>
              <a:rPr lang="el-GR" sz="2200" b="1" dirty="0" smtClean="0">
                <a:solidFill>
                  <a:srgbClr val="0000FF"/>
                </a:solidFill>
              </a:rPr>
              <a:t>10.2. </a:t>
            </a:r>
            <a:r>
              <a:rPr lang="el-GR" sz="2200" b="1" dirty="0" smtClean="0">
                <a:solidFill>
                  <a:srgbClr val="0000FF"/>
                </a:solidFill>
              </a:rPr>
              <a:t>Εκτελεστική</a:t>
            </a:r>
            <a:r>
              <a:rPr lang="el-GR" sz="2200" b="1" dirty="0" smtClean="0">
                <a:solidFill>
                  <a:srgbClr val="0000FF"/>
                </a:solidFill>
              </a:rPr>
              <a:t> </a:t>
            </a:r>
            <a:r>
              <a:rPr lang="el-GR" sz="2200" b="1" dirty="0" smtClean="0">
                <a:solidFill>
                  <a:srgbClr val="0000FF"/>
                </a:solidFill>
              </a:rPr>
              <a:t>λειτουργία</a:t>
            </a:r>
            <a:endParaRPr lang="el-GR" sz="2200" b="1" dirty="0">
              <a:solidFill>
                <a:srgbClr val="0000FF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785794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00B050"/>
                </a:solidFill>
              </a:rPr>
              <a:t>10.2.1. Ο Πρόεδρος της Δημοκρατίας</a:t>
            </a:r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User\Desktop\marilou\PICS FOR ΚΠΑ\PICS FOR QUIZ\relationship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2" cy="1353037"/>
          </a:xfrm>
          <a:prstGeom prst="rect">
            <a:avLst/>
          </a:prstGeom>
          <a:noFill/>
        </p:spPr>
      </p:pic>
      <p:graphicFrame>
        <p:nvGraphicFramePr>
          <p:cNvPr id="5" name="4 - Διάγραμμα"/>
          <p:cNvGraphicFramePr/>
          <p:nvPr/>
        </p:nvGraphicFramePr>
        <p:xfrm>
          <a:off x="214282" y="1428736"/>
          <a:ext cx="871543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Κεφάλαιο 10: Οι λειτουργίες του κράτους</a:t>
            </a:r>
          </a:p>
          <a:p>
            <a:pPr algn="ctr"/>
            <a:r>
              <a:rPr lang="el-GR" sz="2200" b="1" dirty="0" smtClean="0">
                <a:solidFill>
                  <a:srgbClr val="0000FF"/>
                </a:solidFill>
              </a:rPr>
              <a:t>10.2. </a:t>
            </a:r>
            <a:r>
              <a:rPr lang="el-GR" sz="2200" b="1" dirty="0" smtClean="0">
                <a:solidFill>
                  <a:srgbClr val="0000FF"/>
                </a:solidFill>
              </a:rPr>
              <a:t>Εκτελεστική</a:t>
            </a:r>
            <a:r>
              <a:rPr lang="el-GR" sz="2200" b="1" dirty="0" smtClean="0">
                <a:solidFill>
                  <a:srgbClr val="0000FF"/>
                </a:solidFill>
              </a:rPr>
              <a:t> </a:t>
            </a:r>
            <a:r>
              <a:rPr lang="el-GR" sz="2200" b="1" dirty="0" smtClean="0">
                <a:solidFill>
                  <a:srgbClr val="0000FF"/>
                </a:solidFill>
              </a:rPr>
              <a:t>λειτουργία</a:t>
            </a:r>
            <a:endParaRPr lang="el-GR" sz="2200" b="1" dirty="0">
              <a:solidFill>
                <a:srgbClr val="0000FF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785794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00B050"/>
                </a:solidFill>
              </a:rPr>
              <a:t>10.2.2. Η Κυβέρνηση</a:t>
            </a:r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User\Desktop\marilou\PICS FOR ΚΠΑ\PICS FOR QUIZ\relationship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2" cy="1353037"/>
          </a:xfrm>
          <a:prstGeom prst="rect">
            <a:avLst/>
          </a:prstGeom>
          <a:noFill/>
        </p:spPr>
      </p:pic>
      <p:graphicFrame>
        <p:nvGraphicFramePr>
          <p:cNvPr id="5" name="4 - Διάγραμμα"/>
          <p:cNvGraphicFramePr/>
          <p:nvPr/>
        </p:nvGraphicFramePr>
        <p:xfrm>
          <a:off x="285720" y="1428736"/>
          <a:ext cx="864399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Κεφάλαιο 10: Οι λειτουργίες του κράτους</a:t>
            </a:r>
          </a:p>
          <a:p>
            <a:pPr algn="ctr"/>
            <a:r>
              <a:rPr lang="el-GR" sz="2200" b="1" dirty="0" smtClean="0">
                <a:solidFill>
                  <a:srgbClr val="0000FF"/>
                </a:solidFill>
              </a:rPr>
              <a:t>10.2. </a:t>
            </a:r>
            <a:r>
              <a:rPr lang="el-GR" sz="2200" b="1" dirty="0" smtClean="0">
                <a:solidFill>
                  <a:srgbClr val="0000FF"/>
                </a:solidFill>
              </a:rPr>
              <a:t>Εκτελεστική</a:t>
            </a:r>
            <a:r>
              <a:rPr lang="el-GR" sz="2200" b="1" dirty="0" smtClean="0">
                <a:solidFill>
                  <a:srgbClr val="0000FF"/>
                </a:solidFill>
              </a:rPr>
              <a:t> </a:t>
            </a:r>
            <a:r>
              <a:rPr lang="el-GR" sz="2200" b="1" dirty="0" smtClean="0">
                <a:solidFill>
                  <a:srgbClr val="0000FF"/>
                </a:solidFill>
              </a:rPr>
              <a:t>λειτουργία</a:t>
            </a:r>
            <a:endParaRPr lang="el-GR" sz="2200" b="1" dirty="0">
              <a:solidFill>
                <a:srgbClr val="0000FF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785794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00B050"/>
                </a:solidFill>
              </a:rPr>
              <a:t>10.2.3. Η Δικαστική Λειτουργία</a:t>
            </a:r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User\Desktop\marilou\PICS FOR ΚΠΑ\PICS FOR QUIZ\relationship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2" cy="1353037"/>
          </a:xfrm>
          <a:prstGeom prst="rect">
            <a:avLst/>
          </a:prstGeom>
          <a:noFill/>
        </p:spPr>
      </p:pic>
      <p:graphicFrame>
        <p:nvGraphicFramePr>
          <p:cNvPr id="5" name="4 - Διάγραμμα"/>
          <p:cNvGraphicFramePr/>
          <p:nvPr/>
        </p:nvGraphicFramePr>
        <p:xfrm>
          <a:off x="214282" y="1500174"/>
          <a:ext cx="871543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Κεφάλαιο 10: Οι λειτουργίες του κράτους</a:t>
            </a:r>
          </a:p>
          <a:p>
            <a:pPr algn="ctr"/>
            <a:r>
              <a:rPr lang="el-GR" sz="2200" b="1" dirty="0" smtClean="0">
                <a:solidFill>
                  <a:srgbClr val="0000FF"/>
                </a:solidFill>
              </a:rPr>
              <a:t>10.2. </a:t>
            </a:r>
            <a:r>
              <a:rPr lang="el-GR" sz="2200" b="1" dirty="0" smtClean="0">
                <a:solidFill>
                  <a:srgbClr val="0000FF"/>
                </a:solidFill>
              </a:rPr>
              <a:t>Εκτελεστική</a:t>
            </a:r>
            <a:r>
              <a:rPr lang="el-GR" sz="2200" b="1" dirty="0" smtClean="0">
                <a:solidFill>
                  <a:srgbClr val="0000FF"/>
                </a:solidFill>
              </a:rPr>
              <a:t> </a:t>
            </a:r>
            <a:r>
              <a:rPr lang="el-GR" sz="2200" b="1" dirty="0" smtClean="0">
                <a:solidFill>
                  <a:srgbClr val="0000FF"/>
                </a:solidFill>
              </a:rPr>
              <a:t>λειτουργία</a:t>
            </a:r>
            <a:endParaRPr lang="el-GR" sz="2200" b="1" dirty="0">
              <a:solidFill>
                <a:srgbClr val="0000FF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785794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00B050"/>
                </a:solidFill>
              </a:rPr>
              <a:t>10.2.3. Η Δικαστική Λειτουργία</a:t>
            </a:r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User\Desktop\marilou\PICS FOR ΚΠΑ\PICS FOR QUIZ\relationship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2" cy="1353037"/>
          </a:xfrm>
          <a:prstGeom prst="rect">
            <a:avLst/>
          </a:prstGeom>
          <a:noFill/>
        </p:spPr>
      </p:pic>
      <p:graphicFrame>
        <p:nvGraphicFramePr>
          <p:cNvPr id="5" name="4 - Διάγραμμα"/>
          <p:cNvGraphicFramePr/>
          <p:nvPr/>
        </p:nvGraphicFramePr>
        <p:xfrm>
          <a:off x="214282" y="1428736"/>
          <a:ext cx="871543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 rot="19785470">
            <a:off x="1095269" y="2342168"/>
            <a:ext cx="2889895" cy="323165"/>
          </a:xfrm>
          <a:prstGeom prst="rect">
            <a:avLst/>
          </a:prstGeom>
          <a:noFill/>
          <a:ln w="5715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1"/>
              <a:tileRect/>
            </a:gra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500" b="1" i="1" dirty="0" smtClean="0">
                <a:cs typeface="Arial" pitchFamily="34" charset="0"/>
              </a:rPr>
              <a:t>Διάκριση δικαστηρίων</a:t>
            </a:r>
            <a:endParaRPr kumimoji="0" lang="el-GR" sz="1500" b="1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8cb9a27a7cd95f38b462399ca91c6565d74ae9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562</Words>
  <Application>Microsoft Office PowerPoint</Application>
  <PresentationFormat>Προβολή στην οθόνη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84</cp:revision>
  <dcterms:created xsi:type="dcterms:W3CDTF">2019-06-30T16:59:08Z</dcterms:created>
  <dcterms:modified xsi:type="dcterms:W3CDTF">2019-07-01T04:26:59Z</dcterms:modified>
</cp:coreProperties>
</file>