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Lst>
  <p:sldSz cx="9144000" cy="6858000" type="screen4x3"/>
  <p:notesSz cx="6858000" cy="9144000"/>
  <p:custDataLst>
    <p:tags r:id="rId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3"/>
  <p:clrMru>
    <a:srgbClr val="0000FF"/>
    <a:srgbClr val="CCFF33"/>
    <a:srgbClr val="00FFFF"/>
    <a:srgbClr val="3399FF"/>
    <a:srgbClr val="9966FF"/>
    <a:srgbClr val="FFFFA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4.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A87701-D423-4E3C-AE28-4751275FE1D9}" type="doc">
      <dgm:prSet loTypeId="urn:microsoft.com/office/officeart/2005/8/layout/radial4" loCatId="relationship" qsTypeId="urn:microsoft.com/office/officeart/2005/8/quickstyle/3d3" qsCatId="3D" csTypeId="urn:microsoft.com/office/officeart/2005/8/colors/accent1_2" csCatId="accent1" phldr="1"/>
      <dgm:spPr/>
      <dgm:t>
        <a:bodyPr/>
        <a:lstStyle/>
        <a:p>
          <a:endParaRPr lang="el-GR"/>
        </a:p>
      </dgm:t>
    </dgm:pt>
    <dgm:pt modelId="{B465759D-6412-44AC-B65C-6E3DCAC488F5}">
      <dgm:prSet phldrT="[Κείμενο]" custT="1"/>
      <dgm:spPr>
        <a:gradFill rotWithShape="0">
          <a:gsLst>
            <a:gs pos="0">
              <a:srgbClr val="FF3399"/>
            </a:gs>
            <a:gs pos="25000">
              <a:srgbClr val="FF6633"/>
            </a:gs>
            <a:gs pos="50000">
              <a:srgbClr val="FFFF00"/>
            </a:gs>
            <a:gs pos="75000">
              <a:srgbClr val="01A78F"/>
            </a:gs>
            <a:gs pos="100000">
              <a:srgbClr val="3366FF"/>
            </a:gs>
          </a:gsLst>
          <a:lin ang="16200000" scaled="0"/>
        </a:gradFill>
      </dgm:spPr>
      <dgm:t>
        <a:bodyPr/>
        <a:lstStyle/>
        <a:p>
          <a:r>
            <a:rPr lang="el-GR" sz="2200" b="1" dirty="0" smtClean="0">
              <a:solidFill>
                <a:schemeClr val="tx1"/>
              </a:solidFill>
            </a:rPr>
            <a:t>Κοινωνική ομάδα</a:t>
          </a:r>
          <a:endParaRPr lang="el-GR" sz="2200" b="1" dirty="0">
            <a:solidFill>
              <a:schemeClr val="tx1"/>
            </a:solidFill>
          </a:endParaRPr>
        </a:p>
      </dgm:t>
    </dgm:pt>
    <dgm:pt modelId="{B9C39977-CA1E-43BE-87B7-D81C306DAE3D}" type="parTrans" cxnId="{AEEFCF4D-3E42-47AF-B9C0-A89355F45527}">
      <dgm:prSet/>
      <dgm:spPr/>
      <dgm:t>
        <a:bodyPr/>
        <a:lstStyle/>
        <a:p>
          <a:endParaRPr lang="el-GR"/>
        </a:p>
      </dgm:t>
    </dgm:pt>
    <dgm:pt modelId="{EC9A4F71-88E1-4536-B233-AEF81976A1E3}" type="sibTrans" cxnId="{AEEFCF4D-3E42-47AF-B9C0-A89355F45527}">
      <dgm:prSet/>
      <dgm:spPr/>
      <dgm:t>
        <a:bodyPr/>
        <a:lstStyle/>
        <a:p>
          <a:endParaRPr lang="el-GR"/>
        </a:p>
      </dgm:t>
    </dgm:pt>
    <dgm:pt modelId="{8FDAB67B-3A31-462A-AD8B-FEC3028D7BB4}">
      <dgm:prSet/>
      <dgm:spPr/>
      <dgm:t>
        <a:bodyPr/>
        <a:lstStyle/>
        <a:p>
          <a:endParaRPr lang="el-GR" b="1" dirty="0">
            <a:solidFill>
              <a:schemeClr val="tx1"/>
            </a:solidFill>
          </a:endParaRPr>
        </a:p>
      </dgm:t>
    </dgm:pt>
    <dgm:pt modelId="{09384D17-B88C-4DD6-9582-9AB1A8F894C1}" type="parTrans" cxnId="{A37D8407-CA5C-4927-A4C3-87C4EDCC1E3F}">
      <dgm:prSet/>
      <dgm:spPr/>
      <dgm:t>
        <a:bodyPr/>
        <a:lstStyle/>
        <a:p>
          <a:endParaRPr lang="el-GR"/>
        </a:p>
      </dgm:t>
    </dgm:pt>
    <dgm:pt modelId="{86971FB3-9B9F-4CBD-847F-BD4A0A0D043D}" type="sibTrans" cxnId="{A37D8407-CA5C-4927-A4C3-87C4EDCC1E3F}">
      <dgm:prSet/>
      <dgm:spPr/>
      <dgm:t>
        <a:bodyPr/>
        <a:lstStyle/>
        <a:p>
          <a:endParaRPr lang="el-GR"/>
        </a:p>
      </dgm:t>
    </dgm:pt>
    <dgm:pt modelId="{3FB73092-1979-4DC9-A8C6-07DAF413C2B2}">
      <dgm:prSet/>
      <dgm:spPr/>
      <dgm:t>
        <a:bodyPr/>
        <a:lstStyle/>
        <a:p>
          <a:endParaRPr lang="el-GR" b="1" dirty="0">
            <a:solidFill>
              <a:schemeClr val="tx1"/>
            </a:solidFill>
          </a:endParaRPr>
        </a:p>
      </dgm:t>
    </dgm:pt>
    <dgm:pt modelId="{B17FECD1-FDEC-41E7-9519-12E79B416E7B}" type="parTrans" cxnId="{5FC9C735-EC6A-4AA2-8C2B-790A9A9E446C}">
      <dgm:prSet/>
      <dgm:spPr/>
      <dgm:t>
        <a:bodyPr/>
        <a:lstStyle/>
        <a:p>
          <a:endParaRPr lang="el-GR"/>
        </a:p>
      </dgm:t>
    </dgm:pt>
    <dgm:pt modelId="{4CC8B353-9DF6-46B9-9CA9-69F33323EBF5}" type="sibTrans" cxnId="{5FC9C735-EC6A-4AA2-8C2B-790A9A9E446C}">
      <dgm:prSet/>
      <dgm:spPr/>
      <dgm:t>
        <a:bodyPr/>
        <a:lstStyle/>
        <a:p>
          <a:endParaRPr lang="el-GR"/>
        </a:p>
      </dgm:t>
    </dgm:pt>
    <dgm:pt modelId="{922D0175-98BC-4050-A81E-35BFDA3EEE30}">
      <dgm:prSet custT="1"/>
      <dgm:spPr>
        <a:solidFill>
          <a:srgbClr val="FFFF00"/>
        </a:solidFill>
      </dgm:spPr>
      <dgm:t>
        <a:bodyPr/>
        <a:lstStyle/>
        <a:p>
          <a:r>
            <a:rPr lang="el-GR" sz="1800" b="1" dirty="0" smtClean="0">
              <a:solidFill>
                <a:schemeClr val="tx1"/>
              </a:solidFill>
            </a:rPr>
            <a:t>Κοινή ταυτότητα</a:t>
          </a:r>
        </a:p>
        <a:p>
          <a:r>
            <a:rPr lang="el-GR" sz="1800" b="1" dirty="0" smtClean="0">
              <a:solidFill>
                <a:schemeClr val="tx1"/>
              </a:solidFill>
              <a:latin typeface="Calibri"/>
              <a:cs typeface="Calibri"/>
            </a:rPr>
            <a:t>↓</a:t>
          </a:r>
          <a:endParaRPr lang="el-GR" sz="1800" b="1" dirty="0" smtClean="0">
            <a:solidFill>
              <a:schemeClr val="tx1"/>
            </a:solidFill>
          </a:endParaRPr>
        </a:p>
        <a:p>
          <a:r>
            <a:rPr lang="el-GR" sz="1800" b="1" dirty="0" smtClean="0">
              <a:solidFill>
                <a:schemeClr val="tx1"/>
              </a:solidFill>
            </a:rPr>
            <a:t> αίσθηση του «εμείς»</a:t>
          </a:r>
          <a:endParaRPr lang="el-GR" sz="1800" b="1" dirty="0">
            <a:solidFill>
              <a:schemeClr val="tx1"/>
            </a:solidFill>
          </a:endParaRPr>
        </a:p>
      </dgm:t>
    </dgm:pt>
    <dgm:pt modelId="{6CBF4ADD-0C8A-446E-9CDF-F75970C312D3}" type="sibTrans" cxnId="{12272970-9D5A-4CF5-AF5F-9846910FD031}">
      <dgm:prSet/>
      <dgm:spPr/>
      <dgm:t>
        <a:bodyPr/>
        <a:lstStyle/>
        <a:p>
          <a:endParaRPr lang="el-GR"/>
        </a:p>
      </dgm:t>
    </dgm:pt>
    <dgm:pt modelId="{5E61D09B-6F18-4AB1-910B-BDFEC4FF65B2}" type="parTrans" cxnId="{12272970-9D5A-4CF5-AF5F-9846910FD031}">
      <dgm:prSet/>
      <dgm:spPr>
        <a:solidFill>
          <a:srgbClr val="FFFF00"/>
        </a:solidFill>
      </dgm:spPr>
      <dgm:t>
        <a:bodyPr/>
        <a:lstStyle/>
        <a:p>
          <a:endParaRPr lang="el-GR"/>
        </a:p>
      </dgm:t>
    </dgm:pt>
    <dgm:pt modelId="{305348A9-333B-409B-BCFD-078C48C2C8FD}">
      <dgm:prSet custT="1"/>
      <dgm:spPr>
        <a:solidFill>
          <a:srgbClr val="00B0F0"/>
        </a:solidFill>
      </dgm:spPr>
      <dgm:t>
        <a:bodyPr/>
        <a:lstStyle/>
        <a:p>
          <a:r>
            <a:rPr lang="el-GR" sz="1800" b="1" dirty="0" smtClean="0">
              <a:solidFill>
                <a:schemeClr val="tx1"/>
              </a:solidFill>
            </a:rPr>
            <a:t>Κοινοί σκοποί</a:t>
          </a:r>
        </a:p>
        <a:p>
          <a:r>
            <a:rPr lang="el-GR" sz="1800" b="1" dirty="0" smtClean="0">
              <a:solidFill>
                <a:schemeClr val="tx1"/>
              </a:solidFill>
            </a:rPr>
            <a:t> &amp; </a:t>
          </a:r>
        </a:p>
        <a:p>
          <a:r>
            <a:rPr lang="el-GR" sz="1800" b="1" dirty="0" smtClean="0">
              <a:solidFill>
                <a:schemeClr val="tx1"/>
              </a:solidFill>
            </a:rPr>
            <a:t>ενδιαφέροντα</a:t>
          </a:r>
          <a:endParaRPr lang="el-GR" sz="1800" b="1" dirty="0">
            <a:solidFill>
              <a:schemeClr val="tx1"/>
            </a:solidFill>
          </a:endParaRPr>
        </a:p>
      </dgm:t>
    </dgm:pt>
    <dgm:pt modelId="{F0E2BA67-58F0-41E1-B68B-42EB4F3413F0}" type="sibTrans" cxnId="{BDF9F6F7-7900-4705-BAFB-7C97E259925B}">
      <dgm:prSet/>
      <dgm:spPr/>
      <dgm:t>
        <a:bodyPr/>
        <a:lstStyle/>
        <a:p>
          <a:endParaRPr lang="el-GR"/>
        </a:p>
      </dgm:t>
    </dgm:pt>
    <dgm:pt modelId="{B4966015-1647-46EA-8F16-36477CD4A26B}" type="parTrans" cxnId="{BDF9F6F7-7900-4705-BAFB-7C97E259925B}">
      <dgm:prSet/>
      <dgm:spPr>
        <a:solidFill>
          <a:srgbClr val="00B0F0"/>
        </a:solidFill>
      </dgm:spPr>
      <dgm:t>
        <a:bodyPr/>
        <a:lstStyle/>
        <a:p>
          <a:endParaRPr lang="el-GR"/>
        </a:p>
      </dgm:t>
    </dgm:pt>
    <dgm:pt modelId="{FF849119-4552-4A08-8E6F-FAE1B10D41D7}">
      <dgm:prSet custT="1"/>
      <dgm:spPr>
        <a:solidFill>
          <a:srgbClr val="FF3300"/>
        </a:solidFill>
      </dgm:spPr>
      <dgm:t>
        <a:bodyPr/>
        <a:lstStyle/>
        <a:p>
          <a:r>
            <a:rPr lang="el-GR" sz="1800" b="1" dirty="0" smtClean="0">
              <a:solidFill>
                <a:schemeClr val="tx1"/>
              </a:solidFill>
            </a:rPr>
            <a:t>Συχνή επικοινωνία</a:t>
          </a:r>
          <a:endParaRPr lang="el-GR" sz="1800" b="1" dirty="0">
            <a:solidFill>
              <a:schemeClr val="tx1"/>
            </a:solidFill>
          </a:endParaRPr>
        </a:p>
      </dgm:t>
    </dgm:pt>
    <dgm:pt modelId="{4153E054-59AF-4833-ADD9-5E51842F5465}" type="sibTrans" cxnId="{FDE8B0FD-F361-4122-BCB3-E06E55152856}">
      <dgm:prSet/>
      <dgm:spPr/>
      <dgm:t>
        <a:bodyPr/>
        <a:lstStyle/>
        <a:p>
          <a:endParaRPr lang="el-GR"/>
        </a:p>
      </dgm:t>
    </dgm:pt>
    <dgm:pt modelId="{2BB1A8E7-6AC7-4421-A987-4B1547627B1B}" type="parTrans" cxnId="{FDE8B0FD-F361-4122-BCB3-E06E55152856}">
      <dgm:prSet/>
      <dgm:spPr>
        <a:solidFill>
          <a:srgbClr val="FF3300"/>
        </a:solidFill>
      </dgm:spPr>
      <dgm:t>
        <a:bodyPr/>
        <a:lstStyle/>
        <a:p>
          <a:endParaRPr lang="el-GR"/>
        </a:p>
      </dgm:t>
    </dgm:pt>
    <dgm:pt modelId="{EEF33A2C-7EA7-4C0A-97FD-E16991A6A940}">
      <dgm:prSet phldrT="[Κείμενο]" custT="1"/>
      <dgm:spPr>
        <a:solidFill>
          <a:srgbClr val="00FF00"/>
        </a:solidFill>
      </dgm:spPr>
      <dgm:t>
        <a:bodyPr/>
        <a:lstStyle/>
        <a:p>
          <a:r>
            <a:rPr lang="el-GR" sz="1800" b="1" dirty="0" smtClean="0">
              <a:solidFill>
                <a:schemeClr val="tx1"/>
              </a:solidFill>
            </a:rPr>
            <a:t>Σύνολο ατόμων με συγκεκριμένη οργάνωση</a:t>
          </a:r>
          <a:endParaRPr lang="el-GR" sz="1800" b="1" dirty="0">
            <a:solidFill>
              <a:schemeClr val="tx1"/>
            </a:solidFill>
          </a:endParaRPr>
        </a:p>
      </dgm:t>
    </dgm:pt>
    <dgm:pt modelId="{B10E8195-595D-4CA4-B28C-CC020D6FFC14}" type="sibTrans" cxnId="{239F490C-A3D9-4128-8960-2A1E88F99BB2}">
      <dgm:prSet/>
      <dgm:spPr/>
      <dgm:t>
        <a:bodyPr/>
        <a:lstStyle/>
        <a:p>
          <a:endParaRPr lang="el-GR"/>
        </a:p>
      </dgm:t>
    </dgm:pt>
    <dgm:pt modelId="{FF53DCEC-AD5E-49BF-BB65-EDD69493C103}" type="parTrans" cxnId="{239F490C-A3D9-4128-8960-2A1E88F99BB2}">
      <dgm:prSet/>
      <dgm:spPr>
        <a:solidFill>
          <a:srgbClr val="00FF00"/>
        </a:solidFill>
      </dgm:spPr>
      <dgm:t>
        <a:bodyPr/>
        <a:lstStyle/>
        <a:p>
          <a:endParaRPr lang="el-GR"/>
        </a:p>
      </dgm:t>
    </dgm:pt>
    <dgm:pt modelId="{0968439B-A7D5-4237-88F2-345E618D0338}" type="pres">
      <dgm:prSet presAssocID="{14A87701-D423-4E3C-AE28-4751275FE1D9}" presName="cycle" presStyleCnt="0">
        <dgm:presLayoutVars>
          <dgm:chMax val="1"/>
          <dgm:dir/>
          <dgm:animLvl val="ctr"/>
          <dgm:resizeHandles val="exact"/>
        </dgm:presLayoutVars>
      </dgm:prSet>
      <dgm:spPr/>
      <dgm:t>
        <a:bodyPr/>
        <a:lstStyle/>
        <a:p>
          <a:endParaRPr lang="el-GR"/>
        </a:p>
      </dgm:t>
    </dgm:pt>
    <dgm:pt modelId="{4C58503E-A62D-415D-A69C-878399AF578D}" type="pres">
      <dgm:prSet presAssocID="{B465759D-6412-44AC-B65C-6E3DCAC488F5}" presName="centerShape" presStyleLbl="node0" presStyleIdx="0" presStyleCnt="1" custScaleX="129630"/>
      <dgm:spPr/>
      <dgm:t>
        <a:bodyPr/>
        <a:lstStyle/>
        <a:p>
          <a:endParaRPr lang="el-GR"/>
        </a:p>
      </dgm:t>
    </dgm:pt>
    <dgm:pt modelId="{5AE4C2A1-F480-45B0-933C-CF5AAF299D85}" type="pres">
      <dgm:prSet presAssocID="{FF53DCEC-AD5E-49BF-BB65-EDD69493C103}" presName="parTrans" presStyleLbl="bgSibTrans2D1" presStyleIdx="0" presStyleCnt="4"/>
      <dgm:spPr/>
      <dgm:t>
        <a:bodyPr/>
        <a:lstStyle/>
        <a:p>
          <a:endParaRPr lang="el-GR"/>
        </a:p>
      </dgm:t>
    </dgm:pt>
    <dgm:pt modelId="{31DC4EDF-3FDC-460E-BCF0-4411DF334416}" type="pres">
      <dgm:prSet presAssocID="{EEF33A2C-7EA7-4C0A-97FD-E16991A6A940}" presName="node" presStyleLbl="node1" presStyleIdx="0" presStyleCnt="4">
        <dgm:presLayoutVars>
          <dgm:bulletEnabled val="1"/>
        </dgm:presLayoutVars>
      </dgm:prSet>
      <dgm:spPr/>
      <dgm:t>
        <a:bodyPr/>
        <a:lstStyle/>
        <a:p>
          <a:endParaRPr lang="el-GR"/>
        </a:p>
      </dgm:t>
    </dgm:pt>
    <dgm:pt modelId="{1C01907E-0826-470D-BBD3-E1C909C35ABF}" type="pres">
      <dgm:prSet presAssocID="{2BB1A8E7-6AC7-4421-A987-4B1547627B1B}" presName="parTrans" presStyleLbl="bgSibTrans2D1" presStyleIdx="1" presStyleCnt="4"/>
      <dgm:spPr/>
      <dgm:t>
        <a:bodyPr/>
        <a:lstStyle/>
        <a:p>
          <a:endParaRPr lang="el-GR"/>
        </a:p>
      </dgm:t>
    </dgm:pt>
    <dgm:pt modelId="{AB30FA7A-BF6A-4EFE-85D1-CC1C88C44653}" type="pres">
      <dgm:prSet presAssocID="{FF849119-4552-4A08-8E6F-FAE1B10D41D7}" presName="node" presStyleLbl="node1" presStyleIdx="1" presStyleCnt="4">
        <dgm:presLayoutVars>
          <dgm:bulletEnabled val="1"/>
        </dgm:presLayoutVars>
      </dgm:prSet>
      <dgm:spPr/>
      <dgm:t>
        <a:bodyPr/>
        <a:lstStyle/>
        <a:p>
          <a:endParaRPr lang="el-GR"/>
        </a:p>
      </dgm:t>
    </dgm:pt>
    <dgm:pt modelId="{00DC0794-6F83-45BC-90EB-90ACA51DB18A}" type="pres">
      <dgm:prSet presAssocID="{B4966015-1647-46EA-8F16-36477CD4A26B}" presName="parTrans" presStyleLbl="bgSibTrans2D1" presStyleIdx="2" presStyleCnt="4"/>
      <dgm:spPr/>
      <dgm:t>
        <a:bodyPr/>
        <a:lstStyle/>
        <a:p>
          <a:endParaRPr lang="el-GR"/>
        </a:p>
      </dgm:t>
    </dgm:pt>
    <dgm:pt modelId="{914BF399-5746-48EB-A773-7FAD83A0649E}" type="pres">
      <dgm:prSet presAssocID="{305348A9-333B-409B-BCFD-078C48C2C8FD}" presName="node" presStyleLbl="node1" presStyleIdx="2" presStyleCnt="4">
        <dgm:presLayoutVars>
          <dgm:bulletEnabled val="1"/>
        </dgm:presLayoutVars>
      </dgm:prSet>
      <dgm:spPr/>
      <dgm:t>
        <a:bodyPr/>
        <a:lstStyle/>
        <a:p>
          <a:endParaRPr lang="el-GR"/>
        </a:p>
      </dgm:t>
    </dgm:pt>
    <dgm:pt modelId="{1B31DEDC-D710-49F0-8ABD-156990DB038A}" type="pres">
      <dgm:prSet presAssocID="{5E61D09B-6F18-4AB1-910B-BDFEC4FF65B2}" presName="parTrans" presStyleLbl="bgSibTrans2D1" presStyleIdx="3" presStyleCnt="4"/>
      <dgm:spPr/>
      <dgm:t>
        <a:bodyPr/>
        <a:lstStyle/>
        <a:p>
          <a:endParaRPr lang="el-GR"/>
        </a:p>
      </dgm:t>
    </dgm:pt>
    <dgm:pt modelId="{52945BA8-05C0-4400-BA26-1D3DB854696A}" type="pres">
      <dgm:prSet presAssocID="{922D0175-98BC-4050-A81E-35BFDA3EEE30}" presName="node" presStyleLbl="node1" presStyleIdx="3" presStyleCnt="4">
        <dgm:presLayoutVars>
          <dgm:bulletEnabled val="1"/>
        </dgm:presLayoutVars>
      </dgm:prSet>
      <dgm:spPr/>
      <dgm:t>
        <a:bodyPr/>
        <a:lstStyle/>
        <a:p>
          <a:endParaRPr lang="el-GR"/>
        </a:p>
      </dgm:t>
    </dgm:pt>
  </dgm:ptLst>
  <dgm:cxnLst>
    <dgm:cxn modelId="{748184A2-D161-4B5C-B687-529232D6D6AB}" type="presOf" srcId="{2BB1A8E7-6AC7-4421-A987-4B1547627B1B}" destId="{1C01907E-0826-470D-BBD3-E1C909C35ABF}" srcOrd="0" destOrd="0" presId="urn:microsoft.com/office/officeart/2005/8/layout/radial4"/>
    <dgm:cxn modelId="{BDF9F6F7-7900-4705-BAFB-7C97E259925B}" srcId="{B465759D-6412-44AC-B65C-6E3DCAC488F5}" destId="{305348A9-333B-409B-BCFD-078C48C2C8FD}" srcOrd="2" destOrd="0" parTransId="{B4966015-1647-46EA-8F16-36477CD4A26B}" sibTransId="{F0E2BA67-58F0-41E1-B68B-42EB4F3413F0}"/>
    <dgm:cxn modelId="{D02B1059-8C2A-4568-8AF0-212EC572144F}" type="presOf" srcId="{14A87701-D423-4E3C-AE28-4751275FE1D9}" destId="{0968439B-A7D5-4237-88F2-345E618D0338}" srcOrd="0" destOrd="0" presId="urn:microsoft.com/office/officeart/2005/8/layout/radial4"/>
    <dgm:cxn modelId="{5FC9C735-EC6A-4AA2-8C2B-790A9A9E446C}" srcId="{8FDAB67B-3A31-462A-AD8B-FEC3028D7BB4}" destId="{3FB73092-1979-4DC9-A8C6-07DAF413C2B2}" srcOrd="0" destOrd="0" parTransId="{B17FECD1-FDEC-41E7-9519-12E79B416E7B}" sibTransId="{4CC8B353-9DF6-46B9-9CA9-69F33323EBF5}"/>
    <dgm:cxn modelId="{AEEFCF4D-3E42-47AF-B9C0-A89355F45527}" srcId="{14A87701-D423-4E3C-AE28-4751275FE1D9}" destId="{B465759D-6412-44AC-B65C-6E3DCAC488F5}" srcOrd="0" destOrd="0" parTransId="{B9C39977-CA1E-43BE-87B7-D81C306DAE3D}" sibTransId="{EC9A4F71-88E1-4536-B233-AEF81976A1E3}"/>
    <dgm:cxn modelId="{16CF58B2-0322-458E-ABC4-E59016ECBFFC}" type="presOf" srcId="{EEF33A2C-7EA7-4C0A-97FD-E16991A6A940}" destId="{31DC4EDF-3FDC-460E-BCF0-4411DF334416}" srcOrd="0" destOrd="0" presId="urn:microsoft.com/office/officeart/2005/8/layout/radial4"/>
    <dgm:cxn modelId="{FDC0B36B-1830-4A37-892C-CD935FBACF72}" type="presOf" srcId="{FF53DCEC-AD5E-49BF-BB65-EDD69493C103}" destId="{5AE4C2A1-F480-45B0-933C-CF5AAF299D85}" srcOrd="0" destOrd="0" presId="urn:microsoft.com/office/officeart/2005/8/layout/radial4"/>
    <dgm:cxn modelId="{F847FF08-FA8F-4653-A578-B0F7C44D85F9}" type="presOf" srcId="{305348A9-333B-409B-BCFD-078C48C2C8FD}" destId="{914BF399-5746-48EB-A773-7FAD83A0649E}" srcOrd="0" destOrd="0" presId="urn:microsoft.com/office/officeart/2005/8/layout/radial4"/>
    <dgm:cxn modelId="{11E64AE9-7DC4-4790-9B9A-FD3FA4A0B12B}" type="presOf" srcId="{B4966015-1647-46EA-8F16-36477CD4A26B}" destId="{00DC0794-6F83-45BC-90EB-90ACA51DB18A}" srcOrd="0" destOrd="0" presId="urn:microsoft.com/office/officeart/2005/8/layout/radial4"/>
    <dgm:cxn modelId="{367DBCE7-5AFA-43BD-A139-C1B0A2CD9FB2}" type="presOf" srcId="{922D0175-98BC-4050-A81E-35BFDA3EEE30}" destId="{52945BA8-05C0-4400-BA26-1D3DB854696A}" srcOrd="0" destOrd="0" presId="urn:microsoft.com/office/officeart/2005/8/layout/radial4"/>
    <dgm:cxn modelId="{239F490C-A3D9-4128-8960-2A1E88F99BB2}" srcId="{B465759D-6412-44AC-B65C-6E3DCAC488F5}" destId="{EEF33A2C-7EA7-4C0A-97FD-E16991A6A940}" srcOrd="0" destOrd="0" parTransId="{FF53DCEC-AD5E-49BF-BB65-EDD69493C103}" sibTransId="{B10E8195-595D-4CA4-B28C-CC020D6FFC14}"/>
    <dgm:cxn modelId="{4C0EFAC5-088B-4791-8CC1-BB4E46831EC5}" type="presOf" srcId="{FF849119-4552-4A08-8E6F-FAE1B10D41D7}" destId="{AB30FA7A-BF6A-4EFE-85D1-CC1C88C44653}" srcOrd="0" destOrd="0" presId="urn:microsoft.com/office/officeart/2005/8/layout/radial4"/>
    <dgm:cxn modelId="{A3207E0A-2CAF-43BB-88AB-63491525D95F}" type="presOf" srcId="{B465759D-6412-44AC-B65C-6E3DCAC488F5}" destId="{4C58503E-A62D-415D-A69C-878399AF578D}" srcOrd="0" destOrd="0" presId="urn:microsoft.com/office/officeart/2005/8/layout/radial4"/>
    <dgm:cxn modelId="{FDE8B0FD-F361-4122-BCB3-E06E55152856}" srcId="{B465759D-6412-44AC-B65C-6E3DCAC488F5}" destId="{FF849119-4552-4A08-8E6F-FAE1B10D41D7}" srcOrd="1" destOrd="0" parTransId="{2BB1A8E7-6AC7-4421-A987-4B1547627B1B}" sibTransId="{4153E054-59AF-4833-ADD9-5E51842F5465}"/>
    <dgm:cxn modelId="{A37D8407-CA5C-4927-A4C3-87C4EDCC1E3F}" srcId="{14A87701-D423-4E3C-AE28-4751275FE1D9}" destId="{8FDAB67B-3A31-462A-AD8B-FEC3028D7BB4}" srcOrd="1" destOrd="0" parTransId="{09384D17-B88C-4DD6-9582-9AB1A8F894C1}" sibTransId="{86971FB3-9B9F-4CBD-847F-BD4A0A0D043D}"/>
    <dgm:cxn modelId="{F9536E64-B85B-4F2A-8358-1B8798A81DF5}" type="presOf" srcId="{5E61D09B-6F18-4AB1-910B-BDFEC4FF65B2}" destId="{1B31DEDC-D710-49F0-8ABD-156990DB038A}" srcOrd="0" destOrd="0" presId="urn:microsoft.com/office/officeart/2005/8/layout/radial4"/>
    <dgm:cxn modelId="{12272970-9D5A-4CF5-AF5F-9846910FD031}" srcId="{B465759D-6412-44AC-B65C-6E3DCAC488F5}" destId="{922D0175-98BC-4050-A81E-35BFDA3EEE30}" srcOrd="3" destOrd="0" parTransId="{5E61D09B-6F18-4AB1-910B-BDFEC4FF65B2}" sibTransId="{6CBF4ADD-0C8A-446E-9CDF-F75970C312D3}"/>
    <dgm:cxn modelId="{0DA54B91-5491-46C3-B706-F5304FF2276C}" type="presParOf" srcId="{0968439B-A7D5-4237-88F2-345E618D0338}" destId="{4C58503E-A62D-415D-A69C-878399AF578D}" srcOrd="0" destOrd="0" presId="urn:microsoft.com/office/officeart/2005/8/layout/radial4"/>
    <dgm:cxn modelId="{C3AEA106-F9CF-4927-A86F-CA9C521878A8}" type="presParOf" srcId="{0968439B-A7D5-4237-88F2-345E618D0338}" destId="{5AE4C2A1-F480-45B0-933C-CF5AAF299D85}" srcOrd="1" destOrd="0" presId="urn:microsoft.com/office/officeart/2005/8/layout/radial4"/>
    <dgm:cxn modelId="{B3118506-AFCA-401D-BF18-8669D8DBC565}" type="presParOf" srcId="{0968439B-A7D5-4237-88F2-345E618D0338}" destId="{31DC4EDF-3FDC-460E-BCF0-4411DF334416}" srcOrd="2" destOrd="0" presId="urn:microsoft.com/office/officeart/2005/8/layout/radial4"/>
    <dgm:cxn modelId="{1F61E51B-D6DB-4C68-BD1A-A4AB350931D9}" type="presParOf" srcId="{0968439B-A7D5-4237-88F2-345E618D0338}" destId="{1C01907E-0826-470D-BBD3-E1C909C35ABF}" srcOrd="3" destOrd="0" presId="urn:microsoft.com/office/officeart/2005/8/layout/radial4"/>
    <dgm:cxn modelId="{16E66613-FB64-440D-8BD5-47BC6B8F2E90}" type="presParOf" srcId="{0968439B-A7D5-4237-88F2-345E618D0338}" destId="{AB30FA7A-BF6A-4EFE-85D1-CC1C88C44653}" srcOrd="4" destOrd="0" presId="urn:microsoft.com/office/officeart/2005/8/layout/radial4"/>
    <dgm:cxn modelId="{693B2913-2B01-4AC4-BF55-222A8ED7AA8C}" type="presParOf" srcId="{0968439B-A7D5-4237-88F2-345E618D0338}" destId="{00DC0794-6F83-45BC-90EB-90ACA51DB18A}" srcOrd="5" destOrd="0" presId="urn:microsoft.com/office/officeart/2005/8/layout/radial4"/>
    <dgm:cxn modelId="{874A08B6-1113-4FCA-9CC8-0FF4A958A6E4}" type="presParOf" srcId="{0968439B-A7D5-4237-88F2-345E618D0338}" destId="{914BF399-5746-48EB-A773-7FAD83A0649E}" srcOrd="6" destOrd="0" presId="urn:microsoft.com/office/officeart/2005/8/layout/radial4"/>
    <dgm:cxn modelId="{07A67AA2-EBE7-4DF8-AD89-1B603EC278D8}" type="presParOf" srcId="{0968439B-A7D5-4237-88F2-345E618D0338}" destId="{1B31DEDC-D710-49F0-8ABD-156990DB038A}" srcOrd="7" destOrd="0" presId="urn:microsoft.com/office/officeart/2005/8/layout/radial4"/>
    <dgm:cxn modelId="{E42F7A5A-7F80-43A4-887D-6A4976AA538F}" type="presParOf" srcId="{0968439B-A7D5-4237-88F2-345E618D0338}" destId="{52945BA8-05C0-4400-BA26-1D3DB854696A}" srcOrd="8" destOrd="0" presId="urn:microsoft.com/office/officeart/2005/8/layout/radial4"/>
  </dgm:cxnLst>
  <dgm:bg/>
  <dgm:whole/>
</dgm:dataModel>
</file>

<file path=ppt/diagrams/data2.xml><?xml version="1.0" encoding="utf-8"?>
<dgm:dataModel xmlns:dgm="http://schemas.openxmlformats.org/drawingml/2006/diagram" xmlns:a="http://schemas.openxmlformats.org/drawingml/2006/main">
  <dgm:ptLst>
    <dgm:pt modelId="{A9ED90B4-F31E-4B1E-8363-3C721DA8B8D8}" type="doc">
      <dgm:prSet loTypeId="urn:microsoft.com/office/officeart/2005/8/layout/vList6" loCatId="process" qsTypeId="urn:microsoft.com/office/officeart/2005/8/quickstyle/3d2" qsCatId="3D" csTypeId="urn:microsoft.com/office/officeart/2005/8/colors/accent1_2" csCatId="accent1" phldr="1"/>
      <dgm:spPr/>
      <dgm:t>
        <a:bodyPr/>
        <a:lstStyle/>
        <a:p>
          <a:endParaRPr lang="el-GR"/>
        </a:p>
      </dgm:t>
    </dgm:pt>
    <dgm:pt modelId="{31EB29E1-94C3-4145-A952-8A7E2A09E432}">
      <dgm:prSet phldrT="[Κείμενο]" custT="1"/>
      <dgm:spPr>
        <a:solidFill>
          <a:srgbClr val="CCFF33"/>
        </a:solidFill>
      </dgm:spPr>
      <dgm:t>
        <a:bodyPr/>
        <a:lstStyle/>
        <a:p>
          <a:r>
            <a:rPr lang="el-GR" sz="2000" b="1" dirty="0" smtClean="0">
              <a:solidFill>
                <a:schemeClr val="tx1"/>
              </a:solidFill>
            </a:rPr>
            <a:t>Πρωτογενείς </a:t>
          </a:r>
          <a:endParaRPr lang="el-GR" sz="2000" b="1" dirty="0">
            <a:solidFill>
              <a:schemeClr val="tx1"/>
            </a:solidFill>
          </a:endParaRPr>
        </a:p>
      </dgm:t>
    </dgm:pt>
    <dgm:pt modelId="{C0369318-F153-4155-8B45-CF3FBA7D1176}" type="parTrans" cxnId="{3A50D30E-740F-47D0-B327-031812AFEE93}">
      <dgm:prSet/>
      <dgm:spPr/>
      <dgm:t>
        <a:bodyPr/>
        <a:lstStyle/>
        <a:p>
          <a:endParaRPr lang="el-GR"/>
        </a:p>
      </dgm:t>
    </dgm:pt>
    <dgm:pt modelId="{FB1B59B7-ABB9-4459-AF3F-76121A9B7812}" type="sibTrans" cxnId="{3A50D30E-740F-47D0-B327-031812AFEE93}">
      <dgm:prSet/>
      <dgm:spPr/>
      <dgm:t>
        <a:bodyPr/>
        <a:lstStyle/>
        <a:p>
          <a:endParaRPr lang="el-GR"/>
        </a:p>
      </dgm:t>
    </dgm:pt>
    <dgm:pt modelId="{ACC9121A-AB60-443B-8231-108282A94BF9}">
      <dgm:prSet phldrT="[Κείμενο]" custT="1"/>
      <dgm:spPr>
        <a:solidFill>
          <a:srgbClr val="CCFF33">
            <a:alpha val="90000"/>
          </a:srgbClr>
        </a:solidFill>
      </dgm:spPr>
      <dgm:t>
        <a:bodyPr/>
        <a:lstStyle/>
        <a:p>
          <a:pPr algn="just"/>
          <a:r>
            <a:rPr lang="el-GR" sz="1600" b="1" dirty="0" smtClean="0"/>
            <a:t>Ομάδες στις οποίες εντάσσονται όλα τα άτομα, όπως η οικογένεια και οι παρέες των συνομηλίκων. </a:t>
          </a:r>
          <a:endParaRPr lang="el-GR" sz="1600" b="1" dirty="0"/>
        </a:p>
      </dgm:t>
    </dgm:pt>
    <dgm:pt modelId="{52BD39B6-8242-4A49-91DA-4CD9C0D3B935}" type="parTrans" cxnId="{8600317A-7F3D-49DE-B8ED-E21F6BAACDF7}">
      <dgm:prSet/>
      <dgm:spPr/>
      <dgm:t>
        <a:bodyPr/>
        <a:lstStyle/>
        <a:p>
          <a:endParaRPr lang="el-GR"/>
        </a:p>
      </dgm:t>
    </dgm:pt>
    <dgm:pt modelId="{75077D23-5A58-40A5-B72C-A328104950C4}" type="sibTrans" cxnId="{8600317A-7F3D-49DE-B8ED-E21F6BAACDF7}">
      <dgm:prSet/>
      <dgm:spPr/>
      <dgm:t>
        <a:bodyPr/>
        <a:lstStyle/>
        <a:p>
          <a:endParaRPr lang="el-GR"/>
        </a:p>
      </dgm:t>
    </dgm:pt>
    <dgm:pt modelId="{7AD2DA5E-08EA-4FB1-99F4-415604857460}">
      <dgm:prSet custT="1"/>
      <dgm:spPr>
        <a:solidFill>
          <a:srgbClr val="FF3399"/>
        </a:solidFill>
      </dgm:spPr>
      <dgm:t>
        <a:bodyPr/>
        <a:lstStyle/>
        <a:p>
          <a:r>
            <a:rPr lang="el-GR" sz="2000" b="1" dirty="0" smtClean="0">
              <a:solidFill>
                <a:schemeClr val="tx1"/>
              </a:solidFill>
            </a:rPr>
            <a:t>Δευτερογενείς</a:t>
          </a:r>
          <a:endParaRPr lang="el-GR" sz="2000" b="1" dirty="0">
            <a:solidFill>
              <a:schemeClr val="tx1"/>
            </a:solidFill>
          </a:endParaRPr>
        </a:p>
      </dgm:t>
    </dgm:pt>
    <dgm:pt modelId="{40DD1875-5B5F-4857-89F0-E6718D187B7E}" type="parTrans" cxnId="{3695D55F-1FCF-496F-8AA7-3F0BDC6BE616}">
      <dgm:prSet/>
      <dgm:spPr/>
      <dgm:t>
        <a:bodyPr/>
        <a:lstStyle/>
        <a:p>
          <a:endParaRPr lang="el-GR"/>
        </a:p>
      </dgm:t>
    </dgm:pt>
    <dgm:pt modelId="{E42687E4-B63C-4BCC-B939-E6BCED7322B0}" type="sibTrans" cxnId="{3695D55F-1FCF-496F-8AA7-3F0BDC6BE616}">
      <dgm:prSet/>
      <dgm:spPr/>
      <dgm:t>
        <a:bodyPr/>
        <a:lstStyle/>
        <a:p>
          <a:endParaRPr lang="el-GR"/>
        </a:p>
      </dgm:t>
    </dgm:pt>
    <dgm:pt modelId="{7A55B908-09CB-4981-B55C-B2E25C977D91}">
      <dgm:prSet custT="1"/>
      <dgm:spPr>
        <a:solidFill>
          <a:srgbClr val="00FFFF"/>
        </a:solidFill>
      </dgm:spPr>
      <dgm:t>
        <a:bodyPr/>
        <a:lstStyle/>
        <a:p>
          <a:r>
            <a:rPr lang="el-GR" sz="2000" b="1" dirty="0" smtClean="0">
              <a:solidFill>
                <a:schemeClr val="tx1"/>
              </a:solidFill>
            </a:rPr>
            <a:t>Ανοιχτές</a:t>
          </a:r>
          <a:endParaRPr lang="el-GR" sz="2000" b="1" dirty="0">
            <a:solidFill>
              <a:schemeClr val="tx1"/>
            </a:solidFill>
          </a:endParaRPr>
        </a:p>
      </dgm:t>
    </dgm:pt>
    <dgm:pt modelId="{154090BE-C7B3-4B7F-8881-279666E5EC9E}" type="parTrans" cxnId="{927AA22A-8F01-47F5-A1C4-137AC71D3AF5}">
      <dgm:prSet/>
      <dgm:spPr/>
      <dgm:t>
        <a:bodyPr/>
        <a:lstStyle/>
        <a:p>
          <a:endParaRPr lang="el-GR"/>
        </a:p>
      </dgm:t>
    </dgm:pt>
    <dgm:pt modelId="{EABA389D-83E0-4899-8EF6-2A217D84B030}" type="sibTrans" cxnId="{927AA22A-8F01-47F5-A1C4-137AC71D3AF5}">
      <dgm:prSet/>
      <dgm:spPr/>
      <dgm:t>
        <a:bodyPr/>
        <a:lstStyle/>
        <a:p>
          <a:endParaRPr lang="el-GR"/>
        </a:p>
      </dgm:t>
    </dgm:pt>
    <dgm:pt modelId="{7D87153F-D304-413F-97EF-AA2EE42CFA69}">
      <dgm:prSet custT="1"/>
      <dgm:spPr>
        <a:solidFill>
          <a:srgbClr val="FF3399">
            <a:alpha val="89804"/>
          </a:srgbClr>
        </a:solidFill>
      </dgm:spPr>
      <dgm:t>
        <a:bodyPr/>
        <a:lstStyle/>
        <a:p>
          <a:pPr algn="just"/>
          <a:r>
            <a:rPr lang="el-GR" sz="1600" b="1" dirty="0" smtClean="0"/>
            <a:t>Ομάδες στις οποίες το άτομο εντάσσεται στη διάρκεια της ζωής του, συνήθως με δική του επιλογή, για την ικανοποίηση συγκεκριμένου σκοπού ή συμφέροντος π.χ. πολιτικές ομάδες  κ.ά.</a:t>
          </a:r>
          <a:endParaRPr lang="el-GR" sz="1600" b="1" dirty="0">
            <a:solidFill>
              <a:schemeClr val="tx1"/>
            </a:solidFill>
          </a:endParaRPr>
        </a:p>
      </dgm:t>
    </dgm:pt>
    <dgm:pt modelId="{F458EC28-7B68-4682-8164-424A02101AD7}" type="parTrans" cxnId="{8BACD0AB-BD2B-492B-B937-B9E5C927556A}">
      <dgm:prSet/>
      <dgm:spPr/>
      <dgm:t>
        <a:bodyPr/>
        <a:lstStyle/>
        <a:p>
          <a:endParaRPr lang="el-GR"/>
        </a:p>
      </dgm:t>
    </dgm:pt>
    <dgm:pt modelId="{F1EEA81D-0A5E-4FBB-9F6A-5D53A39D9249}" type="sibTrans" cxnId="{8BACD0AB-BD2B-492B-B937-B9E5C927556A}">
      <dgm:prSet/>
      <dgm:spPr/>
      <dgm:t>
        <a:bodyPr/>
        <a:lstStyle/>
        <a:p>
          <a:endParaRPr lang="el-GR"/>
        </a:p>
      </dgm:t>
    </dgm:pt>
    <dgm:pt modelId="{CC237C60-CF9D-45DD-8A74-F9A617684BA0}">
      <dgm:prSet custT="1"/>
      <dgm:spPr>
        <a:solidFill>
          <a:srgbClr val="9966FF"/>
        </a:solidFill>
      </dgm:spPr>
      <dgm:t>
        <a:bodyPr/>
        <a:lstStyle/>
        <a:p>
          <a:r>
            <a:rPr lang="el-GR" sz="2000" b="1" dirty="0" smtClean="0">
              <a:solidFill>
                <a:schemeClr val="tx1"/>
              </a:solidFill>
            </a:rPr>
            <a:t>Κλειστές</a:t>
          </a:r>
          <a:endParaRPr lang="el-GR" sz="2000" b="1" dirty="0">
            <a:solidFill>
              <a:schemeClr val="tx1"/>
            </a:solidFill>
          </a:endParaRPr>
        </a:p>
      </dgm:t>
    </dgm:pt>
    <dgm:pt modelId="{30685130-1EB1-4BA8-978A-A4D24A302748}" type="parTrans" cxnId="{92631674-9DA7-476C-9EA7-C38E479EA069}">
      <dgm:prSet/>
      <dgm:spPr/>
      <dgm:t>
        <a:bodyPr/>
        <a:lstStyle/>
        <a:p>
          <a:endParaRPr lang="el-GR"/>
        </a:p>
      </dgm:t>
    </dgm:pt>
    <dgm:pt modelId="{9E43B435-A336-4527-A6D3-A184156E6AA6}" type="sibTrans" cxnId="{92631674-9DA7-476C-9EA7-C38E479EA069}">
      <dgm:prSet/>
      <dgm:spPr/>
      <dgm:t>
        <a:bodyPr/>
        <a:lstStyle/>
        <a:p>
          <a:endParaRPr lang="el-GR"/>
        </a:p>
      </dgm:t>
    </dgm:pt>
    <dgm:pt modelId="{D6C13EE7-3AAF-4CEC-804C-6063BE825CBA}">
      <dgm:prSet custT="1"/>
      <dgm:spPr>
        <a:solidFill>
          <a:srgbClr val="00FFFF">
            <a:alpha val="90000"/>
          </a:srgbClr>
        </a:solidFill>
      </dgm:spPr>
      <dgm:t>
        <a:bodyPr/>
        <a:lstStyle/>
        <a:p>
          <a:pPr algn="just"/>
          <a:r>
            <a:rPr lang="el-GR" sz="1600" b="1" dirty="0" smtClean="0"/>
            <a:t>Ομάδες στις οποίες μπορεί να συμμετέχει ελεύθερα όποιος συμφωνεί με τους σκοπούς και τις επιδιώξεις τους  ή διαθέτει τις ανάλογες προϋποθέσεις  π.χ. επαγγελματικό σωματείο κ.ά.</a:t>
          </a:r>
          <a:endParaRPr lang="el-GR" sz="1600" b="1" dirty="0"/>
        </a:p>
      </dgm:t>
    </dgm:pt>
    <dgm:pt modelId="{ACD23551-6CD1-40F4-974D-4D030DDDC1AA}" type="sibTrans" cxnId="{3B5DAFC9-F1C3-4D18-915A-D9B0514846D1}">
      <dgm:prSet/>
      <dgm:spPr/>
      <dgm:t>
        <a:bodyPr/>
        <a:lstStyle/>
        <a:p>
          <a:endParaRPr lang="el-GR"/>
        </a:p>
      </dgm:t>
    </dgm:pt>
    <dgm:pt modelId="{91054279-155E-4061-AAF3-A4CF26EE98B1}" type="parTrans" cxnId="{3B5DAFC9-F1C3-4D18-915A-D9B0514846D1}">
      <dgm:prSet/>
      <dgm:spPr/>
      <dgm:t>
        <a:bodyPr/>
        <a:lstStyle/>
        <a:p>
          <a:endParaRPr lang="el-GR"/>
        </a:p>
      </dgm:t>
    </dgm:pt>
    <dgm:pt modelId="{FDF87002-F5DA-4B79-86CD-9593E880222C}">
      <dgm:prSet custT="1"/>
      <dgm:spPr>
        <a:solidFill>
          <a:srgbClr val="9966FF">
            <a:alpha val="90000"/>
          </a:srgbClr>
        </a:solidFill>
      </dgm:spPr>
      <dgm:t>
        <a:bodyPr/>
        <a:lstStyle/>
        <a:p>
          <a:pPr algn="just"/>
          <a:r>
            <a:rPr lang="el-GR" sz="1600" b="1" dirty="0" smtClean="0"/>
            <a:t>Ομάδες που θέτουν αυστηρές προϋποθέσεις για την ένταξη σε αυτές, όπως π.χ. οι αδελφότητες κ.ά. Οι ομάδες αυτές έχουν έντονη τη διάκριση ανάμεσα στα μέλη της ομάδας «εμείς» και στους εκτός της ομάδας οι «άλλοι».</a:t>
          </a:r>
          <a:endParaRPr lang="el-GR" sz="1600" b="1" dirty="0"/>
        </a:p>
      </dgm:t>
    </dgm:pt>
    <dgm:pt modelId="{B41695C6-BC35-47EB-A442-521BB54771F6}" type="parTrans" cxnId="{1370D79E-04F7-44B5-A2B4-60A590229581}">
      <dgm:prSet/>
      <dgm:spPr/>
      <dgm:t>
        <a:bodyPr/>
        <a:lstStyle/>
        <a:p>
          <a:endParaRPr lang="el-GR"/>
        </a:p>
      </dgm:t>
    </dgm:pt>
    <dgm:pt modelId="{6866E760-FE07-458E-B4B3-785DE7666051}" type="sibTrans" cxnId="{1370D79E-04F7-44B5-A2B4-60A590229581}">
      <dgm:prSet/>
      <dgm:spPr/>
      <dgm:t>
        <a:bodyPr/>
        <a:lstStyle/>
        <a:p>
          <a:endParaRPr lang="el-GR"/>
        </a:p>
      </dgm:t>
    </dgm:pt>
    <dgm:pt modelId="{95D55040-4BA9-4EEE-96CA-13B80F01FA3F}" type="pres">
      <dgm:prSet presAssocID="{A9ED90B4-F31E-4B1E-8363-3C721DA8B8D8}" presName="Name0" presStyleCnt="0">
        <dgm:presLayoutVars>
          <dgm:dir/>
          <dgm:animLvl val="lvl"/>
          <dgm:resizeHandles/>
        </dgm:presLayoutVars>
      </dgm:prSet>
      <dgm:spPr/>
      <dgm:t>
        <a:bodyPr/>
        <a:lstStyle/>
        <a:p>
          <a:endParaRPr lang="el-GR"/>
        </a:p>
      </dgm:t>
    </dgm:pt>
    <dgm:pt modelId="{2AAAF493-8E31-4B6F-83F6-A1C697370715}" type="pres">
      <dgm:prSet presAssocID="{31EB29E1-94C3-4145-A952-8A7E2A09E432}" presName="linNode" presStyleCnt="0"/>
      <dgm:spPr/>
    </dgm:pt>
    <dgm:pt modelId="{F9BC24E7-9238-4266-9748-9A923884E54D}" type="pres">
      <dgm:prSet presAssocID="{31EB29E1-94C3-4145-A952-8A7E2A09E432}" presName="parentShp" presStyleLbl="node1" presStyleIdx="0" presStyleCnt="4" custScaleX="70796">
        <dgm:presLayoutVars>
          <dgm:bulletEnabled val="1"/>
        </dgm:presLayoutVars>
      </dgm:prSet>
      <dgm:spPr/>
      <dgm:t>
        <a:bodyPr/>
        <a:lstStyle/>
        <a:p>
          <a:endParaRPr lang="el-GR"/>
        </a:p>
      </dgm:t>
    </dgm:pt>
    <dgm:pt modelId="{D0893858-4C93-4C5C-A2E6-2B4C1B02CFE7}" type="pres">
      <dgm:prSet presAssocID="{31EB29E1-94C3-4145-A952-8A7E2A09E432}" presName="childShp" presStyleLbl="bgAccFollowNode1" presStyleIdx="0" presStyleCnt="4" custScaleX="130435">
        <dgm:presLayoutVars>
          <dgm:bulletEnabled val="1"/>
        </dgm:presLayoutVars>
      </dgm:prSet>
      <dgm:spPr/>
      <dgm:t>
        <a:bodyPr/>
        <a:lstStyle/>
        <a:p>
          <a:endParaRPr lang="el-GR"/>
        </a:p>
      </dgm:t>
    </dgm:pt>
    <dgm:pt modelId="{A44ECBE6-E759-4E61-97A3-302776F924C7}" type="pres">
      <dgm:prSet presAssocID="{FB1B59B7-ABB9-4459-AF3F-76121A9B7812}" presName="spacing" presStyleCnt="0"/>
      <dgm:spPr/>
    </dgm:pt>
    <dgm:pt modelId="{2E25204F-A884-4F2C-AABF-443CFCE64EF9}" type="pres">
      <dgm:prSet presAssocID="{7AD2DA5E-08EA-4FB1-99F4-415604857460}" presName="linNode" presStyleCnt="0"/>
      <dgm:spPr/>
    </dgm:pt>
    <dgm:pt modelId="{F4379E7B-93CE-48D7-84A0-F9EE40E1C17F}" type="pres">
      <dgm:prSet presAssocID="{7AD2DA5E-08EA-4FB1-99F4-415604857460}" presName="parentShp" presStyleLbl="node1" presStyleIdx="1" presStyleCnt="4">
        <dgm:presLayoutVars>
          <dgm:bulletEnabled val="1"/>
        </dgm:presLayoutVars>
      </dgm:prSet>
      <dgm:spPr/>
      <dgm:t>
        <a:bodyPr/>
        <a:lstStyle/>
        <a:p>
          <a:endParaRPr lang="el-GR"/>
        </a:p>
      </dgm:t>
    </dgm:pt>
    <dgm:pt modelId="{DA901B76-D9AB-4379-BBCE-5FC5EED21E44}" type="pres">
      <dgm:prSet presAssocID="{7AD2DA5E-08EA-4FB1-99F4-415604857460}" presName="childShp" presStyleLbl="bgAccFollowNode1" presStyleIdx="1" presStyleCnt="4" custScaleX="180897" custLinFactNeighborX="104" custLinFactNeighborY="-6033">
        <dgm:presLayoutVars>
          <dgm:bulletEnabled val="1"/>
        </dgm:presLayoutVars>
      </dgm:prSet>
      <dgm:spPr/>
      <dgm:t>
        <a:bodyPr/>
        <a:lstStyle/>
        <a:p>
          <a:endParaRPr lang="el-GR"/>
        </a:p>
      </dgm:t>
    </dgm:pt>
    <dgm:pt modelId="{6A56ADE6-074E-46D5-8423-AF99F1437376}" type="pres">
      <dgm:prSet presAssocID="{E42687E4-B63C-4BCC-B939-E6BCED7322B0}" presName="spacing" presStyleCnt="0"/>
      <dgm:spPr/>
    </dgm:pt>
    <dgm:pt modelId="{4844BE32-4677-4117-8148-DFF6FECFA411}" type="pres">
      <dgm:prSet presAssocID="{7A55B908-09CB-4981-B55C-B2E25C977D91}" presName="linNode" presStyleCnt="0"/>
      <dgm:spPr/>
    </dgm:pt>
    <dgm:pt modelId="{B3876D60-E5E5-43A2-B577-8B7EBEFDD1A2}" type="pres">
      <dgm:prSet presAssocID="{7A55B908-09CB-4981-B55C-B2E25C977D91}" presName="parentShp" presStyleLbl="node1" presStyleIdx="2" presStyleCnt="4">
        <dgm:presLayoutVars>
          <dgm:bulletEnabled val="1"/>
        </dgm:presLayoutVars>
      </dgm:prSet>
      <dgm:spPr/>
      <dgm:t>
        <a:bodyPr/>
        <a:lstStyle/>
        <a:p>
          <a:endParaRPr lang="el-GR"/>
        </a:p>
      </dgm:t>
    </dgm:pt>
    <dgm:pt modelId="{F928F023-AC2E-4CD3-A719-B7D0CCD52229}" type="pres">
      <dgm:prSet presAssocID="{7A55B908-09CB-4981-B55C-B2E25C977D91}" presName="childShp" presStyleLbl="bgAccFollowNode1" presStyleIdx="2" presStyleCnt="4" custScaleX="178555">
        <dgm:presLayoutVars>
          <dgm:bulletEnabled val="1"/>
        </dgm:presLayoutVars>
      </dgm:prSet>
      <dgm:spPr/>
      <dgm:t>
        <a:bodyPr/>
        <a:lstStyle/>
        <a:p>
          <a:endParaRPr lang="el-GR"/>
        </a:p>
      </dgm:t>
    </dgm:pt>
    <dgm:pt modelId="{DABD26DF-76B6-41C1-8ACD-EC9DB17BA30E}" type="pres">
      <dgm:prSet presAssocID="{EABA389D-83E0-4899-8EF6-2A217D84B030}" presName="spacing" presStyleCnt="0"/>
      <dgm:spPr/>
    </dgm:pt>
    <dgm:pt modelId="{B076335B-EA4D-4A74-A171-CFA818366704}" type="pres">
      <dgm:prSet presAssocID="{CC237C60-CF9D-45DD-8A74-F9A617684BA0}" presName="linNode" presStyleCnt="0"/>
      <dgm:spPr/>
    </dgm:pt>
    <dgm:pt modelId="{9C109E6F-2859-4494-8C91-8F21BC7FAAE0}" type="pres">
      <dgm:prSet presAssocID="{CC237C60-CF9D-45DD-8A74-F9A617684BA0}" presName="parentShp" presStyleLbl="node1" presStyleIdx="3" presStyleCnt="4" custScaleX="105633">
        <dgm:presLayoutVars>
          <dgm:bulletEnabled val="1"/>
        </dgm:presLayoutVars>
      </dgm:prSet>
      <dgm:spPr/>
      <dgm:t>
        <a:bodyPr/>
        <a:lstStyle/>
        <a:p>
          <a:endParaRPr lang="el-GR"/>
        </a:p>
      </dgm:t>
    </dgm:pt>
    <dgm:pt modelId="{20150326-CF16-4A8F-96B0-F3D56A665447}" type="pres">
      <dgm:prSet presAssocID="{CC237C60-CF9D-45DD-8A74-F9A617684BA0}" presName="childShp" presStyleLbl="bgAccFollowNode1" presStyleIdx="3" presStyleCnt="4" custScaleX="190004">
        <dgm:presLayoutVars>
          <dgm:bulletEnabled val="1"/>
        </dgm:presLayoutVars>
      </dgm:prSet>
      <dgm:spPr/>
      <dgm:t>
        <a:bodyPr/>
        <a:lstStyle/>
        <a:p>
          <a:endParaRPr lang="el-GR"/>
        </a:p>
      </dgm:t>
    </dgm:pt>
  </dgm:ptLst>
  <dgm:cxnLst>
    <dgm:cxn modelId="{007E9C1B-A2D4-4ABB-9405-78EAC921E454}" type="presOf" srcId="{A9ED90B4-F31E-4B1E-8363-3C721DA8B8D8}" destId="{95D55040-4BA9-4EEE-96CA-13B80F01FA3F}" srcOrd="0" destOrd="0" presId="urn:microsoft.com/office/officeart/2005/8/layout/vList6"/>
    <dgm:cxn modelId="{EE029884-7222-4D39-B69C-C321FCB3C1B9}" type="presOf" srcId="{31EB29E1-94C3-4145-A952-8A7E2A09E432}" destId="{F9BC24E7-9238-4266-9748-9A923884E54D}" srcOrd="0" destOrd="0" presId="urn:microsoft.com/office/officeart/2005/8/layout/vList6"/>
    <dgm:cxn modelId="{927AA22A-8F01-47F5-A1C4-137AC71D3AF5}" srcId="{A9ED90B4-F31E-4B1E-8363-3C721DA8B8D8}" destId="{7A55B908-09CB-4981-B55C-B2E25C977D91}" srcOrd="2" destOrd="0" parTransId="{154090BE-C7B3-4B7F-8881-279666E5EC9E}" sibTransId="{EABA389D-83E0-4899-8EF6-2A217D84B030}"/>
    <dgm:cxn modelId="{8600317A-7F3D-49DE-B8ED-E21F6BAACDF7}" srcId="{31EB29E1-94C3-4145-A952-8A7E2A09E432}" destId="{ACC9121A-AB60-443B-8231-108282A94BF9}" srcOrd="0" destOrd="0" parTransId="{52BD39B6-8242-4A49-91DA-4CD9C0D3B935}" sibTransId="{75077D23-5A58-40A5-B72C-A328104950C4}"/>
    <dgm:cxn modelId="{3B5DAFC9-F1C3-4D18-915A-D9B0514846D1}" srcId="{7A55B908-09CB-4981-B55C-B2E25C977D91}" destId="{D6C13EE7-3AAF-4CEC-804C-6063BE825CBA}" srcOrd="0" destOrd="0" parTransId="{91054279-155E-4061-AAF3-A4CF26EE98B1}" sibTransId="{ACD23551-6CD1-40F4-974D-4D030DDDC1AA}"/>
    <dgm:cxn modelId="{7018FC73-1E66-4FF1-91A0-0590C0E3502B}" type="presOf" srcId="{FDF87002-F5DA-4B79-86CD-9593E880222C}" destId="{20150326-CF16-4A8F-96B0-F3D56A665447}" srcOrd="0" destOrd="0" presId="urn:microsoft.com/office/officeart/2005/8/layout/vList6"/>
    <dgm:cxn modelId="{3A50D30E-740F-47D0-B327-031812AFEE93}" srcId="{A9ED90B4-F31E-4B1E-8363-3C721DA8B8D8}" destId="{31EB29E1-94C3-4145-A952-8A7E2A09E432}" srcOrd="0" destOrd="0" parTransId="{C0369318-F153-4155-8B45-CF3FBA7D1176}" sibTransId="{FB1B59B7-ABB9-4459-AF3F-76121A9B7812}"/>
    <dgm:cxn modelId="{92631674-9DA7-476C-9EA7-C38E479EA069}" srcId="{A9ED90B4-F31E-4B1E-8363-3C721DA8B8D8}" destId="{CC237C60-CF9D-45DD-8A74-F9A617684BA0}" srcOrd="3" destOrd="0" parTransId="{30685130-1EB1-4BA8-978A-A4D24A302748}" sibTransId="{9E43B435-A336-4527-A6D3-A184156E6AA6}"/>
    <dgm:cxn modelId="{8BACD0AB-BD2B-492B-B937-B9E5C927556A}" srcId="{7AD2DA5E-08EA-4FB1-99F4-415604857460}" destId="{7D87153F-D304-413F-97EF-AA2EE42CFA69}" srcOrd="0" destOrd="0" parTransId="{F458EC28-7B68-4682-8164-424A02101AD7}" sibTransId="{F1EEA81D-0A5E-4FBB-9F6A-5D53A39D9249}"/>
    <dgm:cxn modelId="{1B257510-65B1-4059-A874-7001968D7188}" type="presOf" srcId="{7D87153F-D304-413F-97EF-AA2EE42CFA69}" destId="{DA901B76-D9AB-4379-BBCE-5FC5EED21E44}" srcOrd="0" destOrd="0" presId="urn:microsoft.com/office/officeart/2005/8/layout/vList6"/>
    <dgm:cxn modelId="{D623A72E-2801-4FEA-AB24-EFB40ACAFC2F}" type="presOf" srcId="{CC237C60-CF9D-45DD-8A74-F9A617684BA0}" destId="{9C109E6F-2859-4494-8C91-8F21BC7FAAE0}" srcOrd="0" destOrd="0" presId="urn:microsoft.com/office/officeart/2005/8/layout/vList6"/>
    <dgm:cxn modelId="{751ADCA5-AC6B-43C6-B5C8-5DE507DEC999}" type="presOf" srcId="{7A55B908-09CB-4981-B55C-B2E25C977D91}" destId="{B3876D60-E5E5-43A2-B577-8B7EBEFDD1A2}" srcOrd="0" destOrd="0" presId="urn:microsoft.com/office/officeart/2005/8/layout/vList6"/>
    <dgm:cxn modelId="{3695D55F-1FCF-496F-8AA7-3F0BDC6BE616}" srcId="{A9ED90B4-F31E-4B1E-8363-3C721DA8B8D8}" destId="{7AD2DA5E-08EA-4FB1-99F4-415604857460}" srcOrd="1" destOrd="0" parTransId="{40DD1875-5B5F-4857-89F0-E6718D187B7E}" sibTransId="{E42687E4-B63C-4BCC-B939-E6BCED7322B0}"/>
    <dgm:cxn modelId="{161E8CF3-A7FC-4BFC-A2BF-FD5F236530E1}" type="presOf" srcId="{ACC9121A-AB60-443B-8231-108282A94BF9}" destId="{D0893858-4C93-4C5C-A2E6-2B4C1B02CFE7}" srcOrd="0" destOrd="0" presId="urn:microsoft.com/office/officeart/2005/8/layout/vList6"/>
    <dgm:cxn modelId="{1370D79E-04F7-44B5-A2B4-60A590229581}" srcId="{CC237C60-CF9D-45DD-8A74-F9A617684BA0}" destId="{FDF87002-F5DA-4B79-86CD-9593E880222C}" srcOrd="0" destOrd="0" parTransId="{B41695C6-BC35-47EB-A442-521BB54771F6}" sibTransId="{6866E760-FE07-458E-B4B3-785DE7666051}"/>
    <dgm:cxn modelId="{6CF24E8E-ABAD-41EE-82CE-FF6B01D105F6}" type="presOf" srcId="{7AD2DA5E-08EA-4FB1-99F4-415604857460}" destId="{F4379E7B-93CE-48D7-84A0-F9EE40E1C17F}" srcOrd="0" destOrd="0" presId="urn:microsoft.com/office/officeart/2005/8/layout/vList6"/>
    <dgm:cxn modelId="{39A87845-2DA2-4750-A803-5A8333456EBD}" type="presOf" srcId="{D6C13EE7-3AAF-4CEC-804C-6063BE825CBA}" destId="{F928F023-AC2E-4CD3-A719-B7D0CCD52229}" srcOrd="0" destOrd="0" presId="urn:microsoft.com/office/officeart/2005/8/layout/vList6"/>
    <dgm:cxn modelId="{8EA9DE64-21A3-424F-AA9F-8DD3E0D6D816}" type="presParOf" srcId="{95D55040-4BA9-4EEE-96CA-13B80F01FA3F}" destId="{2AAAF493-8E31-4B6F-83F6-A1C697370715}" srcOrd="0" destOrd="0" presId="urn:microsoft.com/office/officeart/2005/8/layout/vList6"/>
    <dgm:cxn modelId="{5F557874-68D9-4297-A05A-81F7EAE3CECA}" type="presParOf" srcId="{2AAAF493-8E31-4B6F-83F6-A1C697370715}" destId="{F9BC24E7-9238-4266-9748-9A923884E54D}" srcOrd="0" destOrd="0" presId="urn:microsoft.com/office/officeart/2005/8/layout/vList6"/>
    <dgm:cxn modelId="{5C21717F-97A4-43D4-84F5-CD2A20A41031}" type="presParOf" srcId="{2AAAF493-8E31-4B6F-83F6-A1C697370715}" destId="{D0893858-4C93-4C5C-A2E6-2B4C1B02CFE7}" srcOrd="1" destOrd="0" presId="urn:microsoft.com/office/officeart/2005/8/layout/vList6"/>
    <dgm:cxn modelId="{871E0ED7-2714-4B02-828F-25536E168EC8}" type="presParOf" srcId="{95D55040-4BA9-4EEE-96CA-13B80F01FA3F}" destId="{A44ECBE6-E759-4E61-97A3-302776F924C7}" srcOrd="1" destOrd="0" presId="urn:microsoft.com/office/officeart/2005/8/layout/vList6"/>
    <dgm:cxn modelId="{B5585E12-2ECC-4001-B157-880CBFA95D93}" type="presParOf" srcId="{95D55040-4BA9-4EEE-96CA-13B80F01FA3F}" destId="{2E25204F-A884-4F2C-AABF-443CFCE64EF9}" srcOrd="2" destOrd="0" presId="urn:microsoft.com/office/officeart/2005/8/layout/vList6"/>
    <dgm:cxn modelId="{C4D78020-6DED-4218-A47D-93BC3EF40EBA}" type="presParOf" srcId="{2E25204F-A884-4F2C-AABF-443CFCE64EF9}" destId="{F4379E7B-93CE-48D7-84A0-F9EE40E1C17F}" srcOrd="0" destOrd="0" presId="urn:microsoft.com/office/officeart/2005/8/layout/vList6"/>
    <dgm:cxn modelId="{EFAA3D23-F865-4087-9D98-F3974C444889}" type="presParOf" srcId="{2E25204F-A884-4F2C-AABF-443CFCE64EF9}" destId="{DA901B76-D9AB-4379-BBCE-5FC5EED21E44}" srcOrd="1" destOrd="0" presId="urn:microsoft.com/office/officeart/2005/8/layout/vList6"/>
    <dgm:cxn modelId="{B663ADC7-FE16-4C52-8BA9-182F3F81F206}" type="presParOf" srcId="{95D55040-4BA9-4EEE-96CA-13B80F01FA3F}" destId="{6A56ADE6-074E-46D5-8423-AF99F1437376}" srcOrd="3" destOrd="0" presId="urn:microsoft.com/office/officeart/2005/8/layout/vList6"/>
    <dgm:cxn modelId="{377E9A68-81C2-499E-AAA8-B168771EC85E}" type="presParOf" srcId="{95D55040-4BA9-4EEE-96CA-13B80F01FA3F}" destId="{4844BE32-4677-4117-8148-DFF6FECFA411}" srcOrd="4" destOrd="0" presId="urn:microsoft.com/office/officeart/2005/8/layout/vList6"/>
    <dgm:cxn modelId="{FD04C1C4-0B59-4991-B89F-2D868FB3A6D6}" type="presParOf" srcId="{4844BE32-4677-4117-8148-DFF6FECFA411}" destId="{B3876D60-E5E5-43A2-B577-8B7EBEFDD1A2}" srcOrd="0" destOrd="0" presId="urn:microsoft.com/office/officeart/2005/8/layout/vList6"/>
    <dgm:cxn modelId="{D65C4FB6-8266-4ED0-8EE5-5F2D3CDCD2BD}" type="presParOf" srcId="{4844BE32-4677-4117-8148-DFF6FECFA411}" destId="{F928F023-AC2E-4CD3-A719-B7D0CCD52229}" srcOrd="1" destOrd="0" presId="urn:microsoft.com/office/officeart/2005/8/layout/vList6"/>
    <dgm:cxn modelId="{DD29C5A5-1A1E-4D1F-8802-55AE84ED3955}" type="presParOf" srcId="{95D55040-4BA9-4EEE-96CA-13B80F01FA3F}" destId="{DABD26DF-76B6-41C1-8ACD-EC9DB17BA30E}" srcOrd="5" destOrd="0" presId="urn:microsoft.com/office/officeart/2005/8/layout/vList6"/>
    <dgm:cxn modelId="{DE616100-F051-4F73-BB79-333056B26100}" type="presParOf" srcId="{95D55040-4BA9-4EEE-96CA-13B80F01FA3F}" destId="{B076335B-EA4D-4A74-A171-CFA818366704}" srcOrd="6" destOrd="0" presId="urn:microsoft.com/office/officeart/2005/8/layout/vList6"/>
    <dgm:cxn modelId="{F48D3D12-0A4F-4939-8B3C-3C691F3921B8}" type="presParOf" srcId="{B076335B-EA4D-4A74-A171-CFA818366704}" destId="{9C109E6F-2859-4494-8C91-8F21BC7FAAE0}" srcOrd="0" destOrd="0" presId="urn:microsoft.com/office/officeart/2005/8/layout/vList6"/>
    <dgm:cxn modelId="{5F0A0C1C-20AB-48C2-9252-F421D8845A6F}" type="presParOf" srcId="{B076335B-EA4D-4A74-A171-CFA818366704}" destId="{20150326-CF16-4A8F-96B0-F3D56A665447}" srcOrd="1" destOrd="0" presId="urn:microsoft.com/office/officeart/2005/8/layout/vList6"/>
  </dgm:cxnLst>
  <dgm:bg/>
  <dgm:whole/>
</dgm:dataModel>
</file>

<file path=ppt/diagrams/data3.xml><?xml version="1.0" encoding="utf-8"?>
<dgm:dataModel xmlns:dgm="http://schemas.openxmlformats.org/drawingml/2006/diagram" xmlns:a="http://schemas.openxmlformats.org/drawingml/2006/main">
  <dgm:ptLst>
    <dgm:pt modelId="{01FD56A6-B188-49C2-AFC5-5F50C2350DB5}" type="doc">
      <dgm:prSet loTypeId="urn:microsoft.com/office/officeart/2005/8/layout/cycle3" loCatId="cycle" qsTypeId="urn:microsoft.com/office/officeart/2005/8/quickstyle/3d2" qsCatId="3D" csTypeId="urn:microsoft.com/office/officeart/2005/8/colors/colorful5" csCatId="colorful" phldr="1"/>
      <dgm:spPr/>
      <dgm:t>
        <a:bodyPr/>
        <a:lstStyle/>
        <a:p>
          <a:endParaRPr lang="el-GR"/>
        </a:p>
      </dgm:t>
    </dgm:pt>
    <dgm:pt modelId="{7A34A613-6D9B-43A7-A92C-16E92C47413E}">
      <dgm:prSet custT="1"/>
      <dgm:spPr>
        <a:solidFill>
          <a:srgbClr val="66FFFF"/>
        </a:solidFill>
      </dgm:spPr>
      <dgm:t>
        <a:bodyPr/>
        <a:lstStyle/>
        <a:p>
          <a:pPr algn="ctr"/>
          <a:r>
            <a:rPr lang="el-GR" sz="1600" b="1" dirty="0" smtClean="0">
              <a:solidFill>
                <a:schemeClr val="tx1"/>
              </a:solidFill>
            </a:rPr>
            <a:t>Κοινωνικές (άλλου κοινωνικού στρώματος)</a:t>
          </a:r>
          <a:endParaRPr lang="el-GR" sz="1600" b="1" dirty="0">
            <a:solidFill>
              <a:schemeClr val="tx1"/>
            </a:solidFill>
          </a:endParaRPr>
        </a:p>
      </dgm:t>
    </dgm:pt>
    <dgm:pt modelId="{7835A36A-53C6-47AB-BD1F-E24E218BCAF3}" type="parTrans" cxnId="{F09C1C65-48B0-4318-ACCF-3773182B3351}">
      <dgm:prSet/>
      <dgm:spPr/>
      <dgm:t>
        <a:bodyPr/>
        <a:lstStyle/>
        <a:p>
          <a:endParaRPr lang="el-GR"/>
        </a:p>
      </dgm:t>
    </dgm:pt>
    <dgm:pt modelId="{02DB0F66-D631-447F-AD4C-0635C4E527BF}" type="sibTrans" cxnId="{F09C1C65-48B0-4318-ACCF-3773182B3351}">
      <dgm:prSet/>
      <dgm:spPr/>
      <dgm:t>
        <a:bodyPr/>
        <a:lstStyle/>
        <a:p>
          <a:endParaRPr lang="el-GR"/>
        </a:p>
      </dgm:t>
    </dgm:pt>
    <dgm:pt modelId="{45A67262-EEFD-459A-BCB5-2C66D637F340}">
      <dgm:prSet custT="1"/>
      <dgm:spPr>
        <a:solidFill>
          <a:srgbClr val="FF6600"/>
        </a:solidFill>
      </dgm:spPr>
      <dgm:t>
        <a:bodyPr/>
        <a:lstStyle/>
        <a:p>
          <a:pPr algn="ctr"/>
          <a:r>
            <a:rPr lang="el-GR" sz="1600" b="1" dirty="0" smtClean="0">
              <a:solidFill>
                <a:schemeClr val="tx1"/>
              </a:solidFill>
            </a:rPr>
            <a:t>Θρησκευτικές</a:t>
          </a:r>
          <a:endParaRPr lang="el-GR" sz="1600" b="1" dirty="0">
            <a:solidFill>
              <a:schemeClr val="tx1"/>
            </a:solidFill>
          </a:endParaRPr>
        </a:p>
      </dgm:t>
    </dgm:pt>
    <dgm:pt modelId="{B9E59BEE-3C24-43A7-BC9C-A377AD57A3CB}" type="parTrans" cxnId="{67F98769-79D6-446F-82F2-D1439C046317}">
      <dgm:prSet/>
      <dgm:spPr/>
      <dgm:t>
        <a:bodyPr/>
        <a:lstStyle/>
        <a:p>
          <a:endParaRPr lang="el-GR"/>
        </a:p>
      </dgm:t>
    </dgm:pt>
    <dgm:pt modelId="{CCD11ACE-330A-49A2-9DAF-8B5B9A1AF48F}" type="sibTrans" cxnId="{67F98769-79D6-446F-82F2-D1439C046317}">
      <dgm:prSet/>
      <dgm:spPr/>
      <dgm:t>
        <a:bodyPr/>
        <a:lstStyle/>
        <a:p>
          <a:endParaRPr lang="el-GR"/>
        </a:p>
      </dgm:t>
    </dgm:pt>
    <dgm:pt modelId="{33AFC39E-0E76-4BF3-B9F7-CBD6FAC71F9C}">
      <dgm:prSet custT="1"/>
      <dgm:spPr>
        <a:solidFill>
          <a:srgbClr val="FF66CC"/>
        </a:solidFill>
      </dgm:spPr>
      <dgm:t>
        <a:bodyPr/>
        <a:lstStyle/>
        <a:p>
          <a:pPr algn="ctr"/>
          <a:r>
            <a:rPr lang="el-GR" sz="1600" b="1" dirty="0" smtClean="0">
              <a:solidFill>
                <a:schemeClr val="tx1"/>
              </a:solidFill>
            </a:rPr>
            <a:t>Διακρίσεις έναντι ευάλωτων κοινωνικών ομάδων</a:t>
          </a:r>
          <a:endParaRPr lang="el-GR" sz="1600" b="1" dirty="0">
            <a:solidFill>
              <a:schemeClr val="tx1"/>
            </a:solidFill>
          </a:endParaRPr>
        </a:p>
      </dgm:t>
    </dgm:pt>
    <dgm:pt modelId="{D9A4D774-7E87-4445-BC21-AC919A223131}" type="parTrans" cxnId="{9D8F4300-B3B7-442D-8FB0-AC647F40B7BE}">
      <dgm:prSet/>
      <dgm:spPr/>
      <dgm:t>
        <a:bodyPr/>
        <a:lstStyle/>
        <a:p>
          <a:endParaRPr lang="el-GR"/>
        </a:p>
      </dgm:t>
    </dgm:pt>
    <dgm:pt modelId="{F3150C32-FA44-4B0C-80DD-710E1C7AACBE}" type="sibTrans" cxnId="{9D8F4300-B3B7-442D-8FB0-AC647F40B7BE}">
      <dgm:prSet/>
      <dgm:spPr/>
      <dgm:t>
        <a:bodyPr/>
        <a:lstStyle/>
        <a:p>
          <a:endParaRPr lang="el-GR"/>
        </a:p>
      </dgm:t>
    </dgm:pt>
    <dgm:pt modelId="{EC249ABD-4A72-4E16-A3E4-3B3ABA690F37}">
      <dgm:prSet custT="1"/>
      <dgm:spPr>
        <a:solidFill>
          <a:srgbClr val="00B0F0"/>
        </a:solidFill>
      </dgm:spPr>
      <dgm:t>
        <a:bodyPr/>
        <a:lstStyle/>
        <a:p>
          <a:pPr algn="ctr"/>
          <a:r>
            <a:rPr lang="el-GR" sz="1600" b="1" dirty="0" smtClean="0">
              <a:solidFill>
                <a:schemeClr val="tx1"/>
              </a:solidFill>
            </a:rPr>
            <a:t>Φυλετικές-ρατσισμός (φυλή, χρώμα, εθνική καταγωγή)</a:t>
          </a:r>
          <a:endParaRPr lang="el-GR" sz="1600" b="1" dirty="0">
            <a:solidFill>
              <a:schemeClr val="tx1"/>
            </a:solidFill>
          </a:endParaRPr>
        </a:p>
      </dgm:t>
    </dgm:pt>
    <dgm:pt modelId="{1A5B1EC2-6408-4ADC-90FE-D4219A34AA18}" type="sibTrans" cxnId="{D9B4407D-5A38-4EDF-B516-A6BFB6297981}">
      <dgm:prSet/>
      <dgm:spPr>
        <a:gradFill rotWithShape="0">
          <a:gsLst>
            <a:gs pos="0">
              <a:srgbClr val="FF3399"/>
            </a:gs>
            <a:gs pos="25000">
              <a:srgbClr val="FF6633"/>
            </a:gs>
            <a:gs pos="50000">
              <a:srgbClr val="FFFF00"/>
            </a:gs>
            <a:gs pos="75000">
              <a:srgbClr val="01A78F"/>
            </a:gs>
            <a:gs pos="100000">
              <a:srgbClr val="3366FF"/>
            </a:gs>
          </a:gsLst>
          <a:lin ang="16200000" scaled="0"/>
        </a:gradFill>
      </dgm:spPr>
      <dgm:t>
        <a:bodyPr/>
        <a:lstStyle/>
        <a:p>
          <a:endParaRPr lang="el-GR"/>
        </a:p>
      </dgm:t>
    </dgm:pt>
    <dgm:pt modelId="{7E9CF611-AD4A-46DE-AA33-C01FDB3781DE}" type="parTrans" cxnId="{D9B4407D-5A38-4EDF-B516-A6BFB6297981}">
      <dgm:prSet/>
      <dgm:spPr/>
      <dgm:t>
        <a:bodyPr/>
        <a:lstStyle/>
        <a:p>
          <a:endParaRPr lang="el-GR"/>
        </a:p>
      </dgm:t>
    </dgm:pt>
    <dgm:pt modelId="{86EB9D29-F48A-4F2C-AE44-CBBFD71416AA}">
      <dgm:prSet custT="1"/>
      <dgm:spPr>
        <a:solidFill>
          <a:srgbClr val="FFFF00"/>
        </a:solidFill>
      </dgm:spPr>
      <dgm:t>
        <a:bodyPr/>
        <a:lstStyle/>
        <a:p>
          <a:pPr algn="ctr"/>
          <a:r>
            <a:rPr lang="el-GR" sz="1600" b="1" dirty="0" smtClean="0">
              <a:solidFill>
                <a:schemeClr val="tx1"/>
              </a:solidFill>
            </a:rPr>
            <a:t>Σεξισμός (μεταξύ των δύο φύλων)</a:t>
          </a:r>
          <a:endParaRPr lang="el-GR" sz="1600" b="1" dirty="0">
            <a:solidFill>
              <a:schemeClr val="tx1"/>
            </a:solidFill>
          </a:endParaRPr>
        </a:p>
      </dgm:t>
    </dgm:pt>
    <dgm:pt modelId="{DF84DA70-F4D2-4710-95C4-49B816CFE006}" type="parTrans" cxnId="{6399F1CB-676D-467C-B96A-D8AE5CF0D411}">
      <dgm:prSet/>
      <dgm:spPr/>
      <dgm:t>
        <a:bodyPr/>
        <a:lstStyle/>
        <a:p>
          <a:endParaRPr lang="el-GR"/>
        </a:p>
      </dgm:t>
    </dgm:pt>
    <dgm:pt modelId="{6EC34B3F-DF00-4359-AD07-84D2823039FD}" type="sibTrans" cxnId="{6399F1CB-676D-467C-B96A-D8AE5CF0D411}">
      <dgm:prSet/>
      <dgm:spPr/>
      <dgm:t>
        <a:bodyPr/>
        <a:lstStyle/>
        <a:p>
          <a:endParaRPr lang="el-GR"/>
        </a:p>
      </dgm:t>
    </dgm:pt>
    <dgm:pt modelId="{7E2CDB3D-DC90-4E79-909D-94BE85A31176}">
      <dgm:prSet custT="1"/>
      <dgm:spPr>
        <a:solidFill>
          <a:srgbClr val="00FA71"/>
        </a:solidFill>
      </dgm:spPr>
      <dgm:t>
        <a:bodyPr/>
        <a:lstStyle/>
        <a:p>
          <a:pPr algn="ctr"/>
          <a:r>
            <a:rPr lang="el-GR" sz="1600" b="1" dirty="0" smtClean="0">
              <a:solidFill>
                <a:schemeClr val="tx1"/>
              </a:solidFill>
            </a:rPr>
            <a:t>Ηλικιακές</a:t>
          </a:r>
          <a:endParaRPr lang="el-GR" sz="1600" b="1" dirty="0">
            <a:solidFill>
              <a:schemeClr val="tx1"/>
            </a:solidFill>
          </a:endParaRPr>
        </a:p>
      </dgm:t>
    </dgm:pt>
    <dgm:pt modelId="{C90B164C-0803-46AC-AE3D-34505EBB565A}" type="sibTrans" cxnId="{ED3DEB3E-8634-4E71-9BAE-0ECF6697A1FD}">
      <dgm:prSet/>
      <dgm:spPr/>
      <dgm:t>
        <a:bodyPr/>
        <a:lstStyle/>
        <a:p>
          <a:endParaRPr lang="el-GR"/>
        </a:p>
      </dgm:t>
    </dgm:pt>
    <dgm:pt modelId="{D8B1B7C3-C495-493D-B77D-0CA16701BFA7}" type="parTrans" cxnId="{ED3DEB3E-8634-4E71-9BAE-0ECF6697A1FD}">
      <dgm:prSet/>
      <dgm:spPr/>
      <dgm:t>
        <a:bodyPr/>
        <a:lstStyle/>
        <a:p>
          <a:endParaRPr lang="el-GR"/>
        </a:p>
      </dgm:t>
    </dgm:pt>
    <dgm:pt modelId="{019A55A2-38DF-4DEF-B82F-0FE63DAE09A2}" type="pres">
      <dgm:prSet presAssocID="{01FD56A6-B188-49C2-AFC5-5F50C2350DB5}" presName="Name0" presStyleCnt="0">
        <dgm:presLayoutVars>
          <dgm:dir/>
          <dgm:resizeHandles val="exact"/>
        </dgm:presLayoutVars>
      </dgm:prSet>
      <dgm:spPr/>
      <dgm:t>
        <a:bodyPr/>
        <a:lstStyle/>
        <a:p>
          <a:endParaRPr lang="el-GR"/>
        </a:p>
      </dgm:t>
    </dgm:pt>
    <dgm:pt modelId="{7E6FD3C6-A842-4817-A012-1BB8C5F6608F}" type="pres">
      <dgm:prSet presAssocID="{01FD56A6-B188-49C2-AFC5-5F50C2350DB5}" presName="cycle" presStyleCnt="0"/>
      <dgm:spPr/>
      <dgm:t>
        <a:bodyPr/>
        <a:lstStyle/>
        <a:p>
          <a:endParaRPr lang="el-GR"/>
        </a:p>
      </dgm:t>
    </dgm:pt>
    <dgm:pt modelId="{41E6414F-A303-4A8D-8EBB-1564D30EC34B}" type="pres">
      <dgm:prSet presAssocID="{EC249ABD-4A72-4E16-A3E4-3B3ABA690F37}" presName="nodeFirstNode" presStyleLbl="node1" presStyleIdx="0" presStyleCnt="6">
        <dgm:presLayoutVars>
          <dgm:bulletEnabled val="1"/>
        </dgm:presLayoutVars>
      </dgm:prSet>
      <dgm:spPr/>
      <dgm:t>
        <a:bodyPr/>
        <a:lstStyle/>
        <a:p>
          <a:endParaRPr lang="el-GR"/>
        </a:p>
      </dgm:t>
    </dgm:pt>
    <dgm:pt modelId="{8DC7A723-A0FA-4888-9142-C1CFA47EFE43}" type="pres">
      <dgm:prSet presAssocID="{1A5B1EC2-6408-4ADC-90FE-D4219A34AA18}" presName="sibTransFirstNode" presStyleLbl="bgShp" presStyleIdx="0" presStyleCnt="1" custScaleX="122203"/>
      <dgm:spPr/>
      <dgm:t>
        <a:bodyPr/>
        <a:lstStyle/>
        <a:p>
          <a:endParaRPr lang="el-GR"/>
        </a:p>
      </dgm:t>
    </dgm:pt>
    <dgm:pt modelId="{B2FDF7FE-10E8-4F4C-B75C-589B85543645}" type="pres">
      <dgm:prSet presAssocID="{7E2CDB3D-DC90-4E79-909D-94BE85A31176}" presName="nodeFollowingNodes" presStyleLbl="node1" presStyleIdx="1" presStyleCnt="6">
        <dgm:presLayoutVars>
          <dgm:bulletEnabled val="1"/>
        </dgm:presLayoutVars>
      </dgm:prSet>
      <dgm:spPr/>
      <dgm:t>
        <a:bodyPr/>
        <a:lstStyle/>
        <a:p>
          <a:endParaRPr lang="el-GR"/>
        </a:p>
      </dgm:t>
    </dgm:pt>
    <dgm:pt modelId="{DFC1C3B9-BFF3-4611-B389-B13DE1D41987}" type="pres">
      <dgm:prSet presAssocID="{86EB9D29-F48A-4F2C-AE44-CBBFD71416AA}" presName="nodeFollowingNodes" presStyleLbl="node1" presStyleIdx="2" presStyleCnt="6">
        <dgm:presLayoutVars>
          <dgm:bulletEnabled val="1"/>
        </dgm:presLayoutVars>
      </dgm:prSet>
      <dgm:spPr/>
      <dgm:t>
        <a:bodyPr/>
        <a:lstStyle/>
        <a:p>
          <a:endParaRPr lang="el-GR"/>
        </a:p>
      </dgm:t>
    </dgm:pt>
    <dgm:pt modelId="{D33D3782-03BD-4E81-9D25-5B2D14EEECF2}" type="pres">
      <dgm:prSet presAssocID="{33AFC39E-0E76-4BF3-B9F7-CBD6FAC71F9C}" presName="nodeFollowingNodes" presStyleLbl="node1" presStyleIdx="3" presStyleCnt="6">
        <dgm:presLayoutVars>
          <dgm:bulletEnabled val="1"/>
        </dgm:presLayoutVars>
      </dgm:prSet>
      <dgm:spPr/>
      <dgm:t>
        <a:bodyPr/>
        <a:lstStyle/>
        <a:p>
          <a:endParaRPr lang="el-GR"/>
        </a:p>
      </dgm:t>
    </dgm:pt>
    <dgm:pt modelId="{FCB72BA3-75F3-49B2-9924-89E8A3EE1290}" type="pres">
      <dgm:prSet presAssocID="{7A34A613-6D9B-43A7-A92C-16E92C47413E}" presName="nodeFollowingNodes" presStyleLbl="node1" presStyleIdx="4" presStyleCnt="6">
        <dgm:presLayoutVars>
          <dgm:bulletEnabled val="1"/>
        </dgm:presLayoutVars>
      </dgm:prSet>
      <dgm:spPr/>
      <dgm:t>
        <a:bodyPr/>
        <a:lstStyle/>
        <a:p>
          <a:endParaRPr lang="el-GR"/>
        </a:p>
      </dgm:t>
    </dgm:pt>
    <dgm:pt modelId="{E609405C-9B6A-4901-93C9-DF7AE60D0133}" type="pres">
      <dgm:prSet presAssocID="{45A67262-EEFD-459A-BCB5-2C66D637F340}" presName="nodeFollowingNodes" presStyleLbl="node1" presStyleIdx="5" presStyleCnt="6">
        <dgm:presLayoutVars>
          <dgm:bulletEnabled val="1"/>
        </dgm:presLayoutVars>
      </dgm:prSet>
      <dgm:spPr/>
      <dgm:t>
        <a:bodyPr/>
        <a:lstStyle/>
        <a:p>
          <a:endParaRPr lang="el-GR"/>
        </a:p>
      </dgm:t>
    </dgm:pt>
  </dgm:ptLst>
  <dgm:cxnLst>
    <dgm:cxn modelId="{9D8F4300-B3B7-442D-8FB0-AC647F40B7BE}" srcId="{01FD56A6-B188-49C2-AFC5-5F50C2350DB5}" destId="{33AFC39E-0E76-4BF3-B9F7-CBD6FAC71F9C}" srcOrd="3" destOrd="0" parTransId="{D9A4D774-7E87-4445-BC21-AC919A223131}" sibTransId="{F3150C32-FA44-4B0C-80DD-710E1C7AACBE}"/>
    <dgm:cxn modelId="{C300D50D-E419-4263-863D-D9CF8CFB803E}" type="presOf" srcId="{7E2CDB3D-DC90-4E79-909D-94BE85A31176}" destId="{B2FDF7FE-10E8-4F4C-B75C-589B85543645}" srcOrd="0" destOrd="0" presId="urn:microsoft.com/office/officeart/2005/8/layout/cycle3"/>
    <dgm:cxn modelId="{96E1E0CD-80E2-4967-B5B6-B10759E6A73F}" type="presOf" srcId="{1A5B1EC2-6408-4ADC-90FE-D4219A34AA18}" destId="{8DC7A723-A0FA-4888-9142-C1CFA47EFE43}" srcOrd="0" destOrd="0" presId="urn:microsoft.com/office/officeart/2005/8/layout/cycle3"/>
    <dgm:cxn modelId="{AB5E08B1-249A-41DE-B53B-A9D8203CCBC8}" type="presOf" srcId="{86EB9D29-F48A-4F2C-AE44-CBBFD71416AA}" destId="{DFC1C3B9-BFF3-4611-B389-B13DE1D41987}" srcOrd="0" destOrd="0" presId="urn:microsoft.com/office/officeart/2005/8/layout/cycle3"/>
    <dgm:cxn modelId="{6399F1CB-676D-467C-B96A-D8AE5CF0D411}" srcId="{01FD56A6-B188-49C2-AFC5-5F50C2350DB5}" destId="{86EB9D29-F48A-4F2C-AE44-CBBFD71416AA}" srcOrd="2" destOrd="0" parTransId="{DF84DA70-F4D2-4710-95C4-49B816CFE006}" sibTransId="{6EC34B3F-DF00-4359-AD07-84D2823039FD}"/>
    <dgm:cxn modelId="{DC84AC30-8EC3-486D-931D-201899163EF9}" type="presOf" srcId="{EC249ABD-4A72-4E16-A3E4-3B3ABA690F37}" destId="{41E6414F-A303-4A8D-8EBB-1564D30EC34B}" srcOrd="0" destOrd="0" presId="urn:microsoft.com/office/officeart/2005/8/layout/cycle3"/>
    <dgm:cxn modelId="{ED3DEB3E-8634-4E71-9BAE-0ECF6697A1FD}" srcId="{01FD56A6-B188-49C2-AFC5-5F50C2350DB5}" destId="{7E2CDB3D-DC90-4E79-909D-94BE85A31176}" srcOrd="1" destOrd="0" parTransId="{D8B1B7C3-C495-493D-B77D-0CA16701BFA7}" sibTransId="{C90B164C-0803-46AC-AE3D-34505EBB565A}"/>
    <dgm:cxn modelId="{67F98769-79D6-446F-82F2-D1439C046317}" srcId="{01FD56A6-B188-49C2-AFC5-5F50C2350DB5}" destId="{45A67262-EEFD-459A-BCB5-2C66D637F340}" srcOrd="5" destOrd="0" parTransId="{B9E59BEE-3C24-43A7-BC9C-A377AD57A3CB}" sibTransId="{CCD11ACE-330A-49A2-9DAF-8B5B9A1AF48F}"/>
    <dgm:cxn modelId="{06348098-50D1-47F4-828F-CD571B30DFA0}" type="presOf" srcId="{33AFC39E-0E76-4BF3-B9F7-CBD6FAC71F9C}" destId="{D33D3782-03BD-4E81-9D25-5B2D14EEECF2}" srcOrd="0" destOrd="0" presId="urn:microsoft.com/office/officeart/2005/8/layout/cycle3"/>
    <dgm:cxn modelId="{9DF89545-E95C-4428-BD46-792898784F9D}" type="presOf" srcId="{01FD56A6-B188-49C2-AFC5-5F50C2350DB5}" destId="{019A55A2-38DF-4DEF-B82F-0FE63DAE09A2}" srcOrd="0" destOrd="0" presId="urn:microsoft.com/office/officeart/2005/8/layout/cycle3"/>
    <dgm:cxn modelId="{F09C1C65-48B0-4318-ACCF-3773182B3351}" srcId="{01FD56A6-B188-49C2-AFC5-5F50C2350DB5}" destId="{7A34A613-6D9B-43A7-A92C-16E92C47413E}" srcOrd="4" destOrd="0" parTransId="{7835A36A-53C6-47AB-BD1F-E24E218BCAF3}" sibTransId="{02DB0F66-D631-447F-AD4C-0635C4E527BF}"/>
    <dgm:cxn modelId="{A3734665-A067-40B4-BCA1-48182C4B950D}" type="presOf" srcId="{45A67262-EEFD-459A-BCB5-2C66D637F340}" destId="{E609405C-9B6A-4901-93C9-DF7AE60D0133}" srcOrd="0" destOrd="0" presId="urn:microsoft.com/office/officeart/2005/8/layout/cycle3"/>
    <dgm:cxn modelId="{7A43F101-87BA-4016-9D18-967344A63517}" type="presOf" srcId="{7A34A613-6D9B-43A7-A92C-16E92C47413E}" destId="{FCB72BA3-75F3-49B2-9924-89E8A3EE1290}" srcOrd="0" destOrd="0" presId="urn:microsoft.com/office/officeart/2005/8/layout/cycle3"/>
    <dgm:cxn modelId="{D9B4407D-5A38-4EDF-B516-A6BFB6297981}" srcId="{01FD56A6-B188-49C2-AFC5-5F50C2350DB5}" destId="{EC249ABD-4A72-4E16-A3E4-3B3ABA690F37}" srcOrd="0" destOrd="0" parTransId="{7E9CF611-AD4A-46DE-AA33-C01FDB3781DE}" sibTransId="{1A5B1EC2-6408-4ADC-90FE-D4219A34AA18}"/>
    <dgm:cxn modelId="{873059E0-C969-4FF6-BF6F-EA2C6BF719C5}" type="presParOf" srcId="{019A55A2-38DF-4DEF-B82F-0FE63DAE09A2}" destId="{7E6FD3C6-A842-4817-A012-1BB8C5F6608F}" srcOrd="0" destOrd="0" presId="urn:microsoft.com/office/officeart/2005/8/layout/cycle3"/>
    <dgm:cxn modelId="{417D695B-7643-44D2-8D78-4EBD23D39ABD}" type="presParOf" srcId="{7E6FD3C6-A842-4817-A012-1BB8C5F6608F}" destId="{41E6414F-A303-4A8D-8EBB-1564D30EC34B}" srcOrd="0" destOrd="0" presId="urn:microsoft.com/office/officeart/2005/8/layout/cycle3"/>
    <dgm:cxn modelId="{0F8C31D6-B31B-483A-8529-0710AC56B6E9}" type="presParOf" srcId="{7E6FD3C6-A842-4817-A012-1BB8C5F6608F}" destId="{8DC7A723-A0FA-4888-9142-C1CFA47EFE43}" srcOrd="1" destOrd="0" presId="urn:microsoft.com/office/officeart/2005/8/layout/cycle3"/>
    <dgm:cxn modelId="{322DC1E3-4E31-43A8-A144-2F6E3FAAB5CF}" type="presParOf" srcId="{7E6FD3C6-A842-4817-A012-1BB8C5F6608F}" destId="{B2FDF7FE-10E8-4F4C-B75C-589B85543645}" srcOrd="2" destOrd="0" presId="urn:microsoft.com/office/officeart/2005/8/layout/cycle3"/>
    <dgm:cxn modelId="{2B155922-7668-499F-8B83-1F7AC8C7ECB3}" type="presParOf" srcId="{7E6FD3C6-A842-4817-A012-1BB8C5F6608F}" destId="{DFC1C3B9-BFF3-4611-B389-B13DE1D41987}" srcOrd="3" destOrd="0" presId="urn:microsoft.com/office/officeart/2005/8/layout/cycle3"/>
    <dgm:cxn modelId="{CFEF984B-9956-44A5-8CB2-280E4005E6D4}" type="presParOf" srcId="{7E6FD3C6-A842-4817-A012-1BB8C5F6608F}" destId="{D33D3782-03BD-4E81-9D25-5B2D14EEECF2}" srcOrd="4" destOrd="0" presId="urn:microsoft.com/office/officeart/2005/8/layout/cycle3"/>
    <dgm:cxn modelId="{A2D33582-0103-4411-BE4C-9DB1CFE74D49}" type="presParOf" srcId="{7E6FD3C6-A842-4817-A012-1BB8C5F6608F}" destId="{FCB72BA3-75F3-49B2-9924-89E8A3EE1290}" srcOrd="5" destOrd="0" presId="urn:microsoft.com/office/officeart/2005/8/layout/cycle3"/>
    <dgm:cxn modelId="{96C92A32-C285-42F2-B4D4-2BCBEB3F8D10}" type="presParOf" srcId="{7E6FD3C6-A842-4817-A012-1BB8C5F6608F}" destId="{E609405C-9B6A-4901-93C9-DF7AE60D0133}" srcOrd="6" destOrd="0" presId="urn:microsoft.com/office/officeart/2005/8/layout/cycle3"/>
  </dgm:cxnLst>
  <dgm:bg/>
  <dgm:whole/>
</dgm:dataModel>
</file>

<file path=ppt/diagrams/data4.xml><?xml version="1.0" encoding="utf-8"?>
<dgm:dataModel xmlns:dgm="http://schemas.openxmlformats.org/drawingml/2006/diagram" xmlns:a="http://schemas.openxmlformats.org/drawingml/2006/main">
  <dgm:ptLst>
    <dgm:pt modelId="{8EFF701C-F137-4A32-A7B1-61948A427B83}" type="doc">
      <dgm:prSet loTypeId="urn:microsoft.com/office/officeart/2005/8/layout/arrow2" loCatId="process" qsTypeId="urn:microsoft.com/office/officeart/2005/8/quickstyle/3d2" qsCatId="3D" csTypeId="urn:microsoft.com/office/officeart/2005/8/colors/accent1_2" csCatId="accent1" phldr="1"/>
      <dgm:spPr/>
      <dgm:t>
        <a:bodyPr/>
        <a:lstStyle/>
        <a:p>
          <a:endParaRPr lang="el-GR"/>
        </a:p>
      </dgm:t>
    </dgm:pt>
    <dgm:pt modelId="{48AE0B32-EE36-40CD-9CB7-6D83981ACC8D}">
      <dgm:prSet phldrT="[Κείμενο]" custT="1"/>
      <dgm:spPr/>
      <dgm:t>
        <a:bodyPr/>
        <a:lstStyle/>
        <a:p>
          <a:pPr algn="ctr"/>
          <a:r>
            <a:rPr lang="el-GR" sz="1800" b="1" dirty="0" smtClean="0"/>
            <a:t>1. Αίσθηση του «εμείς»</a:t>
          </a:r>
          <a:endParaRPr lang="el-GR" sz="1800" b="1" dirty="0">
            <a:solidFill>
              <a:schemeClr val="tx1"/>
            </a:solidFill>
          </a:endParaRPr>
        </a:p>
      </dgm:t>
    </dgm:pt>
    <dgm:pt modelId="{A4D08662-BF4B-4968-87FF-E4CD84B4C529}" type="parTrans" cxnId="{0596EC55-0715-4843-8293-AE71D39C9A7B}">
      <dgm:prSet/>
      <dgm:spPr/>
      <dgm:t>
        <a:bodyPr/>
        <a:lstStyle/>
        <a:p>
          <a:endParaRPr lang="el-GR"/>
        </a:p>
      </dgm:t>
    </dgm:pt>
    <dgm:pt modelId="{B283D608-E912-42CA-B831-BA0F1C271127}" type="sibTrans" cxnId="{0596EC55-0715-4843-8293-AE71D39C9A7B}">
      <dgm:prSet/>
      <dgm:spPr/>
      <dgm:t>
        <a:bodyPr/>
        <a:lstStyle/>
        <a:p>
          <a:endParaRPr lang="el-GR"/>
        </a:p>
      </dgm:t>
    </dgm:pt>
    <dgm:pt modelId="{4F0A5A9E-578D-45AD-824F-151E633AF890}">
      <dgm:prSet phldrT="[Κείμενο]" custT="1"/>
      <dgm:spPr/>
      <dgm:t>
        <a:bodyPr/>
        <a:lstStyle/>
        <a:p>
          <a:pPr algn="ctr"/>
          <a:r>
            <a:rPr lang="el-GR" sz="1800" b="1" dirty="0" smtClean="0">
              <a:solidFill>
                <a:schemeClr val="tx1"/>
              </a:solidFill>
            </a:rPr>
            <a:t>2. Κοινά ενδιαφέροντα</a:t>
          </a:r>
          <a:endParaRPr lang="el-GR" sz="1800" b="1" dirty="0">
            <a:solidFill>
              <a:schemeClr val="tx1"/>
            </a:solidFill>
          </a:endParaRPr>
        </a:p>
      </dgm:t>
    </dgm:pt>
    <dgm:pt modelId="{5A220E53-C637-4D1C-B983-45DF5CB3F13A}" type="parTrans" cxnId="{9C4E1554-4342-419D-A11F-006E524BB095}">
      <dgm:prSet/>
      <dgm:spPr/>
      <dgm:t>
        <a:bodyPr/>
        <a:lstStyle/>
        <a:p>
          <a:endParaRPr lang="el-GR"/>
        </a:p>
      </dgm:t>
    </dgm:pt>
    <dgm:pt modelId="{B7C5D7D3-A780-416C-8AE0-C51A9A38E918}" type="sibTrans" cxnId="{9C4E1554-4342-419D-A11F-006E524BB095}">
      <dgm:prSet/>
      <dgm:spPr/>
      <dgm:t>
        <a:bodyPr/>
        <a:lstStyle/>
        <a:p>
          <a:endParaRPr lang="el-GR"/>
        </a:p>
      </dgm:t>
    </dgm:pt>
    <dgm:pt modelId="{2C2EE036-8003-4987-BEDF-60F8584F8020}">
      <dgm:prSet phldrT="[Κείμενο]" custT="1"/>
      <dgm:spPr/>
      <dgm:t>
        <a:bodyPr/>
        <a:lstStyle/>
        <a:p>
          <a:pPr algn="ctr"/>
          <a:r>
            <a:rPr lang="el-GR" sz="1800" b="1" dirty="0" smtClean="0">
              <a:solidFill>
                <a:schemeClr val="tx1"/>
              </a:solidFill>
            </a:rPr>
            <a:t>3. Μίμηση / Ταύτιση</a:t>
          </a:r>
        </a:p>
      </dgm:t>
    </dgm:pt>
    <dgm:pt modelId="{BD10CBF2-900B-4BB9-BD94-3B8912973A0C}" type="parTrans" cxnId="{15AC0365-8D2D-47F9-BE11-DE39A6D8211B}">
      <dgm:prSet/>
      <dgm:spPr/>
      <dgm:t>
        <a:bodyPr/>
        <a:lstStyle/>
        <a:p>
          <a:endParaRPr lang="el-GR"/>
        </a:p>
      </dgm:t>
    </dgm:pt>
    <dgm:pt modelId="{E89274B6-0C98-4611-833D-D7EA036E3265}" type="sibTrans" cxnId="{15AC0365-8D2D-47F9-BE11-DE39A6D8211B}">
      <dgm:prSet/>
      <dgm:spPr/>
      <dgm:t>
        <a:bodyPr/>
        <a:lstStyle/>
        <a:p>
          <a:endParaRPr lang="el-GR"/>
        </a:p>
      </dgm:t>
    </dgm:pt>
    <dgm:pt modelId="{DA8E83B3-1628-4665-91FD-7B40BBE214A8}">
      <dgm:prSet custT="1"/>
      <dgm:spPr/>
      <dgm:t>
        <a:bodyPr/>
        <a:lstStyle/>
        <a:p>
          <a:pPr algn="ctr"/>
          <a:r>
            <a:rPr lang="el-GR" sz="1800" b="1" dirty="0" smtClean="0">
              <a:solidFill>
                <a:schemeClr val="tx1"/>
              </a:solidFill>
            </a:rPr>
            <a:t>4. Ηγεσία</a:t>
          </a:r>
          <a:endParaRPr lang="el-GR" sz="1800" b="1" dirty="0">
            <a:solidFill>
              <a:schemeClr val="tx1"/>
            </a:solidFill>
          </a:endParaRPr>
        </a:p>
      </dgm:t>
    </dgm:pt>
    <dgm:pt modelId="{C734A748-4E3B-4F6E-99D9-9194EF671C38}" type="parTrans" cxnId="{92A19319-3111-499C-9C22-F9276DF8D4EF}">
      <dgm:prSet/>
      <dgm:spPr/>
      <dgm:t>
        <a:bodyPr/>
        <a:lstStyle/>
        <a:p>
          <a:endParaRPr lang="el-GR"/>
        </a:p>
      </dgm:t>
    </dgm:pt>
    <dgm:pt modelId="{5499C4DE-6975-428E-A3F2-F92C54861B96}" type="sibTrans" cxnId="{92A19319-3111-499C-9C22-F9276DF8D4EF}">
      <dgm:prSet/>
      <dgm:spPr/>
      <dgm:t>
        <a:bodyPr/>
        <a:lstStyle/>
        <a:p>
          <a:endParaRPr lang="el-GR"/>
        </a:p>
      </dgm:t>
    </dgm:pt>
    <dgm:pt modelId="{91A1B506-A369-4918-BD7B-4CFDEFB28707}" type="pres">
      <dgm:prSet presAssocID="{8EFF701C-F137-4A32-A7B1-61948A427B83}" presName="arrowDiagram" presStyleCnt="0">
        <dgm:presLayoutVars>
          <dgm:chMax val="5"/>
          <dgm:dir/>
          <dgm:resizeHandles val="exact"/>
        </dgm:presLayoutVars>
      </dgm:prSet>
      <dgm:spPr/>
      <dgm:t>
        <a:bodyPr/>
        <a:lstStyle/>
        <a:p>
          <a:endParaRPr lang="el-GR"/>
        </a:p>
      </dgm:t>
    </dgm:pt>
    <dgm:pt modelId="{3AC739A0-7395-4A2D-8BC8-E3291F09C104}" type="pres">
      <dgm:prSet presAssocID="{8EFF701C-F137-4A32-A7B1-61948A427B83}" presName="arrow" presStyleLbl="bgShp" presStyleIdx="0" presStyleCnt="1" custLinFactNeighborX="-676"/>
      <dgm:spPr>
        <a:blipFill rotWithShape="0">
          <a:blip xmlns:r="http://schemas.openxmlformats.org/officeDocument/2006/relationships" r:embed="rId1"/>
          <a:stretch>
            <a:fillRect/>
          </a:stretch>
        </a:blipFill>
      </dgm:spPr>
      <dgm:t>
        <a:bodyPr/>
        <a:lstStyle/>
        <a:p>
          <a:endParaRPr lang="el-GR"/>
        </a:p>
      </dgm:t>
    </dgm:pt>
    <dgm:pt modelId="{D616C1CF-3EDD-40CF-BF08-7C60E24076DC}" type="pres">
      <dgm:prSet presAssocID="{8EFF701C-F137-4A32-A7B1-61948A427B83}" presName="arrowDiagram4" presStyleCnt="0"/>
      <dgm:spPr/>
    </dgm:pt>
    <dgm:pt modelId="{AEC184F7-1BB1-4580-BB97-9F99A3B292C8}" type="pres">
      <dgm:prSet presAssocID="{48AE0B32-EE36-40CD-9CB7-6D83981ACC8D}" presName="bullet4a" presStyleLbl="node1" presStyleIdx="0" presStyleCnt="4"/>
      <dgm:spPr>
        <a:solidFill>
          <a:srgbClr val="FF3300"/>
        </a:solidFill>
      </dgm:spPr>
      <dgm:t>
        <a:bodyPr/>
        <a:lstStyle/>
        <a:p>
          <a:endParaRPr lang="el-GR"/>
        </a:p>
      </dgm:t>
    </dgm:pt>
    <dgm:pt modelId="{A26182B7-8080-4D9B-BD4C-62EF06F61182}" type="pres">
      <dgm:prSet presAssocID="{48AE0B32-EE36-40CD-9CB7-6D83981ACC8D}" presName="textBox4a" presStyleLbl="revTx" presStyleIdx="0" presStyleCnt="4" custScaleX="191607" custScaleY="77532" custLinFactNeighborX="33546" custLinFactNeighborY="0">
        <dgm:presLayoutVars>
          <dgm:bulletEnabled val="1"/>
        </dgm:presLayoutVars>
      </dgm:prSet>
      <dgm:spPr/>
      <dgm:t>
        <a:bodyPr/>
        <a:lstStyle/>
        <a:p>
          <a:endParaRPr lang="el-GR"/>
        </a:p>
      </dgm:t>
    </dgm:pt>
    <dgm:pt modelId="{4D95E5FF-7BCB-48C2-9E31-607CE39E2320}" type="pres">
      <dgm:prSet presAssocID="{4F0A5A9E-578D-45AD-824F-151E633AF890}" presName="bullet4b" presStyleLbl="node1" presStyleIdx="1" presStyleCnt="4"/>
      <dgm:spPr>
        <a:solidFill>
          <a:srgbClr val="FF3300"/>
        </a:solidFill>
      </dgm:spPr>
      <dgm:t>
        <a:bodyPr/>
        <a:lstStyle/>
        <a:p>
          <a:endParaRPr lang="el-GR"/>
        </a:p>
      </dgm:t>
    </dgm:pt>
    <dgm:pt modelId="{43731D9E-C077-4791-8872-569F39C08756}" type="pres">
      <dgm:prSet presAssocID="{4F0A5A9E-578D-45AD-824F-151E633AF890}" presName="textBox4b" presStyleLbl="revTx" presStyleIdx="1" presStyleCnt="4" custScaleX="160511" custScaleY="30284" custLinFactNeighborX="22954" custLinFactNeighborY="-14988">
        <dgm:presLayoutVars>
          <dgm:bulletEnabled val="1"/>
        </dgm:presLayoutVars>
      </dgm:prSet>
      <dgm:spPr/>
      <dgm:t>
        <a:bodyPr/>
        <a:lstStyle/>
        <a:p>
          <a:endParaRPr lang="el-GR"/>
        </a:p>
      </dgm:t>
    </dgm:pt>
    <dgm:pt modelId="{E7FD5D8B-891A-4B7D-9F59-4BA09E0AC0E1}" type="pres">
      <dgm:prSet presAssocID="{2C2EE036-8003-4987-BEDF-60F8584F8020}" presName="bullet4c" presStyleLbl="node1" presStyleIdx="2" presStyleCnt="4"/>
      <dgm:spPr>
        <a:solidFill>
          <a:srgbClr val="FF3300"/>
        </a:solidFill>
      </dgm:spPr>
      <dgm:t>
        <a:bodyPr/>
        <a:lstStyle/>
        <a:p>
          <a:endParaRPr lang="el-GR"/>
        </a:p>
      </dgm:t>
    </dgm:pt>
    <dgm:pt modelId="{3FD65EB9-08F9-4CB8-9FBF-42F907F3CC05}" type="pres">
      <dgm:prSet presAssocID="{2C2EE036-8003-4987-BEDF-60F8584F8020}" presName="textBox4c" presStyleLbl="revTx" presStyleIdx="2" presStyleCnt="4" custScaleX="206574" custScaleY="59532">
        <dgm:presLayoutVars>
          <dgm:bulletEnabled val="1"/>
        </dgm:presLayoutVars>
      </dgm:prSet>
      <dgm:spPr/>
      <dgm:t>
        <a:bodyPr/>
        <a:lstStyle/>
        <a:p>
          <a:endParaRPr lang="el-GR"/>
        </a:p>
      </dgm:t>
    </dgm:pt>
    <dgm:pt modelId="{F08B2A12-E245-4B6E-B84E-9D0D0FC5F2D3}" type="pres">
      <dgm:prSet presAssocID="{DA8E83B3-1628-4665-91FD-7B40BBE214A8}" presName="bullet4d" presStyleLbl="node1" presStyleIdx="3" presStyleCnt="4"/>
      <dgm:spPr>
        <a:solidFill>
          <a:srgbClr val="FF3300"/>
        </a:solidFill>
      </dgm:spPr>
      <dgm:t>
        <a:bodyPr/>
        <a:lstStyle/>
        <a:p>
          <a:endParaRPr lang="el-GR"/>
        </a:p>
      </dgm:t>
    </dgm:pt>
    <dgm:pt modelId="{4A4F6B13-D37F-48D1-97C8-FDD02FDBFFFC}" type="pres">
      <dgm:prSet presAssocID="{DA8E83B3-1628-4665-91FD-7B40BBE214A8}" presName="textBox4d" presStyleLbl="revTx" presStyleIdx="3" presStyleCnt="4" custScaleX="129422" custScaleY="9640" custLinFactNeighborX="-48703" custLinFactNeighborY="-25719">
        <dgm:presLayoutVars>
          <dgm:bulletEnabled val="1"/>
        </dgm:presLayoutVars>
      </dgm:prSet>
      <dgm:spPr/>
      <dgm:t>
        <a:bodyPr/>
        <a:lstStyle/>
        <a:p>
          <a:endParaRPr lang="el-GR"/>
        </a:p>
      </dgm:t>
    </dgm:pt>
  </dgm:ptLst>
  <dgm:cxnLst>
    <dgm:cxn modelId="{9C4E1554-4342-419D-A11F-006E524BB095}" srcId="{8EFF701C-F137-4A32-A7B1-61948A427B83}" destId="{4F0A5A9E-578D-45AD-824F-151E633AF890}" srcOrd="1" destOrd="0" parTransId="{5A220E53-C637-4D1C-B983-45DF5CB3F13A}" sibTransId="{B7C5D7D3-A780-416C-8AE0-C51A9A38E918}"/>
    <dgm:cxn modelId="{0596EC55-0715-4843-8293-AE71D39C9A7B}" srcId="{8EFF701C-F137-4A32-A7B1-61948A427B83}" destId="{48AE0B32-EE36-40CD-9CB7-6D83981ACC8D}" srcOrd="0" destOrd="0" parTransId="{A4D08662-BF4B-4968-87FF-E4CD84B4C529}" sibTransId="{B283D608-E912-42CA-B831-BA0F1C271127}"/>
    <dgm:cxn modelId="{5F64E08F-DD10-4111-A2BC-805C666F3ADF}" type="presOf" srcId="{48AE0B32-EE36-40CD-9CB7-6D83981ACC8D}" destId="{A26182B7-8080-4D9B-BD4C-62EF06F61182}" srcOrd="0" destOrd="0" presId="urn:microsoft.com/office/officeart/2005/8/layout/arrow2"/>
    <dgm:cxn modelId="{FEBBCD77-F6D7-4E4D-959C-2023A560CCDF}" type="presOf" srcId="{4F0A5A9E-578D-45AD-824F-151E633AF890}" destId="{43731D9E-C077-4791-8872-569F39C08756}" srcOrd="0" destOrd="0" presId="urn:microsoft.com/office/officeart/2005/8/layout/arrow2"/>
    <dgm:cxn modelId="{F42054DE-6F35-44DD-AAA0-4BADC5E4A293}" type="presOf" srcId="{8EFF701C-F137-4A32-A7B1-61948A427B83}" destId="{91A1B506-A369-4918-BD7B-4CFDEFB28707}" srcOrd="0" destOrd="0" presId="urn:microsoft.com/office/officeart/2005/8/layout/arrow2"/>
    <dgm:cxn modelId="{92A19319-3111-499C-9C22-F9276DF8D4EF}" srcId="{8EFF701C-F137-4A32-A7B1-61948A427B83}" destId="{DA8E83B3-1628-4665-91FD-7B40BBE214A8}" srcOrd="3" destOrd="0" parTransId="{C734A748-4E3B-4F6E-99D9-9194EF671C38}" sibTransId="{5499C4DE-6975-428E-A3F2-F92C54861B96}"/>
    <dgm:cxn modelId="{119C2A8F-2726-470C-9CEA-6B354509730F}" type="presOf" srcId="{DA8E83B3-1628-4665-91FD-7B40BBE214A8}" destId="{4A4F6B13-D37F-48D1-97C8-FDD02FDBFFFC}" srcOrd="0" destOrd="0" presId="urn:microsoft.com/office/officeart/2005/8/layout/arrow2"/>
    <dgm:cxn modelId="{15AC0365-8D2D-47F9-BE11-DE39A6D8211B}" srcId="{8EFF701C-F137-4A32-A7B1-61948A427B83}" destId="{2C2EE036-8003-4987-BEDF-60F8584F8020}" srcOrd="2" destOrd="0" parTransId="{BD10CBF2-900B-4BB9-BD94-3B8912973A0C}" sibTransId="{E89274B6-0C98-4611-833D-D7EA036E3265}"/>
    <dgm:cxn modelId="{CE2BA623-E10F-4821-BF64-6BA3388DCB3F}" type="presOf" srcId="{2C2EE036-8003-4987-BEDF-60F8584F8020}" destId="{3FD65EB9-08F9-4CB8-9FBF-42F907F3CC05}" srcOrd="0" destOrd="0" presId="urn:microsoft.com/office/officeart/2005/8/layout/arrow2"/>
    <dgm:cxn modelId="{80BAF621-34E2-45AE-8083-2C60D8990450}" type="presParOf" srcId="{91A1B506-A369-4918-BD7B-4CFDEFB28707}" destId="{3AC739A0-7395-4A2D-8BC8-E3291F09C104}" srcOrd="0" destOrd="0" presId="urn:microsoft.com/office/officeart/2005/8/layout/arrow2"/>
    <dgm:cxn modelId="{B2883117-2CA0-4E86-B8CA-5026CC5899EA}" type="presParOf" srcId="{91A1B506-A369-4918-BD7B-4CFDEFB28707}" destId="{D616C1CF-3EDD-40CF-BF08-7C60E24076DC}" srcOrd="1" destOrd="0" presId="urn:microsoft.com/office/officeart/2005/8/layout/arrow2"/>
    <dgm:cxn modelId="{C3EC5674-46EA-4E9A-AFC8-3AEBB2777828}" type="presParOf" srcId="{D616C1CF-3EDD-40CF-BF08-7C60E24076DC}" destId="{AEC184F7-1BB1-4580-BB97-9F99A3B292C8}" srcOrd="0" destOrd="0" presId="urn:microsoft.com/office/officeart/2005/8/layout/arrow2"/>
    <dgm:cxn modelId="{6BF57C3A-E151-4A30-8DF4-9355A71936E7}" type="presParOf" srcId="{D616C1CF-3EDD-40CF-BF08-7C60E24076DC}" destId="{A26182B7-8080-4D9B-BD4C-62EF06F61182}" srcOrd="1" destOrd="0" presId="urn:microsoft.com/office/officeart/2005/8/layout/arrow2"/>
    <dgm:cxn modelId="{711384DC-B65E-474C-8B6E-B1E1A5FC5769}" type="presParOf" srcId="{D616C1CF-3EDD-40CF-BF08-7C60E24076DC}" destId="{4D95E5FF-7BCB-48C2-9E31-607CE39E2320}" srcOrd="2" destOrd="0" presId="urn:microsoft.com/office/officeart/2005/8/layout/arrow2"/>
    <dgm:cxn modelId="{65FC6794-B5CC-4277-9F99-39C8E2CE88C6}" type="presParOf" srcId="{D616C1CF-3EDD-40CF-BF08-7C60E24076DC}" destId="{43731D9E-C077-4791-8872-569F39C08756}" srcOrd="3" destOrd="0" presId="urn:microsoft.com/office/officeart/2005/8/layout/arrow2"/>
    <dgm:cxn modelId="{A6C7B0B2-556E-4B77-8AF5-53C8F5CDB0AC}" type="presParOf" srcId="{D616C1CF-3EDD-40CF-BF08-7C60E24076DC}" destId="{E7FD5D8B-891A-4B7D-9F59-4BA09E0AC0E1}" srcOrd="4" destOrd="0" presId="urn:microsoft.com/office/officeart/2005/8/layout/arrow2"/>
    <dgm:cxn modelId="{184D280A-DC77-4930-B261-D3E6B9A0C9B4}" type="presParOf" srcId="{D616C1CF-3EDD-40CF-BF08-7C60E24076DC}" destId="{3FD65EB9-08F9-4CB8-9FBF-42F907F3CC05}" srcOrd="5" destOrd="0" presId="urn:microsoft.com/office/officeart/2005/8/layout/arrow2"/>
    <dgm:cxn modelId="{DE0FA002-E2D1-4D5B-A525-BEB217B14E90}" type="presParOf" srcId="{D616C1CF-3EDD-40CF-BF08-7C60E24076DC}" destId="{F08B2A12-E245-4B6E-B84E-9D0D0FC5F2D3}" srcOrd="6" destOrd="0" presId="urn:microsoft.com/office/officeart/2005/8/layout/arrow2"/>
    <dgm:cxn modelId="{E135A454-B7F9-4D25-BC3E-64E1FE4BA9AC}" type="presParOf" srcId="{D616C1CF-3EDD-40CF-BF08-7C60E24076DC}" destId="{4A4F6B13-D37F-48D1-97C8-FDD02FDBFFFC}" srcOrd="7" destOrd="0" presId="urn:microsoft.com/office/officeart/2005/8/layout/arrow2"/>
  </dgm:cxnLst>
  <dgm:bg/>
  <dgm:whole>
    <a:ln w="3175"/>
  </dgm:whole>
</dgm:dataModel>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5900DFA-3A37-4652-AD11-F5A6FBCE460F}" type="datetimeFigureOut">
              <a:rPr lang="el-GR" smtClean="0"/>
              <a:pPr/>
              <a:t>28/6/2019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16D0D7-4FC2-4A2F-926D-AD1BBF22EF05}" type="slidenum">
              <a:rPr lang="el-GR" smtClean="0"/>
              <a:pPr/>
              <a:t>‹#›</a:t>
            </a:fld>
            <a:endParaRPr lang="el-G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5900DFA-3A37-4652-AD11-F5A6FBCE460F}" type="datetimeFigureOut">
              <a:rPr lang="el-GR" smtClean="0"/>
              <a:pPr/>
              <a:t>28/6/2019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16D0D7-4FC2-4A2F-926D-AD1BBF22EF0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5900DFA-3A37-4652-AD11-F5A6FBCE460F}" type="datetimeFigureOut">
              <a:rPr lang="el-GR" smtClean="0"/>
              <a:pPr/>
              <a:t>28/6/2019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16D0D7-4FC2-4A2F-926D-AD1BBF22EF0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5900DFA-3A37-4652-AD11-F5A6FBCE460F}" type="datetimeFigureOut">
              <a:rPr lang="el-GR" smtClean="0"/>
              <a:pPr/>
              <a:t>28/6/2019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16D0D7-4FC2-4A2F-926D-AD1BBF22EF0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5900DFA-3A37-4652-AD11-F5A6FBCE460F}" type="datetimeFigureOut">
              <a:rPr lang="el-GR" smtClean="0"/>
              <a:pPr/>
              <a:t>28/6/2019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16D0D7-4FC2-4A2F-926D-AD1BBF22EF0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5900DFA-3A37-4652-AD11-F5A6FBCE460F}" type="datetimeFigureOut">
              <a:rPr lang="el-GR" smtClean="0"/>
              <a:pPr/>
              <a:t>28/6/2019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116D0D7-4FC2-4A2F-926D-AD1BBF22EF0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5900DFA-3A37-4652-AD11-F5A6FBCE460F}" type="datetimeFigureOut">
              <a:rPr lang="el-GR" smtClean="0"/>
              <a:pPr/>
              <a:t>28/6/2019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116D0D7-4FC2-4A2F-926D-AD1BBF22EF0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5900DFA-3A37-4652-AD11-F5A6FBCE460F}" type="datetimeFigureOut">
              <a:rPr lang="el-GR" smtClean="0"/>
              <a:pPr/>
              <a:t>28/6/2019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116D0D7-4FC2-4A2F-926D-AD1BBF22EF0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5900DFA-3A37-4652-AD11-F5A6FBCE460F}" type="datetimeFigureOut">
              <a:rPr lang="el-GR" smtClean="0"/>
              <a:pPr/>
              <a:t>28/6/2019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116D0D7-4FC2-4A2F-926D-AD1BBF22EF0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5900DFA-3A37-4652-AD11-F5A6FBCE460F}" type="datetimeFigureOut">
              <a:rPr lang="el-GR" smtClean="0"/>
              <a:pPr/>
              <a:t>28/6/2019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116D0D7-4FC2-4A2F-926D-AD1BBF22EF0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5900DFA-3A37-4652-AD11-F5A6FBCE460F}" type="datetimeFigureOut">
              <a:rPr lang="el-GR" smtClean="0"/>
              <a:pPr/>
              <a:t>28/6/2019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116D0D7-4FC2-4A2F-926D-AD1BBF22EF0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00DFA-3A37-4652-AD11-F5A6FBCE460F}" type="datetimeFigureOut">
              <a:rPr lang="el-GR" smtClean="0"/>
              <a:pPr/>
              <a:t>28/6/2019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16D0D7-4FC2-4A2F-926D-AD1BBF22EF0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1714480" y="0"/>
            <a:ext cx="6357982" cy="1138773"/>
          </a:xfrm>
          <a:prstGeom prst="rect">
            <a:avLst/>
          </a:prstGeom>
        </p:spPr>
        <p:txBody>
          <a:bodyPr wrap="square">
            <a:spAutoFit/>
          </a:bodyPr>
          <a:lstStyle/>
          <a:p>
            <a:pPr algn="ctr"/>
            <a:r>
              <a:rPr lang="el-GR" sz="2400" b="1" dirty="0" smtClean="0">
                <a:solidFill>
                  <a:srgbClr val="FF0000"/>
                </a:solidFill>
              </a:rPr>
              <a:t>Κεφάλαιο </a:t>
            </a:r>
            <a:r>
              <a:rPr lang="en-US" sz="2400" b="1" dirty="0" smtClean="0">
                <a:solidFill>
                  <a:srgbClr val="FF0000"/>
                </a:solidFill>
              </a:rPr>
              <a:t>2</a:t>
            </a:r>
            <a:r>
              <a:rPr lang="el-GR" sz="2400" b="1" dirty="0" smtClean="0">
                <a:solidFill>
                  <a:srgbClr val="FF0000"/>
                </a:solidFill>
              </a:rPr>
              <a:t>:</a:t>
            </a:r>
            <a:r>
              <a:rPr lang="en-US" sz="2400" b="1" dirty="0" smtClean="0">
                <a:solidFill>
                  <a:srgbClr val="FF0000"/>
                </a:solidFill>
              </a:rPr>
              <a:t> </a:t>
            </a:r>
            <a:r>
              <a:rPr lang="el-GR" sz="2400" b="1" dirty="0" smtClean="0">
                <a:solidFill>
                  <a:srgbClr val="FF0000"/>
                </a:solidFill>
              </a:rPr>
              <a:t>Κοινωνικές ομάδες</a:t>
            </a:r>
          </a:p>
          <a:p>
            <a:pPr algn="ctr"/>
            <a:r>
              <a:rPr lang="el-GR" sz="2200" b="1" dirty="0">
                <a:solidFill>
                  <a:srgbClr val="0000FF"/>
                </a:solidFill>
              </a:rPr>
              <a:t>2</a:t>
            </a:r>
            <a:r>
              <a:rPr lang="el-GR" sz="2200" b="1" dirty="0" smtClean="0">
                <a:solidFill>
                  <a:srgbClr val="0000FF"/>
                </a:solidFill>
              </a:rPr>
              <a:t>.1. Διακρίσεις &amp; χαρακτηριστικά κοινωνικών ομάδων</a:t>
            </a:r>
            <a:endParaRPr lang="el-GR" sz="2200" b="1" dirty="0">
              <a:solidFill>
                <a:srgbClr val="0000FF"/>
              </a:solidFill>
            </a:endParaRPr>
          </a:p>
        </p:txBody>
      </p:sp>
      <p:sp>
        <p:nvSpPr>
          <p:cNvPr id="6" name="3 - Θέση υποσέλιδου"/>
          <p:cNvSpPr>
            <a:spLocks noGrp="1"/>
          </p:cNvSpPr>
          <p:nvPr>
            <p:ph type="ftr" sz="quarter" idx="11"/>
          </p:nvPr>
        </p:nvSpPr>
        <p:spPr>
          <a:xfrm>
            <a:off x="5643570" y="6429396"/>
            <a:ext cx="3500430" cy="428604"/>
          </a:xfrm>
        </p:spPr>
        <p:txBody>
          <a:bodyPr/>
          <a:lstStyle/>
          <a:p>
            <a:r>
              <a:rPr lang="el-GR" i="1" dirty="0" smtClean="0"/>
              <a:t>Δρ. Μ. </a:t>
            </a:r>
            <a:r>
              <a:rPr lang="el-GR" i="1" dirty="0" err="1" smtClean="0"/>
              <a:t>Λούντζη</a:t>
            </a:r>
            <a:r>
              <a:rPr lang="el-GR" i="1" dirty="0" smtClean="0"/>
              <a:t>,</a:t>
            </a:r>
            <a:r>
              <a:rPr lang="en-US" i="1" dirty="0" smtClean="0"/>
              <a:t> </a:t>
            </a:r>
            <a:r>
              <a:rPr lang="el-GR" i="1" dirty="0" smtClean="0"/>
              <a:t>1o Πειραματικό Γυμνάσιο Αθηνών</a:t>
            </a:r>
            <a:r>
              <a:rPr lang="en-US" i="1" dirty="0" smtClean="0"/>
              <a:t>, </a:t>
            </a:r>
            <a:r>
              <a:rPr lang="el-GR" i="1" dirty="0" smtClean="0"/>
              <a:t>Σχ. Έτος 201</a:t>
            </a:r>
            <a:r>
              <a:rPr lang="en-US" i="1" dirty="0" smtClean="0"/>
              <a:t>9</a:t>
            </a:r>
            <a:r>
              <a:rPr lang="el-GR" i="1" dirty="0"/>
              <a:t> </a:t>
            </a:r>
            <a:r>
              <a:rPr lang="el-GR" i="1" dirty="0" smtClean="0"/>
              <a:t>- </a:t>
            </a:r>
            <a:r>
              <a:rPr lang="en-US" i="1" dirty="0" smtClean="0"/>
              <a:t>20</a:t>
            </a:r>
            <a:endParaRPr lang="el-GR" i="1" dirty="0"/>
          </a:p>
        </p:txBody>
      </p:sp>
      <p:sp>
        <p:nvSpPr>
          <p:cNvPr id="7" name="6 - Ορθογώνιο"/>
          <p:cNvSpPr/>
          <p:nvPr/>
        </p:nvSpPr>
        <p:spPr>
          <a:xfrm>
            <a:off x="1214414" y="1214422"/>
            <a:ext cx="6786610" cy="415498"/>
          </a:xfrm>
          <a:prstGeom prst="rect">
            <a:avLst/>
          </a:prstGeom>
        </p:spPr>
        <p:txBody>
          <a:bodyPr wrap="square">
            <a:spAutoFit/>
          </a:bodyPr>
          <a:lstStyle/>
          <a:p>
            <a:pPr algn="ctr"/>
            <a:r>
              <a:rPr lang="el-GR" sz="2100" b="1" dirty="0" smtClean="0">
                <a:solidFill>
                  <a:srgbClr val="00B050"/>
                </a:solidFill>
              </a:rPr>
              <a:t>2.1.1.  Έννοια και χαρακτηριστικά των κοινωνικών ομάδων</a:t>
            </a:r>
            <a:endParaRPr lang="el-GR" sz="2100" b="1" dirty="0">
              <a:solidFill>
                <a:srgbClr val="00B050"/>
              </a:solidFill>
            </a:endParaRPr>
          </a:p>
        </p:txBody>
      </p:sp>
      <p:pic>
        <p:nvPicPr>
          <p:cNvPr id="9" name="Picture 2" descr="C:\Users\user\Desktop\42.jpg"/>
          <p:cNvPicPr>
            <a:picLocks noChangeAspect="1" noChangeArrowheads="1"/>
          </p:cNvPicPr>
          <p:nvPr/>
        </p:nvPicPr>
        <p:blipFill>
          <a:blip r:embed="rId2" cstate="print"/>
          <a:srcRect/>
          <a:stretch>
            <a:fillRect/>
          </a:stretch>
        </p:blipFill>
        <p:spPr bwMode="auto">
          <a:xfrm>
            <a:off x="1" y="-1"/>
            <a:ext cx="1928793" cy="1284111"/>
          </a:xfrm>
          <a:prstGeom prst="rect">
            <a:avLst/>
          </a:prstGeom>
          <a:noFill/>
        </p:spPr>
      </p:pic>
      <p:graphicFrame>
        <p:nvGraphicFramePr>
          <p:cNvPr id="8" name="7 - Διάγραμμα"/>
          <p:cNvGraphicFramePr/>
          <p:nvPr/>
        </p:nvGraphicFramePr>
        <p:xfrm>
          <a:off x="285720" y="1785926"/>
          <a:ext cx="8572560" cy="4572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1714480" y="0"/>
            <a:ext cx="6357982" cy="1138773"/>
          </a:xfrm>
          <a:prstGeom prst="rect">
            <a:avLst/>
          </a:prstGeom>
        </p:spPr>
        <p:txBody>
          <a:bodyPr wrap="square">
            <a:spAutoFit/>
          </a:bodyPr>
          <a:lstStyle/>
          <a:p>
            <a:pPr algn="ctr"/>
            <a:r>
              <a:rPr lang="el-GR" sz="2400" b="1" dirty="0" smtClean="0">
                <a:solidFill>
                  <a:srgbClr val="FF0000"/>
                </a:solidFill>
              </a:rPr>
              <a:t>Κεφάλαιο </a:t>
            </a:r>
            <a:r>
              <a:rPr lang="en-US" sz="2400" b="1" dirty="0" smtClean="0">
                <a:solidFill>
                  <a:srgbClr val="FF0000"/>
                </a:solidFill>
              </a:rPr>
              <a:t>2</a:t>
            </a:r>
            <a:r>
              <a:rPr lang="el-GR" sz="2400" b="1" dirty="0" smtClean="0">
                <a:solidFill>
                  <a:srgbClr val="FF0000"/>
                </a:solidFill>
              </a:rPr>
              <a:t>:</a:t>
            </a:r>
            <a:r>
              <a:rPr lang="en-US" sz="2400" b="1" dirty="0" smtClean="0">
                <a:solidFill>
                  <a:srgbClr val="FF0000"/>
                </a:solidFill>
              </a:rPr>
              <a:t> </a:t>
            </a:r>
            <a:r>
              <a:rPr lang="el-GR" sz="2400" b="1" dirty="0" smtClean="0">
                <a:solidFill>
                  <a:srgbClr val="FF0000"/>
                </a:solidFill>
              </a:rPr>
              <a:t>Κοινωνικές ομάδες</a:t>
            </a:r>
          </a:p>
          <a:p>
            <a:pPr algn="ctr"/>
            <a:r>
              <a:rPr lang="el-GR" sz="2200" b="1" dirty="0">
                <a:solidFill>
                  <a:srgbClr val="0000FF"/>
                </a:solidFill>
              </a:rPr>
              <a:t>2</a:t>
            </a:r>
            <a:r>
              <a:rPr lang="el-GR" sz="2200" b="1" dirty="0" smtClean="0">
                <a:solidFill>
                  <a:srgbClr val="0000FF"/>
                </a:solidFill>
              </a:rPr>
              <a:t>.1. Διακρίσεις &amp; χαρακτηριστικά κοινωνικών ομάδων</a:t>
            </a:r>
            <a:endParaRPr lang="el-GR" sz="2200" b="1" dirty="0">
              <a:solidFill>
                <a:srgbClr val="0000FF"/>
              </a:solidFill>
            </a:endParaRPr>
          </a:p>
        </p:txBody>
      </p:sp>
      <p:sp>
        <p:nvSpPr>
          <p:cNvPr id="7" name="6 - Ορθογώνιο"/>
          <p:cNvSpPr/>
          <p:nvPr/>
        </p:nvSpPr>
        <p:spPr>
          <a:xfrm>
            <a:off x="1214414" y="1214422"/>
            <a:ext cx="6786610" cy="415498"/>
          </a:xfrm>
          <a:prstGeom prst="rect">
            <a:avLst/>
          </a:prstGeom>
        </p:spPr>
        <p:txBody>
          <a:bodyPr wrap="square">
            <a:spAutoFit/>
          </a:bodyPr>
          <a:lstStyle/>
          <a:p>
            <a:pPr algn="ctr"/>
            <a:r>
              <a:rPr lang="el-GR" sz="2100" b="1" dirty="0" smtClean="0">
                <a:solidFill>
                  <a:srgbClr val="00B050"/>
                </a:solidFill>
              </a:rPr>
              <a:t>2.1.2. Διακρίσεις των κοινωνικών ομάδων</a:t>
            </a:r>
            <a:endParaRPr lang="el-GR" sz="2100" b="1" dirty="0">
              <a:solidFill>
                <a:srgbClr val="00B050"/>
              </a:solidFill>
            </a:endParaRPr>
          </a:p>
        </p:txBody>
      </p:sp>
      <p:pic>
        <p:nvPicPr>
          <p:cNvPr id="9" name="Picture 2" descr="C:\Users\user\Desktop\42.jpg"/>
          <p:cNvPicPr>
            <a:picLocks noChangeAspect="1" noChangeArrowheads="1"/>
          </p:cNvPicPr>
          <p:nvPr/>
        </p:nvPicPr>
        <p:blipFill>
          <a:blip r:embed="rId2" cstate="print"/>
          <a:srcRect/>
          <a:stretch>
            <a:fillRect/>
          </a:stretch>
        </p:blipFill>
        <p:spPr bwMode="auto">
          <a:xfrm>
            <a:off x="1" y="-1"/>
            <a:ext cx="1928793" cy="1284111"/>
          </a:xfrm>
          <a:prstGeom prst="rect">
            <a:avLst/>
          </a:prstGeom>
          <a:noFill/>
        </p:spPr>
      </p:pic>
      <p:graphicFrame>
        <p:nvGraphicFramePr>
          <p:cNvPr id="13" name="12 - Διάγραμμα"/>
          <p:cNvGraphicFramePr/>
          <p:nvPr/>
        </p:nvGraphicFramePr>
        <p:xfrm>
          <a:off x="0" y="1714488"/>
          <a:ext cx="9144000" cy="5143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1714480" y="0"/>
            <a:ext cx="6357982" cy="1138773"/>
          </a:xfrm>
          <a:prstGeom prst="rect">
            <a:avLst/>
          </a:prstGeom>
        </p:spPr>
        <p:txBody>
          <a:bodyPr wrap="square">
            <a:spAutoFit/>
          </a:bodyPr>
          <a:lstStyle/>
          <a:p>
            <a:pPr algn="ctr"/>
            <a:r>
              <a:rPr lang="el-GR" sz="2400" b="1" smtClean="0">
                <a:solidFill>
                  <a:srgbClr val="FF0000"/>
                </a:solidFill>
              </a:rPr>
              <a:t>Κεφάλαιο </a:t>
            </a:r>
            <a:r>
              <a:rPr lang="en-US" sz="2400" b="1" smtClean="0">
                <a:solidFill>
                  <a:srgbClr val="FF0000"/>
                </a:solidFill>
              </a:rPr>
              <a:t>2</a:t>
            </a:r>
            <a:r>
              <a:rPr lang="el-GR" sz="2400" b="1" smtClean="0">
                <a:solidFill>
                  <a:srgbClr val="FF0000"/>
                </a:solidFill>
              </a:rPr>
              <a:t>:</a:t>
            </a:r>
            <a:r>
              <a:rPr lang="en-US" sz="2400" b="1" smtClean="0">
                <a:solidFill>
                  <a:srgbClr val="FF0000"/>
                </a:solidFill>
              </a:rPr>
              <a:t> </a:t>
            </a:r>
            <a:r>
              <a:rPr lang="el-GR" sz="2400" b="1" smtClean="0">
                <a:solidFill>
                  <a:srgbClr val="FF0000"/>
                </a:solidFill>
              </a:rPr>
              <a:t>Κοινωνικές ομάδες</a:t>
            </a:r>
          </a:p>
          <a:p>
            <a:pPr algn="ctr"/>
            <a:r>
              <a:rPr lang="el-GR" sz="2200" b="1" smtClean="0">
                <a:solidFill>
                  <a:srgbClr val="0000FF"/>
                </a:solidFill>
              </a:rPr>
              <a:t>2.1. Διακρίσεις &amp; χαρακτηριστικά κοινωνικών ομάδων</a:t>
            </a:r>
            <a:endParaRPr lang="el-GR" sz="2200" b="1" dirty="0">
              <a:solidFill>
                <a:srgbClr val="0000FF"/>
              </a:solidFill>
            </a:endParaRPr>
          </a:p>
        </p:txBody>
      </p:sp>
      <p:sp>
        <p:nvSpPr>
          <p:cNvPr id="7" name="6 - Ορθογώνιο"/>
          <p:cNvSpPr/>
          <p:nvPr/>
        </p:nvSpPr>
        <p:spPr>
          <a:xfrm>
            <a:off x="1214414" y="1214422"/>
            <a:ext cx="6786610" cy="415498"/>
          </a:xfrm>
          <a:prstGeom prst="rect">
            <a:avLst/>
          </a:prstGeom>
        </p:spPr>
        <p:txBody>
          <a:bodyPr wrap="square">
            <a:spAutoFit/>
          </a:bodyPr>
          <a:lstStyle/>
          <a:p>
            <a:pPr algn="ctr"/>
            <a:r>
              <a:rPr lang="el-GR" sz="2100" b="1" dirty="0" smtClean="0">
                <a:solidFill>
                  <a:srgbClr val="00B050"/>
                </a:solidFill>
              </a:rPr>
              <a:t>2.1.2. Διακρίσεις των κοινωνικών ομάδων</a:t>
            </a:r>
            <a:endParaRPr lang="el-GR" sz="2100" b="1" dirty="0">
              <a:solidFill>
                <a:srgbClr val="00B050"/>
              </a:solidFill>
            </a:endParaRPr>
          </a:p>
        </p:txBody>
      </p:sp>
      <p:pic>
        <p:nvPicPr>
          <p:cNvPr id="9" name="Picture 2" descr="C:\Users\user\Desktop\42.jpg"/>
          <p:cNvPicPr>
            <a:picLocks noChangeAspect="1" noChangeArrowheads="1"/>
          </p:cNvPicPr>
          <p:nvPr/>
        </p:nvPicPr>
        <p:blipFill>
          <a:blip r:embed="rId2" cstate="print"/>
          <a:srcRect/>
          <a:stretch>
            <a:fillRect/>
          </a:stretch>
        </p:blipFill>
        <p:spPr bwMode="auto">
          <a:xfrm>
            <a:off x="1" y="-1"/>
            <a:ext cx="1928793" cy="1284111"/>
          </a:xfrm>
          <a:prstGeom prst="rect">
            <a:avLst/>
          </a:prstGeom>
          <a:noFill/>
        </p:spPr>
      </p:pic>
      <p:graphicFrame>
        <p:nvGraphicFramePr>
          <p:cNvPr id="11" name="10 - Διάγραμμα"/>
          <p:cNvGraphicFramePr/>
          <p:nvPr/>
        </p:nvGraphicFramePr>
        <p:xfrm>
          <a:off x="0" y="1714488"/>
          <a:ext cx="9144000"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11 - Ορθογώνιο"/>
          <p:cNvSpPr/>
          <p:nvPr/>
        </p:nvSpPr>
        <p:spPr>
          <a:xfrm>
            <a:off x="2357422" y="3571876"/>
            <a:ext cx="4429156" cy="1046440"/>
          </a:xfrm>
          <a:prstGeom prst="rect">
            <a:avLst/>
          </a:prstGeom>
        </p:spPr>
        <p:txBody>
          <a:bodyPr wrap="square">
            <a:spAutoFit/>
          </a:bodyPr>
          <a:lstStyle/>
          <a:p>
            <a:pPr lvl="0" algn="ctr"/>
            <a:r>
              <a:rPr lang="el-GR" sz="1700" b="1" u="sng" dirty="0" smtClean="0">
                <a:solidFill>
                  <a:srgbClr val="0000FF"/>
                </a:solidFill>
              </a:rPr>
              <a:t>Προκαταλήψεις</a:t>
            </a:r>
            <a:endParaRPr lang="en-US" sz="1700" b="1" u="sng" dirty="0" smtClean="0">
              <a:solidFill>
                <a:srgbClr val="0000FF"/>
              </a:solidFill>
            </a:endParaRPr>
          </a:p>
          <a:p>
            <a:pPr lvl="0" algn="just"/>
            <a:r>
              <a:rPr lang="el-GR" sz="1500" b="1" i="1" dirty="0" smtClean="0"/>
              <a:t>Αρνητικές συνήθως αντιλήψεις και εικόνες για άτομα άλλων ομάδων</a:t>
            </a:r>
            <a:r>
              <a:rPr lang="en-US" sz="1500" b="1" i="1" dirty="0" smtClean="0"/>
              <a:t>,</a:t>
            </a:r>
            <a:r>
              <a:rPr lang="el-GR" sz="1500" b="1" i="1" dirty="0" smtClean="0"/>
              <a:t> που δεν βασίζονται στην πραγματικότητα</a:t>
            </a:r>
            <a:r>
              <a:rPr lang="en-US" sz="1500" b="1" i="1" dirty="0" smtClean="0"/>
              <a:t>.</a:t>
            </a:r>
            <a:endParaRPr lang="el-GR" sz="1500" b="1" i="1" dirty="0"/>
          </a:p>
        </p:txBody>
      </p:sp>
    </p:spTree>
  </p:cSld>
  <p:clrMapOvr>
    <a:masterClrMapping/>
  </p:clrMapOvr>
  <p:transition>
    <p:spli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1714480" y="0"/>
            <a:ext cx="6357982" cy="1138773"/>
          </a:xfrm>
          <a:prstGeom prst="rect">
            <a:avLst/>
          </a:prstGeom>
        </p:spPr>
        <p:txBody>
          <a:bodyPr wrap="square">
            <a:spAutoFit/>
          </a:bodyPr>
          <a:lstStyle/>
          <a:p>
            <a:pPr algn="ctr"/>
            <a:r>
              <a:rPr lang="el-GR" sz="2400" b="1" dirty="0" smtClean="0">
                <a:solidFill>
                  <a:srgbClr val="FF0000"/>
                </a:solidFill>
              </a:rPr>
              <a:t>Κεφάλαιο </a:t>
            </a:r>
            <a:r>
              <a:rPr lang="en-US" sz="2400" b="1" dirty="0" smtClean="0">
                <a:solidFill>
                  <a:srgbClr val="FF0000"/>
                </a:solidFill>
              </a:rPr>
              <a:t>2</a:t>
            </a:r>
            <a:r>
              <a:rPr lang="el-GR" sz="2400" b="1" dirty="0" smtClean="0">
                <a:solidFill>
                  <a:srgbClr val="FF0000"/>
                </a:solidFill>
              </a:rPr>
              <a:t>:</a:t>
            </a:r>
            <a:r>
              <a:rPr lang="en-US" sz="2400" b="1" dirty="0" smtClean="0">
                <a:solidFill>
                  <a:srgbClr val="FF0000"/>
                </a:solidFill>
              </a:rPr>
              <a:t> </a:t>
            </a:r>
            <a:r>
              <a:rPr lang="el-GR" sz="2400" b="1" dirty="0" smtClean="0">
                <a:solidFill>
                  <a:srgbClr val="FF0000"/>
                </a:solidFill>
              </a:rPr>
              <a:t>Κοινωνικές ομάδες</a:t>
            </a:r>
          </a:p>
          <a:p>
            <a:pPr algn="ctr"/>
            <a:r>
              <a:rPr lang="el-GR" sz="2200" b="1" dirty="0">
                <a:solidFill>
                  <a:srgbClr val="0000FF"/>
                </a:solidFill>
              </a:rPr>
              <a:t>2</a:t>
            </a:r>
            <a:r>
              <a:rPr lang="el-GR" sz="2200" b="1" dirty="0" smtClean="0">
                <a:solidFill>
                  <a:srgbClr val="0000FF"/>
                </a:solidFill>
              </a:rPr>
              <a:t>.1. Διακρίσεις &amp; χαρακτηριστικά κοινωνικών ομάδων</a:t>
            </a:r>
            <a:endParaRPr lang="el-GR" sz="2200" b="1" dirty="0">
              <a:solidFill>
                <a:srgbClr val="0000FF"/>
              </a:solidFill>
            </a:endParaRPr>
          </a:p>
        </p:txBody>
      </p:sp>
      <p:sp>
        <p:nvSpPr>
          <p:cNvPr id="7" name="6 - Ορθογώνιο"/>
          <p:cNvSpPr/>
          <p:nvPr/>
        </p:nvSpPr>
        <p:spPr>
          <a:xfrm>
            <a:off x="1214414" y="1214422"/>
            <a:ext cx="6786610" cy="415498"/>
          </a:xfrm>
          <a:prstGeom prst="rect">
            <a:avLst/>
          </a:prstGeom>
        </p:spPr>
        <p:txBody>
          <a:bodyPr wrap="square">
            <a:spAutoFit/>
          </a:bodyPr>
          <a:lstStyle/>
          <a:p>
            <a:pPr algn="ctr"/>
            <a:r>
              <a:rPr lang="el-GR" sz="2100" b="1" dirty="0" smtClean="0">
                <a:solidFill>
                  <a:srgbClr val="00B050"/>
                </a:solidFill>
              </a:rPr>
              <a:t>2.2. Λόγοι ένταξης στις κοινωνικές ομάδες</a:t>
            </a:r>
            <a:endParaRPr lang="el-GR" sz="2100" b="1" dirty="0">
              <a:solidFill>
                <a:srgbClr val="00B050"/>
              </a:solidFill>
            </a:endParaRPr>
          </a:p>
        </p:txBody>
      </p:sp>
      <p:pic>
        <p:nvPicPr>
          <p:cNvPr id="9" name="Picture 2" descr="C:\Users\user\Desktop\42.jpg"/>
          <p:cNvPicPr>
            <a:picLocks noChangeAspect="1" noChangeArrowheads="1"/>
          </p:cNvPicPr>
          <p:nvPr/>
        </p:nvPicPr>
        <p:blipFill>
          <a:blip r:embed="rId2" cstate="print"/>
          <a:srcRect/>
          <a:stretch>
            <a:fillRect/>
          </a:stretch>
        </p:blipFill>
        <p:spPr bwMode="auto">
          <a:xfrm>
            <a:off x="1" y="-1"/>
            <a:ext cx="1928793" cy="1284111"/>
          </a:xfrm>
          <a:prstGeom prst="rect">
            <a:avLst/>
          </a:prstGeom>
          <a:noFill/>
        </p:spPr>
      </p:pic>
      <p:graphicFrame>
        <p:nvGraphicFramePr>
          <p:cNvPr id="6" name="5 - Διάγραμμα"/>
          <p:cNvGraphicFramePr/>
          <p:nvPr/>
        </p:nvGraphicFramePr>
        <p:xfrm>
          <a:off x="0" y="1785926"/>
          <a:ext cx="9144000" cy="5072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newsflash/>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af982b534015c2b0bc8ff5228e9e462989903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302</Words>
  <Application>Microsoft Office PowerPoint</Application>
  <PresentationFormat>Προβολή στην οθόνη (4:3)</PresentationFormat>
  <Paragraphs>42</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Θέμα του Office</vt:lpstr>
      <vt:lpstr>Διαφάνεια 1</vt:lpstr>
      <vt:lpstr>Διαφάνεια 2</vt:lpstr>
      <vt:lpstr>Διαφάνεια 3</vt:lpstr>
      <vt:lpstr>Διαφάνεια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53</cp:revision>
  <dcterms:created xsi:type="dcterms:W3CDTF">2019-06-27T17:53:10Z</dcterms:created>
  <dcterms:modified xsi:type="dcterms:W3CDTF">2019-06-28T14:44:05Z</dcterms:modified>
</cp:coreProperties>
</file>