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262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33341C-AA8D-4478-B5F3-9901CCC1F4BF}" type="doc">
      <dgm:prSet loTypeId="urn:microsoft.com/office/officeart/2005/8/layout/hierarchy1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62CE598-8592-482C-BAD3-2EA0848AB1B9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rgbClr val="6600CC"/>
              </a:solidFill>
            </a:rPr>
            <a:t>Κοινωνικός θεσμός</a:t>
          </a:r>
        </a:p>
        <a:p>
          <a:endParaRPr lang="el-GR" sz="1400" b="1" dirty="0" smtClean="0"/>
        </a:p>
        <a:p>
          <a:r>
            <a:rPr lang="el-GR" sz="1500" b="1" dirty="0" smtClean="0"/>
            <a:t>οτιδήποτε </a:t>
          </a:r>
          <a:r>
            <a:rPr lang="el-GR" sz="1500" b="1" i="1" dirty="0" smtClean="0">
              <a:solidFill>
                <a:srgbClr val="6600CC"/>
              </a:solidFill>
            </a:rPr>
            <a:t>θέτει τα οργανωτικά πλαίσια της κοινωνικής μας ζωής </a:t>
          </a:r>
          <a:r>
            <a:rPr lang="el-GR" sz="1500" b="1" dirty="0" smtClean="0"/>
            <a:t>ή οι </a:t>
          </a:r>
          <a:r>
            <a:rPr lang="el-GR" sz="1500" b="1" i="1" dirty="0" smtClean="0">
              <a:solidFill>
                <a:srgbClr val="6600CC"/>
              </a:solidFill>
            </a:rPr>
            <a:t>οργανωμένες </a:t>
          </a:r>
          <a:r>
            <a:rPr lang="el-GR" sz="1500" b="1" i="0" dirty="0" smtClean="0">
              <a:solidFill>
                <a:schemeClr val="tx1"/>
              </a:solidFill>
            </a:rPr>
            <a:t>&amp;</a:t>
          </a:r>
          <a:r>
            <a:rPr lang="el-GR" sz="1500" b="1" i="1" dirty="0" smtClean="0">
              <a:solidFill>
                <a:srgbClr val="6600CC"/>
              </a:solidFill>
            </a:rPr>
            <a:t> σταθερές σχέσεις/ δραστηριότητες </a:t>
          </a:r>
          <a:r>
            <a:rPr lang="el-GR" sz="1500" b="1" dirty="0" smtClean="0"/>
            <a:t>που έχουν </a:t>
          </a:r>
          <a:r>
            <a:rPr lang="el-GR" sz="1500" b="1" i="1" dirty="0" smtClean="0">
              <a:solidFill>
                <a:srgbClr val="6600CC"/>
              </a:solidFill>
            </a:rPr>
            <a:t>σκοπό να ικανοποιήσουν σημαντικές κοινωνικές ανάγκες.</a:t>
          </a:r>
          <a:endParaRPr lang="el-GR" sz="1500" b="1" i="1" dirty="0">
            <a:solidFill>
              <a:srgbClr val="6600CC"/>
            </a:solidFill>
          </a:endParaRPr>
        </a:p>
      </dgm:t>
    </dgm:pt>
    <dgm:pt modelId="{21DB9FCD-B3FE-4170-89DC-0B48766CCD3D}" type="parTrans" cxnId="{0DD024BB-8488-4E46-8AE6-E58E683E8F62}">
      <dgm:prSet/>
      <dgm:spPr/>
      <dgm:t>
        <a:bodyPr/>
        <a:lstStyle/>
        <a:p>
          <a:endParaRPr lang="el-GR"/>
        </a:p>
      </dgm:t>
    </dgm:pt>
    <dgm:pt modelId="{3ADF867A-7950-4E06-BE4A-4251F2FED073}" type="sibTrans" cxnId="{0DD024BB-8488-4E46-8AE6-E58E683E8F62}">
      <dgm:prSet/>
      <dgm:spPr/>
      <dgm:t>
        <a:bodyPr/>
        <a:lstStyle/>
        <a:p>
          <a:endParaRPr lang="el-GR"/>
        </a:p>
      </dgm:t>
    </dgm:pt>
    <dgm:pt modelId="{D7F82C3D-C2F4-43A9-99CE-49120D26323D}">
      <dgm:prSet phldrT="[Κείμενο]" custT="1"/>
      <dgm:spPr/>
      <dgm:t>
        <a:bodyPr/>
        <a:lstStyle/>
        <a:p>
          <a:r>
            <a:rPr lang="el-GR" sz="1500" b="1" dirty="0" smtClean="0">
              <a:solidFill>
                <a:srgbClr val="F26200"/>
              </a:solidFill>
            </a:rPr>
            <a:t>Έχουν σημαντικούς κοινωνικούς σκοπούς.</a:t>
          </a:r>
        </a:p>
      </dgm:t>
    </dgm:pt>
    <dgm:pt modelId="{7AC51B75-3710-4D22-B86A-F977F10F6323}" type="parTrans" cxnId="{90B300CF-BDBA-4C58-A806-A2B08172A495}">
      <dgm:prSet/>
      <dgm:spPr>
        <a:solidFill>
          <a:srgbClr val="FF3300"/>
        </a:solidFill>
        <a:ln>
          <a:solidFill>
            <a:srgbClr val="6600FF"/>
          </a:solidFill>
        </a:ln>
      </dgm:spPr>
      <dgm:t>
        <a:bodyPr/>
        <a:lstStyle/>
        <a:p>
          <a:endParaRPr lang="el-GR"/>
        </a:p>
      </dgm:t>
    </dgm:pt>
    <dgm:pt modelId="{A50150B7-7DFD-46A6-8B80-73484DBDBF02}" type="sibTrans" cxnId="{90B300CF-BDBA-4C58-A806-A2B08172A495}">
      <dgm:prSet/>
      <dgm:spPr/>
      <dgm:t>
        <a:bodyPr/>
        <a:lstStyle/>
        <a:p>
          <a:endParaRPr lang="el-GR"/>
        </a:p>
      </dgm:t>
    </dgm:pt>
    <dgm:pt modelId="{1D545F4A-ADF7-40D2-B83A-E85C65597FE7}">
      <dgm:prSet phldrT="[Κείμενο]" custT="1"/>
      <dgm:spPr/>
      <dgm:t>
        <a:bodyPr/>
        <a:lstStyle/>
        <a:p>
          <a:r>
            <a:rPr lang="el-GR" sz="1500" b="1" dirty="0" smtClean="0">
              <a:solidFill>
                <a:srgbClr val="F26200"/>
              </a:solidFill>
            </a:rPr>
            <a:t>Παραμένουν σχετικά σταθεροί.</a:t>
          </a:r>
        </a:p>
        <a:p>
          <a:endParaRPr lang="el-GR" sz="2200" b="1" dirty="0">
            <a:solidFill>
              <a:schemeClr val="tx1"/>
            </a:solidFill>
          </a:endParaRPr>
        </a:p>
      </dgm:t>
    </dgm:pt>
    <dgm:pt modelId="{15DD529D-552A-453A-AD9B-305606FA913B}" type="parTrans" cxnId="{F5237585-D5F9-40BA-A40C-D37F6392AA99}">
      <dgm:prSet/>
      <dgm:spPr>
        <a:ln>
          <a:solidFill>
            <a:srgbClr val="6600FF"/>
          </a:solidFill>
        </a:ln>
      </dgm:spPr>
      <dgm:t>
        <a:bodyPr/>
        <a:lstStyle/>
        <a:p>
          <a:endParaRPr lang="el-GR"/>
        </a:p>
      </dgm:t>
    </dgm:pt>
    <dgm:pt modelId="{C9E24829-8EDE-4A6A-AD8C-C924282D9A42}" type="sibTrans" cxnId="{F5237585-D5F9-40BA-A40C-D37F6392AA99}">
      <dgm:prSet/>
      <dgm:spPr/>
      <dgm:t>
        <a:bodyPr/>
        <a:lstStyle/>
        <a:p>
          <a:endParaRPr lang="el-GR"/>
        </a:p>
      </dgm:t>
    </dgm:pt>
    <dgm:pt modelId="{E95B711A-E1E4-45EF-B528-36F5B74364CE}" type="pres">
      <dgm:prSet presAssocID="{2133341C-AA8D-4478-B5F3-9901CCC1F4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C5FFE97D-0EA7-47EB-B75F-86CEDC094A13}" type="pres">
      <dgm:prSet presAssocID="{D62CE598-8592-482C-BAD3-2EA0848AB1B9}" presName="hierRoot1" presStyleCnt="0"/>
      <dgm:spPr/>
    </dgm:pt>
    <dgm:pt modelId="{8FAD6220-B1F9-4E34-A938-D1C06B72000C}" type="pres">
      <dgm:prSet presAssocID="{D62CE598-8592-482C-BAD3-2EA0848AB1B9}" presName="composite" presStyleCnt="0"/>
      <dgm:spPr/>
    </dgm:pt>
    <dgm:pt modelId="{2655968F-52CA-444E-8019-BEF76130BA98}" type="pres">
      <dgm:prSet presAssocID="{D62CE598-8592-482C-BAD3-2EA0848AB1B9}" presName="background" presStyleLbl="node0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4B39F11B-C53C-4C4A-8917-53ACF32B224D}" type="pres">
      <dgm:prSet presAssocID="{D62CE598-8592-482C-BAD3-2EA0848AB1B9}" presName="text" presStyleLbl="fgAcc0" presStyleIdx="0" presStyleCnt="1" custLinFactNeighborX="-1163" custLinFactNeighborY="-3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6703914-319C-428B-B7DF-48CEFBEF3B6C}" type="pres">
      <dgm:prSet presAssocID="{D62CE598-8592-482C-BAD3-2EA0848AB1B9}" presName="hierChild2" presStyleCnt="0"/>
      <dgm:spPr/>
    </dgm:pt>
    <dgm:pt modelId="{A4707D57-9D57-450A-9B7B-FE11A35FF070}" type="pres">
      <dgm:prSet presAssocID="{7AC51B75-3710-4D22-B86A-F977F10F6323}" presName="Name10" presStyleLbl="parChTrans1D2" presStyleIdx="0" presStyleCnt="2"/>
      <dgm:spPr/>
      <dgm:t>
        <a:bodyPr/>
        <a:lstStyle/>
        <a:p>
          <a:endParaRPr lang="el-GR"/>
        </a:p>
      </dgm:t>
    </dgm:pt>
    <dgm:pt modelId="{6A09E1CE-2E89-4C9D-B102-52D561B8888C}" type="pres">
      <dgm:prSet presAssocID="{D7F82C3D-C2F4-43A9-99CE-49120D26323D}" presName="hierRoot2" presStyleCnt="0"/>
      <dgm:spPr/>
    </dgm:pt>
    <dgm:pt modelId="{72554D35-4C41-45A9-891C-0EF9804B8542}" type="pres">
      <dgm:prSet presAssocID="{D7F82C3D-C2F4-43A9-99CE-49120D26323D}" presName="composite2" presStyleCnt="0"/>
      <dgm:spPr/>
    </dgm:pt>
    <dgm:pt modelId="{EEFDFC5D-439D-4B49-B275-372AE7FA26E0}" type="pres">
      <dgm:prSet presAssocID="{D7F82C3D-C2F4-43A9-99CE-49120D26323D}" presName="background2" presStyleLbl="node2" presStyleIdx="0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774C0756-607C-4FA3-892C-B2DD60F0071D}" type="pres">
      <dgm:prSet presAssocID="{D7F82C3D-C2F4-43A9-99CE-49120D26323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8E0EF65-9CC2-43D1-BC78-DBD6CFA3EF0D}" type="pres">
      <dgm:prSet presAssocID="{D7F82C3D-C2F4-43A9-99CE-49120D26323D}" presName="hierChild3" presStyleCnt="0"/>
      <dgm:spPr/>
    </dgm:pt>
    <dgm:pt modelId="{F52D4BF5-4FF0-4E54-8206-5DC29F2808F8}" type="pres">
      <dgm:prSet presAssocID="{15DD529D-552A-453A-AD9B-305606FA913B}" presName="Name10" presStyleLbl="parChTrans1D2" presStyleIdx="1" presStyleCnt="2"/>
      <dgm:spPr/>
      <dgm:t>
        <a:bodyPr/>
        <a:lstStyle/>
        <a:p>
          <a:endParaRPr lang="el-GR"/>
        </a:p>
      </dgm:t>
    </dgm:pt>
    <dgm:pt modelId="{4208EB91-CE83-4BD2-A430-2BD4E6C520D5}" type="pres">
      <dgm:prSet presAssocID="{1D545F4A-ADF7-40D2-B83A-E85C65597FE7}" presName="hierRoot2" presStyleCnt="0"/>
      <dgm:spPr/>
    </dgm:pt>
    <dgm:pt modelId="{7014006D-DE53-4615-B823-52262AB7DC66}" type="pres">
      <dgm:prSet presAssocID="{1D545F4A-ADF7-40D2-B83A-E85C65597FE7}" presName="composite2" presStyleCnt="0"/>
      <dgm:spPr/>
    </dgm:pt>
    <dgm:pt modelId="{0DF6EB56-4309-4F74-A849-B5A8DC8B8816}" type="pres">
      <dgm:prSet presAssocID="{1D545F4A-ADF7-40D2-B83A-E85C65597FE7}" presName="background2" presStyleLbl="node2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64C05753-43E5-4643-A988-F72EBAB02D91}" type="pres">
      <dgm:prSet presAssocID="{1D545F4A-ADF7-40D2-B83A-E85C65597FE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1583804-C8D8-4431-98CD-F5B73846E3E3}" type="pres">
      <dgm:prSet presAssocID="{1D545F4A-ADF7-40D2-B83A-E85C65597FE7}" presName="hierChild3" presStyleCnt="0"/>
      <dgm:spPr/>
    </dgm:pt>
  </dgm:ptLst>
  <dgm:cxnLst>
    <dgm:cxn modelId="{90B300CF-BDBA-4C58-A806-A2B08172A495}" srcId="{D62CE598-8592-482C-BAD3-2EA0848AB1B9}" destId="{D7F82C3D-C2F4-43A9-99CE-49120D26323D}" srcOrd="0" destOrd="0" parTransId="{7AC51B75-3710-4D22-B86A-F977F10F6323}" sibTransId="{A50150B7-7DFD-46A6-8B80-73484DBDBF02}"/>
    <dgm:cxn modelId="{1602342A-9260-4BC6-9834-0A70F51ADDD9}" type="presOf" srcId="{7AC51B75-3710-4D22-B86A-F977F10F6323}" destId="{A4707D57-9D57-450A-9B7B-FE11A35FF070}" srcOrd="0" destOrd="0" presId="urn:microsoft.com/office/officeart/2005/8/layout/hierarchy1"/>
    <dgm:cxn modelId="{995E922C-CE0A-4E78-B368-13ABFEB1FF5A}" type="presOf" srcId="{1D545F4A-ADF7-40D2-B83A-E85C65597FE7}" destId="{64C05753-43E5-4643-A988-F72EBAB02D91}" srcOrd="0" destOrd="0" presId="urn:microsoft.com/office/officeart/2005/8/layout/hierarchy1"/>
    <dgm:cxn modelId="{F5237585-D5F9-40BA-A40C-D37F6392AA99}" srcId="{D62CE598-8592-482C-BAD3-2EA0848AB1B9}" destId="{1D545F4A-ADF7-40D2-B83A-E85C65597FE7}" srcOrd="1" destOrd="0" parTransId="{15DD529D-552A-453A-AD9B-305606FA913B}" sibTransId="{C9E24829-8EDE-4A6A-AD8C-C924282D9A42}"/>
    <dgm:cxn modelId="{0750D181-0737-46DB-A6CB-B4809A7A8ED3}" type="presOf" srcId="{15DD529D-552A-453A-AD9B-305606FA913B}" destId="{F52D4BF5-4FF0-4E54-8206-5DC29F2808F8}" srcOrd="0" destOrd="0" presId="urn:microsoft.com/office/officeart/2005/8/layout/hierarchy1"/>
    <dgm:cxn modelId="{0DD024BB-8488-4E46-8AE6-E58E683E8F62}" srcId="{2133341C-AA8D-4478-B5F3-9901CCC1F4BF}" destId="{D62CE598-8592-482C-BAD3-2EA0848AB1B9}" srcOrd="0" destOrd="0" parTransId="{21DB9FCD-B3FE-4170-89DC-0B48766CCD3D}" sibTransId="{3ADF867A-7950-4E06-BE4A-4251F2FED073}"/>
    <dgm:cxn modelId="{1C70D4A9-D08A-4B29-BA26-EB4BF2267BD6}" type="presOf" srcId="{D62CE598-8592-482C-BAD3-2EA0848AB1B9}" destId="{4B39F11B-C53C-4C4A-8917-53ACF32B224D}" srcOrd="0" destOrd="0" presId="urn:microsoft.com/office/officeart/2005/8/layout/hierarchy1"/>
    <dgm:cxn modelId="{C9A9F443-A066-44B1-945B-24745C6F9B23}" type="presOf" srcId="{D7F82C3D-C2F4-43A9-99CE-49120D26323D}" destId="{774C0756-607C-4FA3-892C-B2DD60F0071D}" srcOrd="0" destOrd="0" presId="urn:microsoft.com/office/officeart/2005/8/layout/hierarchy1"/>
    <dgm:cxn modelId="{928FEF1F-0831-4A7F-BD92-7D7EBF39D79D}" type="presOf" srcId="{2133341C-AA8D-4478-B5F3-9901CCC1F4BF}" destId="{E95B711A-E1E4-45EF-B528-36F5B74364CE}" srcOrd="0" destOrd="0" presId="urn:microsoft.com/office/officeart/2005/8/layout/hierarchy1"/>
    <dgm:cxn modelId="{028C5DBB-E04C-4306-AC30-CAA9397D1FE3}" type="presParOf" srcId="{E95B711A-E1E4-45EF-B528-36F5B74364CE}" destId="{C5FFE97D-0EA7-47EB-B75F-86CEDC094A13}" srcOrd="0" destOrd="0" presId="urn:microsoft.com/office/officeart/2005/8/layout/hierarchy1"/>
    <dgm:cxn modelId="{2BB6406C-546B-469A-83A9-36C63F18D6BB}" type="presParOf" srcId="{C5FFE97D-0EA7-47EB-B75F-86CEDC094A13}" destId="{8FAD6220-B1F9-4E34-A938-D1C06B72000C}" srcOrd="0" destOrd="0" presId="urn:microsoft.com/office/officeart/2005/8/layout/hierarchy1"/>
    <dgm:cxn modelId="{33D3DAAF-5A78-4419-ACF6-5CC5BC80A423}" type="presParOf" srcId="{8FAD6220-B1F9-4E34-A938-D1C06B72000C}" destId="{2655968F-52CA-444E-8019-BEF76130BA98}" srcOrd="0" destOrd="0" presId="urn:microsoft.com/office/officeart/2005/8/layout/hierarchy1"/>
    <dgm:cxn modelId="{5C580CFE-4D85-4479-ABE7-2D11F79D7D0B}" type="presParOf" srcId="{8FAD6220-B1F9-4E34-A938-D1C06B72000C}" destId="{4B39F11B-C53C-4C4A-8917-53ACF32B224D}" srcOrd="1" destOrd="0" presId="urn:microsoft.com/office/officeart/2005/8/layout/hierarchy1"/>
    <dgm:cxn modelId="{8DE045AE-70A9-4028-A84D-EB888E730B20}" type="presParOf" srcId="{C5FFE97D-0EA7-47EB-B75F-86CEDC094A13}" destId="{66703914-319C-428B-B7DF-48CEFBEF3B6C}" srcOrd="1" destOrd="0" presId="urn:microsoft.com/office/officeart/2005/8/layout/hierarchy1"/>
    <dgm:cxn modelId="{8B649086-A873-48F7-8191-A01D2484FFDE}" type="presParOf" srcId="{66703914-319C-428B-B7DF-48CEFBEF3B6C}" destId="{A4707D57-9D57-450A-9B7B-FE11A35FF070}" srcOrd="0" destOrd="0" presId="urn:microsoft.com/office/officeart/2005/8/layout/hierarchy1"/>
    <dgm:cxn modelId="{32AA9D70-8F00-444F-A5B9-4A371F1A02E8}" type="presParOf" srcId="{66703914-319C-428B-B7DF-48CEFBEF3B6C}" destId="{6A09E1CE-2E89-4C9D-B102-52D561B8888C}" srcOrd="1" destOrd="0" presId="urn:microsoft.com/office/officeart/2005/8/layout/hierarchy1"/>
    <dgm:cxn modelId="{F209C568-1C40-49DB-820A-9A2648939A0E}" type="presParOf" srcId="{6A09E1CE-2E89-4C9D-B102-52D561B8888C}" destId="{72554D35-4C41-45A9-891C-0EF9804B8542}" srcOrd="0" destOrd="0" presId="urn:microsoft.com/office/officeart/2005/8/layout/hierarchy1"/>
    <dgm:cxn modelId="{CB5C4630-B14B-495D-9BB4-EBCD42B0D53E}" type="presParOf" srcId="{72554D35-4C41-45A9-891C-0EF9804B8542}" destId="{EEFDFC5D-439D-4B49-B275-372AE7FA26E0}" srcOrd="0" destOrd="0" presId="urn:microsoft.com/office/officeart/2005/8/layout/hierarchy1"/>
    <dgm:cxn modelId="{68A04C10-79F2-462A-AA71-CA42BE07ACF0}" type="presParOf" srcId="{72554D35-4C41-45A9-891C-0EF9804B8542}" destId="{774C0756-607C-4FA3-892C-B2DD60F0071D}" srcOrd="1" destOrd="0" presId="urn:microsoft.com/office/officeart/2005/8/layout/hierarchy1"/>
    <dgm:cxn modelId="{123CA2D3-F1A4-49BB-8249-F133D6E474CC}" type="presParOf" srcId="{6A09E1CE-2E89-4C9D-B102-52D561B8888C}" destId="{38E0EF65-9CC2-43D1-BC78-DBD6CFA3EF0D}" srcOrd="1" destOrd="0" presId="urn:microsoft.com/office/officeart/2005/8/layout/hierarchy1"/>
    <dgm:cxn modelId="{374A0CDD-7009-4314-B029-3236A4E01EF4}" type="presParOf" srcId="{66703914-319C-428B-B7DF-48CEFBEF3B6C}" destId="{F52D4BF5-4FF0-4E54-8206-5DC29F2808F8}" srcOrd="2" destOrd="0" presId="urn:microsoft.com/office/officeart/2005/8/layout/hierarchy1"/>
    <dgm:cxn modelId="{707571F8-8D12-4D30-AB63-4D7BE8652334}" type="presParOf" srcId="{66703914-319C-428B-B7DF-48CEFBEF3B6C}" destId="{4208EB91-CE83-4BD2-A430-2BD4E6C520D5}" srcOrd="3" destOrd="0" presId="urn:microsoft.com/office/officeart/2005/8/layout/hierarchy1"/>
    <dgm:cxn modelId="{8D86B69D-D1F2-4E4B-AC60-E41EDA354A5B}" type="presParOf" srcId="{4208EB91-CE83-4BD2-A430-2BD4E6C520D5}" destId="{7014006D-DE53-4615-B823-52262AB7DC66}" srcOrd="0" destOrd="0" presId="urn:microsoft.com/office/officeart/2005/8/layout/hierarchy1"/>
    <dgm:cxn modelId="{899A765A-D557-411A-93E4-71A61BD4A357}" type="presParOf" srcId="{7014006D-DE53-4615-B823-52262AB7DC66}" destId="{0DF6EB56-4309-4F74-A849-B5A8DC8B8816}" srcOrd="0" destOrd="0" presId="urn:microsoft.com/office/officeart/2005/8/layout/hierarchy1"/>
    <dgm:cxn modelId="{318CD271-683D-44F7-9298-5AD60E7A512D}" type="presParOf" srcId="{7014006D-DE53-4615-B823-52262AB7DC66}" destId="{64C05753-43E5-4643-A988-F72EBAB02D91}" srcOrd="1" destOrd="0" presId="urn:microsoft.com/office/officeart/2005/8/layout/hierarchy1"/>
    <dgm:cxn modelId="{8CE5F937-9A79-49D7-BC5A-999E8F760A3C}" type="presParOf" srcId="{4208EB91-CE83-4BD2-A430-2BD4E6C520D5}" destId="{F1583804-C8D8-4431-98CD-F5B73846E3E3}" srcOrd="1" destOrd="0" presId="urn:microsoft.com/office/officeart/2005/8/layout/hierarchy1"/>
  </dgm:cxnLst>
  <dgm:bg/>
  <dgm:whole>
    <a:ln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D90B4-F31E-4B1E-8363-3C721DA8B8D8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1EB29E1-94C3-4145-A952-8A7E2A09E432}">
      <dgm:prSet phldrT="[Κείμενο]" custT="1"/>
      <dgm:spPr>
        <a:solidFill>
          <a:srgbClr val="00FF00"/>
        </a:solidFill>
      </dgm:spPr>
      <dgm:t>
        <a:bodyPr/>
        <a:lstStyle/>
        <a:p>
          <a:r>
            <a:rPr lang="el-GR" sz="2000" b="1" dirty="0" smtClean="0">
              <a:solidFill>
                <a:schemeClr val="tx1"/>
              </a:solidFill>
            </a:rPr>
            <a:t>Οικογένεια</a:t>
          </a:r>
          <a:endParaRPr lang="el-GR" sz="2000" b="1" dirty="0">
            <a:solidFill>
              <a:schemeClr val="tx1"/>
            </a:solidFill>
          </a:endParaRPr>
        </a:p>
      </dgm:t>
    </dgm:pt>
    <dgm:pt modelId="{C0369318-F153-4155-8B45-CF3FBA7D1176}" type="parTrans" cxnId="{3A50D30E-740F-47D0-B327-031812AFEE93}">
      <dgm:prSet/>
      <dgm:spPr/>
      <dgm:t>
        <a:bodyPr/>
        <a:lstStyle/>
        <a:p>
          <a:endParaRPr lang="el-GR"/>
        </a:p>
      </dgm:t>
    </dgm:pt>
    <dgm:pt modelId="{FB1B59B7-ABB9-4459-AF3F-76121A9B7812}" type="sibTrans" cxnId="{3A50D30E-740F-47D0-B327-031812AFEE93}">
      <dgm:prSet/>
      <dgm:spPr/>
      <dgm:t>
        <a:bodyPr/>
        <a:lstStyle/>
        <a:p>
          <a:endParaRPr lang="el-GR"/>
        </a:p>
      </dgm:t>
    </dgm:pt>
    <dgm:pt modelId="{ACC9121A-AB60-443B-8231-108282A94BF9}">
      <dgm:prSet phldrT="[Κείμενο]" custT="1"/>
      <dgm:spPr>
        <a:solidFill>
          <a:srgbClr val="A9FB9B">
            <a:alpha val="89804"/>
          </a:srgbClr>
        </a:solidFill>
      </dgm:spPr>
      <dgm:t>
        <a:bodyPr/>
        <a:lstStyle/>
        <a:p>
          <a:pPr algn="just"/>
          <a:r>
            <a:rPr lang="el-GR" sz="1600" b="1" dirty="0" smtClean="0"/>
            <a:t>Βιολογική αναπαραγωγή &amp; κοινωνικοποίηση.</a:t>
          </a:r>
          <a:endParaRPr lang="el-GR" sz="1600" b="1" dirty="0"/>
        </a:p>
      </dgm:t>
    </dgm:pt>
    <dgm:pt modelId="{52BD39B6-8242-4A49-91DA-4CD9C0D3B935}" type="parTrans" cxnId="{8600317A-7F3D-49DE-B8ED-E21F6BAACDF7}">
      <dgm:prSet/>
      <dgm:spPr/>
      <dgm:t>
        <a:bodyPr/>
        <a:lstStyle/>
        <a:p>
          <a:endParaRPr lang="el-GR"/>
        </a:p>
      </dgm:t>
    </dgm:pt>
    <dgm:pt modelId="{75077D23-5A58-40A5-B72C-A328104950C4}" type="sibTrans" cxnId="{8600317A-7F3D-49DE-B8ED-E21F6BAACDF7}">
      <dgm:prSet/>
      <dgm:spPr/>
      <dgm:t>
        <a:bodyPr/>
        <a:lstStyle/>
        <a:p>
          <a:endParaRPr lang="el-GR"/>
        </a:p>
      </dgm:t>
    </dgm:pt>
    <dgm:pt modelId="{BC2549A0-76B2-4CFE-AA51-EE357E7A02CD}">
      <dgm:prSet phldrT="[Κείμενο]" custT="1"/>
      <dgm:spPr>
        <a:solidFill>
          <a:srgbClr val="F26200"/>
        </a:solidFill>
      </dgm:spPr>
      <dgm:t>
        <a:bodyPr/>
        <a:lstStyle/>
        <a:p>
          <a:r>
            <a:rPr lang="el-GR" sz="2000" b="1" dirty="0" smtClean="0">
              <a:solidFill>
                <a:schemeClr val="tx1"/>
              </a:solidFill>
            </a:rPr>
            <a:t>Οικονομία</a:t>
          </a:r>
          <a:endParaRPr lang="el-GR" sz="2000" b="1" dirty="0">
            <a:solidFill>
              <a:schemeClr val="tx1"/>
            </a:solidFill>
          </a:endParaRPr>
        </a:p>
      </dgm:t>
    </dgm:pt>
    <dgm:pt modelId="{65264E74-167B-4B16-84E8-35B314EF17E9}" type="parTrans" cxnId="{36FAF19D-6F4E-4704-8EAC-5701261FEE19}">
      <dgm:prSet/>
      <dgm:spPr/>
      <dgm:t>
        <a:bodyPr/>
        <a:lstStyle/>
        <a:p>
          <a:endParaRPr lang="el-GR"/>
        </a:p>
      </dgm:t>
    </dgm:pt>
    <dgm:pt modelId="{538AAF09-D427-4756-BD7B-186673EB3B0D}" type="sibTrans" cxnId="{36FAF19D-6F4E-4704-8EAC-5701261FEE19}">
      <dgm:prSet/>
      <dgm:spPr/>
      <dgm:t>
        <a:bodyPr/>
        <a:lstStyle/>
        <a:p>
          <a:endParaRPr lang="el-GR"/>
        </a:p>
      </dgm:t>
    </dgm:pt>
    <dgm:pt modelId="{7AD2DA5E-08EA-4FB1-99F4-415604857460}">
      <dgm:prSet custT="1"/>
      <dgm:spPr>
        <a:solidFill>
          <a:srgbClr val="FFFF00"/>
        </a:solidFill>
      </dgm:spPr>
      <dgm:t>
        <a:bodyPr/>
        <a:lstStyle/>
        <a:p>
          <a:r>
            <a:rPr lang="el-GR" sz="2000" b="1" dirty="0" smtClean="0">
              <a:solidFill>
                <a:schemeClr val="tx1"/>
              </a:solidFill>
            </a:rPr>
            <a:t>Πολιτική</a:t>
          </a:r>
          <a:endParaRPr lang="el-GR" sz="2000" b="1" dirty="0">
            <a:solidFill>
              <a:schemeClr val="tx1"/>
            </a:solidFill>
          </a:endParaRPr>
        </a:p>
      </dgm:t>
    </dgm:pt>
    <dgm:pt modelId="{40DD1875-5B5F-4857-89F0-E6718D187B7E}" type="parTrans" cxnId="{3695D55F-1FCF-496F-8AA7-3F0BDC6BE616}">
      <dgm:prSet/>
      <dgm:spPr/>
      <dgm:t>
        <a:bodyPr/>
        <a:lstStyle/>
        <a:p>
          <a:endParaRPr lang="el-GR"/>
        </a:p>
      </dgm:t>
    </dgm:pt>
    <dgm:pt modelId="{E42687E4-B63C-4BCC-B939-E6BCED7322B0}" type="sibTrans" cxnId="{3695D55F-1FCF-496F-8AA7-3F0BDC6BE616}">
      <dgm:prSet/>
      <dgm:spPr/>
      <dgm:t>
        <a:bodyPr/>
        <a:lstStyle/>
        <a:p>
          <a:endParaRPr lang="el-GR"/>
        </a:p>
      </dgm:t>
    </dgm:pt>
    <dgm:pt modelId="{7A55B908-09CB-4981-B55C-B2E25C977D91}">
      <dgm:prSet custT="1"/>
      <dgm:spPr>
        <a:solidFill>
          <a:srgbClr val="FF66FF"/>
        </a:solidFill>
      </dgm:spPr>
      <dgm:t>
        <a:bodyPr/>
        <a:lstStyle/>
        <a:p>
          <a:r>
            <a:rPr lang="el-GR" sz="2000" b="1" dirty="0" smtClean="0">
              <a:solidFill>
                <a:schemeClr val="tx1"/>
              </a:solidFill>
            </a:rPr>
            <a:t>Εκπαίδευση</a:t>
          </a:r>
          <a:endParaRPr lang="el-GR" sz="2000" b="1" dirty="0">
            <a:solidFill>
              <a:schemeClr val="tx1"/>
            </a:solidFill>
          </a:endParaRPr>
        </a:p>
      </dgm:t>
    </dgm:pt>
    <dgm:pt modelId="{154090BE-C7B3-4B7F-8881-279666E5EC9E}" type="parTrans" cxnId="{927AA22A-8F01-47F5-A1C4-137AC71D3AF5}">
      <dgm:prSet/>
      <dgm:spPr/>
      <dgm:t>
        <a:bodyPr/>
        <a:lstStyle/>
        <a:p>
          <a:endParaRPr lang="el-GR"/>
        </a:p>
      </dgm:t>
    </dgm:pt>
    <dgm:pt modelId="{EABA389D-83E0-4899-8EF6-2A217D84B030}" type="sibTrans" cxnId="{927AA22A-8F01-47F5-A1C4-137AC71D3AF5}">
      <dgm:prSet/>
      <dgm:spPr/>
      <dgm:t>
        <a:bodyPr/>
        <a:lstStyle/>
        <a:p>
          <a:endParaRPr lang="el-GR"/>
        </a:p>
      </dgm:t>
    </dgm:pt>
    <dgm:pt modelId="{77B4402B-F508-4FE2-90FA-A46FFE6CCA16}">
      <dgm:prSet custT="1"/>
      <dgm:spPr>
        <a:solidFill>
          <a:srgbClr val="3399FF"/>
        </a:solidFill>
      </dgm:spPr>
      <dgm:t>
        <a:bodyPr/>
        <a:lstStyle/>
        <a:p>
          <a:r>
            <a:rPr lang="el-GR" sz="2000" b="1" dirty="0" smtClean="0">
              <a:solidFill>
                <a:schemeClr val="tx1"/>
              </a:solidFill>
            </a:rPr>
            <a:t>Θρησκεία</a:t>
          </a:r>
          <a:endParaRPr lang="el-GR" sz="2000" b="1" dirty="0">
            <a:solidFill>
              <a:schemeClr val="tx1"/>
            </a:solidFill>
          </a:endParaRPr>
        </a:p>
      </dgm:t>
    </dgm:pt>
    <dgm:pt modelId="{4D8BA819-75E6-478D-853B-60AA2A52C09C}" type="parTrans" cxnId="{1AB98BF2-AE6D-4B3F-9F74-FED9DC72664F}">
      <dgm:prSet/>
      <dgm:spPr/>
      <dgm:t>
        <a:bodyPr/>
        <a:lstStyle/>
        <a:p>
          <a:endParaRPr lang="el-GR"/>
        </a:p>
      </dgm:t>
    </dgm:pt>
    <dgm:pt modelId="{92B5A6AA-8576-4717-8DBA-D50628E007ED}" type="sibTrans" cxnId="{1AB98BF2-AE6D-4B3F-9F74-FED9DC72664F}">
      <dgm:prSet/>
      <dgm:spPr/>
      <dgm:t>
        <a:bodyPr/>
        <a:lstStyle/>
        <a:p>
          <a:endParaRPr lang="el-GR"/>
        </a:p>
      </dgm:t>
    </dgm:pt>
    <dgm:pt modelId="{05803C2C-37C4-46D3-9D45-0E9DD8D7556F}">
      <dgm:prSet phldrT="[Κείμενο]" custT="1"/>
      <dgm:spPr>
        <a:solidFill>
          <a:srgbClr val="89E9FF">
            <a:alpha val="89804"/>
          </a:srgbClr>
        </a:solidFill>
      </dgm:spPr>
      <dgm:t>
        <a:bodyPr/>
        <a:lstStyle/>
        <a:p>
          <a:pPr algn="just"/>
          <a:r>
            <a:rPr lang="el-GR" sz="1600" b="1" dirty="0" smtClean="0"/>
            <a:t>Προσέγγιση του θείου.</a:t>
          </a:r>
          <a:endParaRPr lang="el-GR" sz="1600" b="1" dirty="0"/>
        </a:p>
      </dgm:t>
    </dgm:pt>
    <dgm:pt modelId="{BA01E9F8-2479-4600-B7DA-69AB9D5BE706}" type="sibTrans" cxnId="{94211924-3A37-4812-892D-6BFCFE1858FB}">
      <dgm:prSet/>
      <dgm:spPr/>
      <dgm:t>
        <a:bodyPr/>
        <a:lstStyle/>
        <a:p>
          <a:endParaRPr lang="el-GR"/>
        </a:p>
      </dgm:t>
    </dgm:pt>
    <dgm:pt modelId="{E5AF373A-116E-4511-BAC1-F2B2B085C2AA}" type="parTrans" cxnId="{94211924-3A37-4812-892D-6BFCFE1858FB}">
      <dgm:prSet/>
      <dgm:spPr/>
      <dgm:t>
        <a:bodyPr/>
        <a:lstStyle/>
        <a:p>
          <a:endParaRPr lang="el-GR"/>
        </a:p>
      </dgm:t>
    </dgm:pt>
    <dgm:pt modelId="{ABA57C0D-E72C-454F-B4D1-4197C8362C41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just"/>
          <a:r>
            <a:rPr lang="el-GR" sz="1600" b="1" dirty="0" smtClean="0"/>
            <a:t>Παραγωγή &amp; διανομή αγαθών.</a:t>
          </a:r>
          <a:endParaRPr lang="el-GR" sz="1600" b="1" dirty="0"/>
        </a:p>
      </dgm:t>
    </dgm:pt>
    <dgm:pt modelId="{1AA6A18D-B34A-4F30-A66C-48C09C1390B3}" type="parTrans" cxnId="{C7395D74-C961-4796-9854-3732BABBDFF0}">
      <dgm:prSet/>
      <dgm:spPr/>
      <dgm:t>
        <a:bodyPr/>
        <a:lstStyle/>
        <a:p>
          <a:endParaRPr lang="el-GR"/>
        </a:p>
      </dgm:t>
    </dgm:pt>
    <dgm:pt modelId="{BD11D5CB-171F-4226-AD0E-5CAA1DF6A176}" type="sibTrans" cxnId="{C7395D74-C961-4796-9854-3732BABBDFF0}">
      <dgm:prSet/>
      <dgm:spPr/>
      <dgm:t>
        <a:bodyPr/>
        <a:lstStyle/>
        <a:p>
          <a:endParaRPr lang="el-GR"/>
        </a:p>
      </dgm:t>
    </dgm:pt>
    <dgm:pt modelId="{7D87153F-D304-413F-97EF-AA2EE42CFA69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 algn="just"/>
          <a:r>
            <a:rPr lang="el-GR" sz="1600" b="1" dirty="0" smtClean="0"/>
            <a:t>Διαχείριση εξουσίας &amp; λήψη αποφάσεων</a:t>
          </a:r>
          <a:r>
            <a:rPr lang="el-GR" sz="1600" dirty="0" smtClean="0"/>
            <a:t>.</a:t>
          </a:r>
          <a:endParaRPr lang="el-GR" sz="1600" b="1" dirty="0">
            <a:solidFill>
              <a:schemeClr val="tx1"/>
            </a:solidFill>
          </a:endParaRPr>
        </a:p>
      </dgm:t>
    </dgm:pt>
    <dgm:pt modelId="{F458EC28-7B68-4682-8164-424A02101AD7}" type="parTrans" cxnId="{8BACD0AB-BD2B-492B-B937-B9E5C927556A}">
      <dgm:prSet/>
      <dgm:spPr/>
      <dgm:t>
        <a:bodyPr/>
        <a:lstStyle/>
        <a:p>
          <a:endParaRPr lang="el-GR"/>
        </a:p>
      </dgm:t>
    </dgm:pt>
    <dgm:pt modelId="{F1EEA81D-0A5E-4FBB-9F6A-5D53A39D9249}" type="sibTrans" cxnId="{8BACD0AB-BD2B-492B-B937-B9E5C927556A}">
      <dgm:prSet/>
      <dgm:spPr/>
      <dgm:t>
        <a:bodyPr/>
        <a:lstStyle/>
        <a:p>
          <a:endParaRPr lang="el-GR"/>
        </a:p>
      </dgm:t>
    </dgm:pt>
    <dgm:pt modelId="{D6C13EE7-3AAF-4CEC-804C-6063BE825CBA}">
      <dgm:prSet custT="1"/>
      <dgm:spPr>
        <a:solidFill>
          <a:srgbClr val="FFCCFF">
            <a:alpha val="89804"/>
          </a:srgbClr>
        </a:solidFill>
      </dgm:spPr>
      <dgm:t>
        <a:bodyPr/>
        <a:lstStyle/>
        <a:p>
          <a:pPr algn="just"/>
          <a:r>
            <a:rPr lang="el-GR" sz="1600" b="1" dirty="0" smtClean="0"/>
            <a:t>Εκπαίδευση νέας </a:t>
          </a:r>
          <a:r>
            <a:rPr lang="el-GR" sz="1600" b="1" dirty="0" smtClean="0"/>
            <a:t>γενιάς &amp; παραγωγή νέας γνώσης.</a:t>
          </a:r>
          <a:endParaRPr lang="el-GR" sz="1600" b="1" dirty="0"/>
        </a:p>
      </dgm:t>
    </dgm:pt>
    <dgm:pt modelId="{91054279-155E-4061-AAF3-A4CF26EE98B1}" type="parTrans" cxnId="{3B5DAFC9-F1C3-4D18-915A-D9B0514846D1}">
      <dgm:prSet/>
      <dgm:spPr/>
      <dgm:t>
        <a:bodyPr/>
        <a:lstStyle/>
        <a:p>
          <a:endParaRPr lang="el-GR"/>
        </a:p>
      </dgm:t>
    </dgm:pt>
    <dgm:pt modelId="{ACD23551-6CD1-40F4-974D-4D030DDDC1AA}" type="sibTrans" cxnId="{3B5DAFC9-F1C3-4D18-915A-D9B0514846D1}">
      <dgm:prSet/>
      <dgm:spPr/>
      <dgm:t>
        <a:bodyPr/>
        <a:lstStyle/>
        <a:p>
          <a:endParaRPr lang="el-GR"/>
        </a:p>
      </dgm:t>
    </dgm:pt>
    <dgm:pt modelId="{A974399B-93EA-479B-B2F8-FC69556ECF20}">
      <dgm:prSet custT="1"/>
      <dgm:spPr>
        <a:solidFill>
          <a:srgbClr val="FFCCFF">
            <a:alpha val="89804"/>
          </a:srgbClr>
        </a:solidFill>
      </dgm:spPr>
      <dgm:t>
        <a:bodyPr/>
        <a:lstStyle/>
        <a:p>
          <a:pPr algn="just"/>
          <a:endParaRPr lang="el-GR" sz="1300" b="1" dirty="0"/>
        </a:p>
      </dgm:t>
    </dgm:pt>
    <dgm:pt modelId="{0FA742B0-8847-4D8C-A34A-5A6BBD4FBFDE}" type="parTrans" cxnId="{508EEE0E-9A10-4D68-B188-FB2CA7C261D8}">
      <dgm:prSet/>
      <dgm:spPr/>
      <dgm:t>
        <a:bodyPr/>
        <a:lstStyle/>
        <a:p>
          <a:endParaRPr lang="el-GR"/>
        </a:p>
      </dgm:t>
    </dgm:pt>
    <dgm:pt modelId="{F527D68B-C5EB-4B07-8F02-EBFAF04275F6}" type="sibTrans" cxnId="{508EEE0E-9A10-4D68-B188-FB2CA7C261D8}">
      <dgm:prSet/>
      <dgm:spPr/>
      <dgm:t>
        <a:bodyPr/>
        <a:lstStyle/>
        <a:p>
          <a:endParaRPr lang="el-GR"/>
        </a:p>
      </dgm:t>
    </dgm:pt>
    <dgm:pt modelId="{95D55040-4BA9-4EEE-96CA-13B80F01FA3F}" type="pres">
      <dgm:prSet presAssocID="{A9ED90B4-F31E-4B1E-8363-3C721DA8B8D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AAAF493-8E31-4B6F-83F6-A1C697370715}" type="pres">
      <dgm:prSet presAssocID="{31EB29E1-94C3-4145-A952-8A7E2A09E432}" presName="linNode" presStyleCnt="0"/>
      <dgm:spPr/>
    </dgm:pt>
    <dgm:pt modelId="{F9BC24E7-9238-4266-9748-9A923884E54D}" type="pres">
      <dgm:prSet presAssocID="{31EB29E1-94C3-4145-A952-8A7E2A09E432}" presName="parentShp" presStyleLbl="node1" presStyleIdx="0" presStyleCnt="5" custScaleX="707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893858-4C93-4C5C-A2E6-2B4C1B02CFE7}" type="pres">
      <dgm:prSet presAssocID="{31EB29E1-94C3-4145-A952-8A7E2A09E432}" presName="childShp" presStyleLbl="bgAccFollowNode1" presStyleIdx="0" presStyleCnt="5" custScaleX="13043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4ECBE6-E759-4E61-97A3-302776F924C7}" type="pres">
      <dgm:prSet presAssocID="{FB1B59B7-ABB9-4459-AF3F-76121A9B7812}" presName="spacing" presStyleCnt="0"/>
      <dgm:spPr/>
    </dgm:pt>
    <dgm:pt modelId="{4A58EBBB-D9A9-48B3-B6B5-83E1739E1D24}" type="pres">
      <dgm:prSet presAssocID="{BC2549A0-76B2-4CFE-AA51-EE357E7A02CD}" presName="linNode" presStyleCnt="0"/>
      <dgm:spPr/>
    </dgm:pt>
    <dgm:pt modelId="{4003B27F-E8AD-41D1-B0EB-22E64B6A199C}" type="pres">
      <dgm:prSet presAssocID="{BC2549A0-76B2-4CFE-AA51-EE357E7A02CD}" presName="parentShp" presStyleLbl="node1" presStyleIdx="1" presStyleCnt="5" custScaleX="705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B07B40-ED59-40A5-B1FC-41FF99EB86F7}" type="pres">
      <dgm:prSet presAssocID="{BC2549A0-76B2-4CFE-AA51-EE357E7A02CD}" presName="childShp" presStyleLbl="bgAccFollowNode1" presStyleIdx="1" presStyleCnt="5" custScaleX="12923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C9AF7E-6367-476B-BF91-3099EAC2D5C9}" type="pres">
      <dgm:prSet presAssocID="{538AAF09-D427-4756-BD7B-186673EB3B0D}" presName="spacing" presStyleCnt="0"/>
      <dgm:spPr/>
    </dgm:pt>
    <dgm:pt modelId="{2E25204F-A884-4F2C-AABF-443CFCE64EF9}" type="pres">
      <dgm:prSet presAssocID="{7AD2DA5E-08EA-4FB1-99F4-415604857460}" presName="linNode" presStyleCnt="0"/>
      <dgm:spPr/>
    </dgm:pt>
    <dgm:pt modelId="{F4379E7B-93CE-48D7-84A0-F9EE40E1C17F}" type="pres">
      <dgm:prSet presAssocID="{7AD2DA5E-08EA-4FB1-99F4-415604857460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A901B76-D9AB-4379-BBCE-5FC5EED21E44}" type="pres">
      <dgm:prSet presAssocID="{7AD2DA5E-08EA-4FB1-99F4-415604857460}" presName="childShp" presStyleLbl="bgAccFollowNode1" presStyleIdx="2" presStyleCnt="5" custScaleX="18089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56ADE6-074E-46D5-8423-AF99F1437376}" type="pres">
      <dgm:prSet presAssocID="{E42687E4-B63C-4BCC-B939-E6BCED7322B0}" presName="spacing" presStyleCnt="0"/>
      <dgm:spPr/>
    </dgm:pt>
    <dgm:pt modelId="{4844BE32-4677-4117-8148-DFF6FECFA411}" type="pres">
      <dgm:prSet presAssocID="{7A55B908-09CB-4981-B55C-B2E25C977D91}" presName="linNode" presStyleCnt="0"/>
      <dgm:spPr/>
    </dgm:pt>
    <dgm:pt modelId="{B3876D60-E5E5-43A2-B577-8B7EBEFDD1A2}" type="pres">
      <dgm:prSet presAssocID="{7A55B908-09CB-4981-B55C-B2E25C977D91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28F023-AC2E-4CD3-A719-B7D0CCD52229}" type="pres">
      <dgm:prSet presAssocID="{7A55B908-09CB-4981-B55C-B2E25C977D91}" presName="childShp" presStyleLbl="bgAccFollowNode1" presStyleIdx="3" presStyleCnt="5" custScaleX="17855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1E706A-29FA-43E2-A97C-B5DE377B0CAA}" type="pres">
      <dgm:prSet presAssocID="{EABA389D-83E0-4899-8EF6-2A217D84B030}" presName="spacing" presStyleCnt="0"/>
      <dgm:spPr/>
    </dgm:pt>
    <dgm:pt modelId="{466ADE4E-DE6A-461B-B690-0D5FA19F567B}" type="pres">
      <dgm:prSet presAssocID="{77B4402B-F508-4FE2-90FA-A46FFE6CCA16}" presName="linNode" presStyleCnt="0"/>
      <dgm:spPr/>
    </dgm:pt>
    <dgm:pt modelId="{07A26878-DFDB-4E72-84F5-089D03B6BA1E}" type="pres">
      <dgm:prSet presAssocID="{77B4402B-F508-4FE2-90FA-A46FFE6CCA16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CB5292-B72F-48CA-8EE0-6ABF3B3A742E}" type="pres">
      <dgm:prSet presAssocID="{77B4402B-F508-4FE2-90FA-A46FFE6CCA16}" presName="childShp" presStyleLbl="bgAccFollowNode1" presStyleIdx="4" presStyleCnt="5" custScaleX="1779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27AA22A-8F01-47F5-A1C4-137AC71D3AF5}" srcId="{A9ED90B4-F31E-4B1E-8363-3C721DA8B8D8}" destId="{7A55B908-09CB-4981-B55C-B2E25C977D91}" srcOrd="3" destOrd="0" parTransId="{154090BE-C7B3-4B7F-8881-279666E5EC9E}" sibTransId="{EABA389D-83E0-4899-8EF6-2A217D84B030}"/>
    <dgm:cxn modelId="{8326FD42-2AFF-4CC4-B675-E098C32A2EC2}" type="presOf" srcId="{A974399B-93EA-479B-B2F8-FC69556ECF20}" destId="{F928F023-AC2E-4CD3-A719-B7D0CCD52229}" srcOrd="0" destOrd="1" presId="urn:microsoft.com/office/officeart/2005/8/layout/vList6"/>
    <dgm:cxn modelId="{1AB98BF2-AE6D-4B3F-9F74-FED9DC72664F}" srcId="{A9ED90B4-F31E-4B1E-8363-3C721DA8B8D8}" destId="{77B4402B-F508-4FE2-90FA-A46FFE6CCA16}" srcOrd="4" destOrd="0" parTransId="{4D8BA819-75E6-478D-853B-60AA2A52C09C}" sibTransId="{92B5A6AA-8576-4717-8DBA-D50628E007ED}"/>
    <dgm:cxn modelId="{C7395D74-C961-4796-9854-3732BABBDFF0}" srcId="{BC2549A0-76B2-4CFE-AA51-EE357E7A02CD}" destId="{ABA57C0D-E72C-454F-B4D1-4197C8362C41}" srcOrd="0" destOrd="0" parTransId="{1AA6A18D-B34A-4F30-A66C-48C09C1390B3}" sibTransId="{BD11D5CB-171F-4226-AD0E-5CAA1DF6A176}"/>
    <dgm:cxn modelId="{8600317A-7F3D-49DE-B8ED-E21F6BAACDF7}" srcId="{31EB29E1-94C3-4145-A952-8A7E2A09E432}" destId="{ACC9121A-AB60-443B-8231-108282A94BF9}" srcOrd="0" destOrd="0" parTransId="{52BD39B6-8242-4A49-91DA-4CD9C0D3B935}" sibTransId="{75077D23-5A58-40A5-B72C-A328104950C4}"/>
    <dgm:cxn modelId="{94211924-3A37-4812-892D-6BFCFE1858FB}" srcId="{77B4402B-F508-4FE2-90FA-A46FFE6CCA16}" destId="{05803C2C-37C4-46D3-9D45-0E9DD8D7556F}" srcOrd="0" destOrd="0" parTransId="{E5AF373A-116E-4511-BAC1-F2B2B085C2AA}" sibTransId="{BA01E9F8-2479-4600-B7DA-69AB9D5BE706}"/>
    <dgm:cxn modelId="{0DC281BA-7AC4-4ECE-BD74-6B3110695C57}" type="presOf" srcId="{7AD2DA5E-08EA-4FB1-99F4-415604857460}" destId="{F4379E7B-93CE-48D7-84A0-F9EE40E1C17F}" srcOrd="0" destOrd="0" presId="urn:microsoft.com/office/officeart/2005/8/layout/vList6"/>
    <dgm:cxn modelId="{CB9527D5-89D6-44F1-AA1C-F33E4A354084}" type="presOf" srcId="{D6C13EE7-3AAF-4CEC-804C-6063BE825CBA}" destId="{F928F023-AC2E-4CD3-A719-B7D0CCD52229}" srcOrd="0" destOrd="0" presId="urn:microsoft.com/office/officeart/2005/8/layout/vList6"/>
    <dgm:cxn modelId="{95BFECC6-6958-4978-8022-EAAB2AA501F3}" type="presOf" srcId="{7A55B908-09CB-4981-B55C-B2E25C977D91}" destId="{B3876D60-E5E5-43A2-B577-8B7EBEFDD1A2}" srcOrd="0" destOrd="0" presId="urn:microsoft.com/office/officeart/2005/8/layout/vList6"/>
    <dgm:cxn modelId="{6B468E87-FE58-4C4A-BAF6-C060422BB939}" type="presOf" srcId="{31EB29E1-94C3-4145-A952-8A7E2A09E432}" destId="{F9BC24E7-9238-4266-9748-9A923884E54D}" srcOrd="0" destOrd="0" presId="urn:microsoft.com/office/officeart/2005/8/layout/vList6"/>
    <dgm:cxn modelId="{3B5DAFC9-F1C3-4D18-915A-D9B0514846D1}" srcId="{7A55B908-09CB-4981-B55C-B2E25C977D91}" destId="{D6C13EE7-3AAF-4CEC-804C-6063BE825CBA}" srcOrd="0" destOrd="0" parTransId="{91054279-155E-4061-AAF3-A4CF26EE98B1}" sibTransId="{ACD23551-6CD1-40F4-974D-4D030DDDC1AA}"/>
    <dgm:cxn modelId="{36FAF19D-6F4E-4704-8EAC-5701261FEE19}" srcId="{A9ED90B4-F31E-4B1E-8363-3C721DA8B8D8}" destId="{BC2549A0-76B2-4CFE-AA51-EE357E7A02CD}" srcOrd="1" destOrd="0" parTransId="{65264E74-167B-4B16-84E8-35B314EF17E9}" sibTransId="{538AAF09-D427-4756-BD7B-186673EB3B0D}"/>
    <dgm:cxn modelId="{42215701-7F5D-4360-88E4-6561BB133AA6}" type="presOf" srcId="{77B4402B-F508-4FE2-90FA-A46FFE6CCA16}" destId="{07A26878-DFDB-4E72-84F5-089D03B6BA1E}" srcOrd="0" destOrd="0" presId="urn:microsoft.com/office/officeart/2005/8/layout/vList6"/>
    <dgm:cxn modelId="{D93E0963-61B3-488B-A248-1C42A1471B50}" type="presOf" srcId="{A9ED90B4-F31E-4B1E-8363-3C721DA8B8D8}" destId="{95D55040-4BA9-4EEE-96CA-13B80F01FA3F}" srcOrd="0" destOrd="0" presId="urn:microsoft.com/office/officeart/2005/8/layout/vList6"/>
    <dgm:cxn modelId="{3A50D30E-740F-47D0-B327-031812AFEE93}" srcId="{A9ED90B4-F31E-4B1E-8363-3C721DA8B8D8}" destId="{31EB29E1-94C3-4145-A952-8A7E2A09E432}" srcOrd="0" destOrd="0" parTransId="{C0369318-F153-4155-8B45-CF3FBA7D1176}" sibTransId="{FB1B59B7-ABB9-4459-AF3F-76121A9B7812}"/>
    <dgm:cxn modelId="{8BACD0AB-BD2B-492B-B937-B9E5C927556A}" srcId="{7AD2DA5E-08EA-4FB1-99F4-415604857460}" destId="{7D87153F-D304-413F-97EF-AA2EE42CFA69}" srcOrd="0" destOrd="0" parTransId="{F458EC28-7B68-4682-8164-424A02101AD7}" sibTransId="{F1EEA81D-0A5E-4FBB-9F6A-5D53A39D9249}"/>
    <dgm:cxn modelId="{2AC7679B-7B57-42A0-9FCE-E3C1048B7BC1}" type="presOf" srcId="{ABA57C0D-E72C-454F-B4D1-4197C8362C41}" destId="{BEB07B40-ED59-40A5-B1FC-41FF99EB86F7}" srcOrd="0" destOrd="0" presId="urn:microsoft.com/office/officeart/2005/8/layout/vList6"/>
    <dgm:cxn modelId="{B938A0CA-95A4-419D-B133-19AB4140579A}" type="presOf" srcId="{7D87153F-D304-413F-97EF-AA2EE42CFA69}" destId="{DA901B76-D9AB-4379-BBCE-5FC5EED21E44}" srcOrd="0" destOrd="0" presId="urn:microsoft.com/office/officeart/2005/8/layout/vList6"/>
    <dgm:cxn modelId="{5BF556EA-4CE5-4A90-B7D5-6228F2C1C6E4}" type="presOf" srcId="{05803C2C-37C4-46D3-9D45-0E9DD8D7556F}" destId="{98CB5292-B72F-48CA-8EE0-6ABF3B3A742E}" srcOrd="0" destOrd="0" presId="urn:microsoft.com/office/officeart/2005/8/layout/vList6"/>
    <dgm:cxn modelId="{3695D55F-1FCF-496F-8AA7-3F0BDC6BE616}" srcId="{A9ED90B4-F31E-4B1E-8363-3C721DA8B8D8}" destId="{7AD2DA5E-08EA-4FB1-99F4-415604857460}" srcOrd="2" destOrd="0" parTransId="{40DD1875-5B5F-4857-89F0-E6718D187B7E}" sibTransId="{E42687E4-B63C-4BCC-B939-E6BCED7322B0}"/>
    <dgm:cxn modelId="{C721AA35-B90A-49CC-ABDA-D38590BE0EFC}" type="presOf" srcId="{BC2549A0-76B2-4CFE-AA51-EE357E7A02CD}" destId="{4003B27F-E8AD-41D1-B0EB-22E64B6A199C}" srcOrd="0" destOrd="0" presId="urn:microsoft.com/office/officeart/2005/8/layout/vList6"/>
    <dgm:cxn modelId="{4BF76CC7-935D-4FB6-9B08-0DEDCE554022}" type="presOf" srcId="{ACC9121A-AB60-443B-8231-108282A94BF9}" destId="{D0893858-4C93-4C5C-A2E6-2B4C1B02CFE7}" srcOrd="0" destOrd="0" presId="urn:microsoft.com/office/officeart/2005/8/layout/vList6"/>
    <dgm:cxn modelId="{508EEE0E-9A10-4D68-B188-FB2CA7C261D8}" srcId="{7A55B908-09CB-4981-B55C-B2E25C977D91}" destId="{A974399B-93EA-479B-B2F8-FC69556ECF20}" srcOrd="1" destOrd="0" parTransId="{0FA742B0-8847-4D8C-A34A-5A6BBD4FBFDE}" sibTransId="{F527D68B-C5EB-4B07-8F02-EBFAF04275F6}"/>
    <dgm:cxn modelId="{6116A3B8-1229-407F-ADD0-E19E1F3B3AE1}" type="presParOf" srcId="{95D55040-4BA9-4EEE-96CA-13B80F01FA3F}" destId="{2AAAF493-8E31-4B6F-83F6-A1C697370715}" srcOrd="0" destOrd="0" presId="urn:microsoft.com/office/officeart/2005/8/layout/vList6"/>
    <dgm:cxn modelId="{EAF031F7-BAD4-4344-92E9-75D0982E3533}" type="presParOf" srcId="{2AAAF493-8E31-4B6F-83F6-A1C697370715}" destId="{F9BC24E7-9238-4266-9748-9A923884E54D}" srcOrd="0" destOrd="0" presId="urn:microsoft.com/office/officeart/2005/8/layout/vList6"/>
    <dgm:cxn modelId="{1F7E0992-2606-4223-A6AB-40DF3D542D00}" type="presParOf" srcId="{2AAAF493-8E31-4B6F-83F6-A1C697370715}" destId="{D0893858-4C93-4C5C-A2E6-2B4C1B02CFE7}" srcOrd="1" destOrd="0" presId="urn:microsoft.com/office/officeart/2005/8/layout/vList6"/>
    <dgm:cxn modelId="{C2B501D9-8D77-4A9C-92C4-895C553376E2}" type="presParOf" srcId="{95D55040-4BA9-4EEE-96CA-13B80F01FA3F}" destId="{A44ECBE6-E759-4E61-97A3-302776F924C7}" srcOrd="1" destOrd="0" presId="urn:microsoft.com/office/officeart/2005/8/layout/vList6"/>
    <dgm:cxn modelId="{C8EFDF06-02ED-42D2-AAFD-B65A93677D31}" type="presParOf" srcId="{95D55040-4BA9-4EEE-96CA-13B80F01FA3F}" destId="{4A58EBBB-D9A9-48B3-B6B5-83E1739E1D24}" srcOrd="2" destOrd="0" presId="urn:microsoft.com/office/officeart/2005/8/layout/vList6"/>
    <dgm:cxn modelId="{37E1FDA9-573A-44AE-8928-FDBEEF69B243}" type="presParOf" srcId="{4A58EBBB-D9A9-48B3-B6B5-83E1739E1D24}" destId="{4003B27F-E8AD-41D1-B0EB-22E64B6A199C}" srcOrd="0" destOrd="0" presId="urn:microsoft.com/office/officeart/2005/8/layout/vList6"/>
    <dgm:cxn modelId="{62D618DA-0A81-44AB-8536-8219A8B78C46}" type="presParOf" srcId="{4A58EBBB-D9A9-48B3-B6B5-83E1739E1D24}" destId="{BEB07B40-ED59-40A5-B1FC-41FF99EB86F7}" srcOrd="1" destOrd="0" presId="urn:microsoft.com/office/officeart/2005/8/layout/vList6"/>
    <dgm:cxn modelId="{E8A2F8C6-74E3-4A76-B067-621DDBD85D28}" type="presParOf" srcId="{95D55040-4BA9-4EEE-96CA-13B80F01FA3F}" destId="{99C9AF7E-6367-476B-BF91-3099EAC2D5C9}" srcOrd="3" destOrd="0" presId="urn:microsoft.com/office/officeart/2005/8/layout/vList6"/>
    <dgm:cxn modelId="{0BE4517B-8FE7-405F-9D3E-6DFD3F2C8137}" type="presParOf" srcId="{95D55040-4BA9-4EEE-96CA-13B80F01FA3F}" destId="{2E25204F-A884-4F2C-AABF-443CFCE64EF9}" srcOrd="4" destOrd="0" presId="urn:microsoft.com/office/officeart/2005/8/layout/vList6"/>
    <dgm:cxn modelId="{FA812DD8-F664-4C82-BBC5-13D601DC4DB4}" type="presParOf" srcId="{2E25204F-A884-4F2C-AABF-443CFCE64EF9}" destId="{F4379E7B-93CE-48D7-84A0-F9EE40E1C17F}" srcOrd="0" destOrd="0" presId="urn:microsoft.com/office/officeart/2005/8/layout/vList6"/>
    <dgm:cxn modelId="{DB2C9080-A29D-4CB8-90C4-FD31F9160618}" type="presParOf" srcId="{2E25204F-A884-4F2C-AABF-443CFCE64EF9}" destId="{DA901B76-D9AB-4379-BBCE-5FC5EED21E44}" srcOrd="1" destOrd="0" presId="urn:microsoft.com/office/officeart/2005/8/layout/vList6"/>
    <dgm:cxn modelId="{DCC79413-2314-4071-9A42-DFCC91897EE0}" type="presParOf" srcId="{95D55040-4BA9-4EEE-96CA-13B80F01FA3F}" destId="{6A56ADE6-074E-46D5-8423-AF99F1437376}" srcOrd="5" destOrd="0" presId="urn:microsoft.com/office/officeart/2005/8/layout/vList6"/>
    <dgm:cxn modelId="{7C5A2027-E294-4A22-AA8F-2EF24222C979}" type="presParOf" srcId="{95D55040-4BA9-4EEE-96CA-13B80F01FA3F}" destId="{4844BE32-4677-4117-8148-DFF6FECFA411}" srcOrd="6" destOrd="0" presId="urn:microsoft.com/office/officeart/2005/8/layout/vList6"/>
    <dgm:cxn modelId="{EF7A71B0-1A09-48D2-8274-BFAA1854ABB8}" type="presParOf" srcId="{4844BE32-4677-4117-8148-DFF6FECFA411}" destId="{B3876D60-E5E5-43A2-B577-8B7EBEFDD1A2}" srcOrd="0" destOrd="0" presId="urn:microsoft.com/office/officeart/2005/8/layout/vList6"/>
    <dgm:cxn modelId="{C06185F8-082A-4045-B243-B4A9B4903E12}" type="presParOf" srcId="{4844BE32-4677-4117-8148-DFF6FECFA411}" destId="{F928F023-AC2E-4CD3-A719-B7D0CCD52229}" srcOrd="1" destOrd="0" presId="urn:microsoft.com/office/officeart/2005/8/layout/vList6"/>
    <dgm:cxn modelId="{4281C6DA-FCF9-42D6-A785-CF2C377CC4AF}" type="presParOf" srcId="{95D55040-4BA9-4EEE-96CA-13B80F01FA3F}" destId="{381E706A-29FA-43E2-A97C-B5DE377B0CAA}" srcOrd="7" destOrd="0" presId="urn:microsoft.com/office/officeart/2005/8/layout/vList6"/>
    <dgm:cxn modelId="{12D53BE2-5DFD-4CE7-85AA-60BACFB3D520}" type="presParOf" srcId="{95D55040-4BA9-4EEE-96CA-13B80F01FA3F}" destId="{466ADE4E-DE6A-461B-B690-0D5FA19F567B}" srcOrd="8" destOrd="0" presId="urn:microsoft.com/office/officeart/2005/8/layout/vList6"/>
    <dgm:cxn modelId="{EAED6DB0-302B-4CBB-A443-013D9DC17AE6}" type="presParOf" srcId="{466ADE4E-DE6A-461B-B690-0D5FA19F567B}" destId="{07A26878-DFDB-4E72-84F5-089D03B6BA1E}" srcOrd="0" destOrd="0" presId="urn:microsoft.com/office/officeart/2005/8/layout/vList6"/>
    <dgm:cxn modelId="{F3BDD6BF-9420-49CF-8DD6-901F02B31C7F}" type="presParOf" srcId="{466ADE4E-DE6A-461B-B690-0D5FA19F567B}" destId="{98CB5292-B72F-48CA-8EE0-6ABF3B3A742E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424F27-C37A-4A57-B39B-4106A9F888E6}" type="doc">
      <dgm:prSet loTypeId="urn:microsoft.com/office/officeart/2005/8/layout/arrow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5844AB6-8280-426C-AF80-18EF41E00089}">
      <dgm:prSet phldrT="[Κείμενο]" custT="1"/>
      <dgm:spPr/>
      <dgm:t>
        <a:bodyPr/>
        <a:lstStyle/>
        <a:p>
          <a:pPr algn="ctr"/>
          <a:r>
            <a:rPr lang="el-GR" sz="1800" b="1" i="1" dirty="0" smtClean="0">
              <a:solidFill>
                <a:srgbClr val="FF0000"/>
              </a:solidFill>
            </a:rPr>
            <a:t>Θεσμοθέτηση</a:t>
          </a:r>
        </a:p>
        <a:p>
          <a:pPr algn="just"/>
          <a:r>
            <a:rPr lang="el-GR" sz="1500" b="1" dirty="0" smtClean="0"/>
            <a:t>Όταν ένας </a:t>
          </a:r>
          <a:r>
            <a:rPr lang="el-GR" sz="1500" b="1" i="1" dirty="0" smtClean="0">
              <a:solidFill>
                <a:srgbClr val="FF0000"/>
              </a:solidFill>
            </a:rPr>
            <a:t>θεσμός</a:t>
          </a:r>
          <a:r>
            <a:rPr lang="el-GR" sz="1500" b="1" dirty="0" smtClean="0"/>
            <a:t> </a:t>
          </a:r>
          <a:r>
            <a:rPr lang="el-GR" sz="1500" b="1" i="1" dirty="0" smtClean="0">
              <a:solidFill>
                <a:srgbClr val="FF0000"/>
              </a:solidFill>
            </a:rPr>
            <a:t>δημιουργείται με νόμο, </a:t>
          </a:r>
          <a:r>
            <a:rPr lang="el-GR" sz="1500" b="1" dirty="0" smtClean="0"/>
            <a:t>τότε ο θεσμός είναι </a:t>
          </a:r>
          <a:r>
            <a:rPr lang="el-GR" sz="1500" b="1" i="1" dirty="0" smtClean="0">
              <a:solidFill>
                <a:srgbClr val="FF0000"/>
              </a:solidFill>
            </a:rPr>
            <a:t>τυπικός</a:t>
          </a:r>
          <a:r>
            <a:rPr lang="el-GR" sz="1500" b="1" dirty="0" smtClean="0"/>
            <a:t> και η διαδικασία δημιουργίας του ονομάζεται </a:t>
          </a:r>
          <a:r>
            <a:rPr lang="el-GR" sz="1500" b="1" i="1" dirty="0" smtClean="0">
              <a:solidFill>
                <a:srgbClr val="FF0000"/>
              </a:solidFill>
            </a:rPr>
            <a:t>θεσμοθέτηση.</a:t>
          </a:r>
        </a:p>
        <a:p>
          <a:pPr algn="just"/>
          <a:r>
            <a:rPr lang="el-GR" sz="1500" b="1" i="1" dirty="0" smtClean="0"/>
            <a:t>Π.χ. </a:t>
          </a:r>
          <a:r>
            <a:rPr lang="el-GR" sz="1500" b="1" i="1" dirty="0" smtClean="0">
              <a:solidFill>
                <a:srgbClr val="FF0000"/>
              </a:solidFill>
            </a:rPr>
            <a:t>ολοήμερο σχολείο </a:t>
          </a:r>
          <a:r>
            <a:rPr lang="el-GR" sz="1500" b="1" i="1" dirty="0" smtClean="0"/>
            <a:t>(θεσμός επίσημος, δηλ. τυπικός </a:t>
          </a:r>
          <a:r>
            <a:rPr lang="el-GR" sz="1500" b="1" i="1" dirty="0" smtClean="0">
              <a:solidFill>
                <a:srgbClr val="FF0000"/>
              </a:solidFill>
              <a:latin typeface="Times New Roman"/>
              <a:cs typeface="Times New Roman"/>
            </a:rPr>
            <a:t>→</a:t>
          </a:r>
          <a:r>
            <a:rPr lang="el-GR" sz="1500" b="1" i="1" dirty="0" smtClean="0">
              <a:latin typeface="Times New Roman"/>
              <a:cs typeface="Times New Roman"/>
            </a:rPr>
            <a:t> </a:t>
          </a:r>
          <a:r>
            <a:rPr lang="el-GR" sz="1500" b="1" i="1" dirty="0" smtClean="0"/>
            <a:t>δημιουργείται με νόμο </a:t>
          </a:r>
          <a:r>
            <a:rPr lang="el-GR" sz="1500" b="1" i="1" dirty="0" smtClean="0">
              <a:solidFill>
                <a:srgbClr val="FF0000"/>
              </a:solidFill>
              <a:latin typeface="Times New Roman"/>
              <a:cs typeface="Times New Roman"/>
            </a:rPr>
            <a:t>→</a:t>
          </a:r>
          <a:r>
            <a:rPr lang="el-GR" sz="1500" b="1" i="1" dirty="0" smtClean="0">
              <a:latin typeface="Times New Roman"/>
              <a:cs typeface="Times New Roman"/>
            </a:rPr>
            <a:t> </a:t>
          </a:r>
          <a:r>
            <a:rPr lang="el-GR" sz="1500" b="1" i="1" dirty="0" smtClean="0">
              <a:solidFill>
                <a:srgbClr val="FF0000"/>
              </a:solidFill>
            </a:rPr>
            <a:t>θεσμοθέτηση</a:t>
          </a:r>
          <a:r>
            <a:rPr lang="el-GR" sz="1500" b="1" i="1" dirty="0" smtClean="0"/>
            <a:t>).</a:t>
          </a:r>
        </a:p>
        <a:p>
          <a:pPr algn="just"/>
          <a:r>
            <a:rPr lang="el-GR" sz="1500" b="1" dirty="0" smtClean="0"/>
            <a:t> </a:t>
          </a:r>
          <a:endParaRPr lang="el-GR" sz="1500" b="1" dirty="0"/>
        </a:p>
      </dgm:t>
    </dgm:pt>
    <dgm:pt modelId="{4AD18E07-8002-477C-B14B-4CA74F69EBD4}" type="parTrans" cxnId="{35FF4F2B-E4BE-46D1-839D-824F725A1000}">
      <dgm:prSet/>
      <dgm:spPr/>
      <dgm:t>
        <a:bodyPr/>
        <a:lstStyle/>
        <a:p>
          <a:endParaRPr lang="el-GR"/>
        </a:p>
      </dgm:t>
    </dgm:pt>
    <dgm:pt modelId="{21FC71E5-29B3-4066-ADEC-F0D0E0BD47E0}" type="sibTrans" cxnId="{35FF4F2B-E4BE-46D1-839D-824F725A1000}">
      <dgm:prSet/>
      <dgm:spPr/>
      <dgm:t>
        <a:bodyPr/>
        <a:lstStyle/>
        <a:p>
          <a:endParaRPr lang="el-GR"/>
        </a:p>
      </dgm:t>
    </dgm:pt>
    <dgm:pt modelId="{40F1A4D7-C0BC-41E6-AC82-E954416C9707}">
      <dgm:prSet phldrT="[Κείμενο]" custT="1"/>
      <dgm:spPr/>
      <dgm:t>
        <a:bodyPr/>
        <a:lstStyle/>
        <a:p>
          <a:pPr algn="ctr"/>
          <a:endParaRPr lang="el-GR" sz="1800" b="1" dirty="0" smtClean="0">
            <a:solidFill>
              <a:srgbClr val="0000FF"/>
            </a:solidFill>
          </a:endParaRPr>
        </a:p>
        <a:p>
          <a:pPr algn="ctr"/>
          <a:r>
            <a:rPr lang="el-GR" sz="1800" b="1" dirty="0" err="1" smtClean="0">
              <a:solidFill>
                <a:srgbClr val="00B050"/>
              </a:solidFill>
            </a:rPr>
            <a:t>Θεσμοποίηση</a:t>
          </a:r>
          <a:endParaRPr lang="el-GR" sz="1800" b="1" dirty="0" smtClean="0">
            <a:solidFill>
              <a:srgbClr val="00B050"/>
            </a:solidFill>
          </a:endParaRPr>
        </a:p>
        <a:p>
          <a:pPr algn="just"/>
          <a:r>
            <a:rPr lang="el-GR" sz="1500" b="1" dirty="0" smtClean="0"/>
            <a:t>Όταν ένας </a:t>
          </a:r>
          <a:r>
            <a:rPr lang="el-GR" sz="1500" b="1" i="1" dirty="0" smtClean="0">
              <a:solidFill>
                <a:srgbClr val="00B050"/>
              </a:solidFill>
            </a:rPr>
            <a:t>θεσμός εφαρμόζεται με πρωτοβουλία ορισμένων ατόμων </a:t>
          </a:r>
          <a:r>
            <a:rPr lang="el-GR" sz="1500" b="1" dirty="0" smtClean="0"/>
            <a:t>και αποτελεί </a:t>
          </a:r>
          <a:r>
            <a:rPr lang="el-GR" sz="1500" b="1" i="1" dirty="0" smtClean="0">
              <a:solidFill>
                <a:srgbClr val="00B050"/>
              </a:solidFill>
            </a:rPr>
            <a:t>συνήθεια,</a:t>
          </a:r>
          <a:r>
            <a:rPr lang="el-GR" sz="1500" b="1" dirty="0" smtClean="0"/>
            <a:t> τότε ο θεσμός είναι </a:t>
          </a:r>
          <a:r>
            <a:rPr lang="el-GR" sz="1500" b="1" i="1" dirty="0" smtClean="0">
              <a:solidFill>
                <a:srgbClr val="00B050"/>
              </a:solidFill>
            </a:rPr>
            <a:t>άτυπος </a:t>
          </a:r>
          <a:r>
            <a:rPr lang="el-GR" sz="1500" b="1" dirty="0" smtClean="0"/>
            <a:t>και η διαδικασία δημιουργίας του ονομάζεται </a:t>
          </a:r>
          <a:r>
            <a:rPr lang="el-GR" sz="1500" b="1" i="1" dirty="0" err="1" smtClean="0">
              <a:solidFill>
                <a:srgbClr val="00B050"/>
              </a:solidFill>
            </a:rPr>
            <a:t>θεσμοποίηση</a:t>
          </a:r>
          <a:r>
            <a:rPr lang="el-GR" sz="1500" b="1" i="1" dirty="0" smtClean="0">
              <a:solidFill>
                <a:srgbClr val="00B050"/>
              </a:solidFill>
            </a:rPr>
            <a:t>.</a:t>
          </a:r>
        </a:p>
        <a:p>
          <a:pPr algn="just"/>
          <a:r>
            <a:rPr lang="el-GR" sz="1500" b="1" i="1" dirty="0" smtClean="0"/>
            <a:t>Π.χ. η</a:t>
          </a:r>
          <a:r>
            <a:rPr lang="el-GR" sz="1500" b="1" i="1" dirty="0" smtClean="0">
              <a:solidFill>
                <a:srgbClr val="00B050"/>
              </a:solidFill>
            </a:rPr>
            <a:t> δημιουργία του θεσμού του ολοήμερου σχολείου </a:t>
          </a:r>
          <a:r>
            <a:rPr lang="el-GR" sz="1500" b="1" i="1" dirty="0" smtClean="0">
              <a:solidFill>
                <a:schemeClr val="tx1"/>
              </a:solidFill>
            </a:rPr>
            <a:t>(</a:t>
          </a:r>
          <a:r>
            <a:rPr lang="el-GR" sz="1500" b="1" i="1" dirty="0" smtClean="0"/>
            <a:t>εργασία γυναικών </a:t>
          </a:r>
          <a:r>
            <a:rPr lang="el-GR" sz="1500" b="1" i="1" dirty="0" smtClean="0">
              <a:solidFill>
                <a:srgbClr val="00B050"/>
              </a:solidFill>
              <a:latin typeface="Times New Roman"/>
              <a:cs typeface="Times New Roman"/>
            </a:rPr>
            <a:t>→</a:t>
          </a:r>
          <a:r>
            <a:rPr lang="el-GR" sz="1500" b="1" i="1" dirty="0" smtClean="0">
              <a:solidFill>
                <a:srgbClr val="FF0000"/>
              </a:solidFill>
              <a:latin typeface="Times New Roman"/>
              <a:cs typeface="Times New Roman"/>
            </a:rPr>
            <a:t> </a:t>
          </a:r>
          <a:r>
            <a:rPr lang="el-GR" sz="1500" b="1" i="1" dirty="0" smtClean="0"/>
            <a:t>ανάγκη φύλαξης μαθητών </a:t>
          </a:r>
          <a:r>
            <a:rPr lang="el-GR" sz="1500" b="1" i="1" dirty="0" smtClean="0">
              <a:solidFill>
                <a:srgbClr val="00B050"/>
              </a:solidFill>
              <a:latin typeface="Times New Roman"/>
              <a:cs typeface="Times New Roman"/>
            </a:rPr>
            <a:t>→ </a:t>
          </a:r>
          <a:r>
            <a:rPr lang="el-GR" sz="1500" b="1" i="1" dirty="0" smtClean="0"/>
            <a:t>φύλαξη με ιδιωτική πρωτοβουλία γονέων </a:t>
          </a:r>
          <a:r>
            <a:rPr lang="el-GR" sz="1500" b="1" i="1" dirty="0" smtClean="0">
              <a:solidFill>
                <a:srgbClr val="00B050"/>
              </a:solidFill>
              <a:latin typeface="Times New Roman"/>
              <a:cs typeface="Times New Roman"/>
            </a:rPr>
            <a:t>→ </a:t>
          </a:r>
          <a:r>
            <a:rPr lang="el-GR" sz="1500" b="1" i="1" dirty="0" smtClean="0"/>
            <a:t>θεσμός ανεπίσημος, δηλ. άτυπος </a:t>
          </a:r>
          <a:r>
            <a:rPr lang="el-GR" sz="1500" b="1" i="1" dirty="0" smtClean="0">
              <a:solidFill>
                <a:srgbClr val="00B050"/>
              </a:solidFill>
              <a:latin typeface="Times New Roman"/>
              <a:cs typeface="Times New Roman"/>
            </a:rPr>
            <a:t>→ </a:t>
          </a:r>
          <a:r>
            <a:rPr lang="el-GR" sz="1500" b="1" i="1" dirty="0" err="1" smtClean="0">
              <a:solidFill>
                <a:srgbClr val="00B050"/>
              </a:solidFill>
            </a:rPr>
            <a:t>θεσμοποίηση</a:t>
          </a:r>
          <a:r>
            <a:rPr lang="el-GR" sz="1500" b="1" i="1" dirty="0" smtClean="0"/>
            <a:t>)</a:t>
          </a:r>
        </a:p>
        <a:p>
          <a:pPr algn="just"/>
          <a:endParaRPr lang="el-GR" sz="1500" b="1" dirty="0"/>
        </a:p>
      </dgm:t>
    </dgm:pt>
    <dgm:pt modelId="{6F73FEDC-6FCF-442D-8E75-AF65D2C7C793}" type="parTrans" cxnId="{4EBA6F79-9112-4CE5-B6B6-DF4E89234B07}">
      <dgm:prSet/>
      <dgm:spPr/>
      <dgm:t>
        <a:bodyPr/>
        <a:lstStyle/>
        <a:p>
          <a:endParaRPr lang="el-GR"/>
        </a:p>
      </dgm:t>
    </dgm:pt>
    <dgm:pt modelId="{F9FD362F-F03A-4F72-A760-1DAD4808C84A}" type="sibTrans" cxnId="{4EBA6F79-9112-4CE5-B6B6-DF4E89234B07}">
      <dgm:prSet/>
      <dgm:spPr/>
      <dgm:t>
        <a:bodyPr/>
        <a:lstStyle/>
        <a:p>
          <a:endParaRPr lang="el-GR"/>
        </a:p>
      </dgm:t>
    </dgm:pt>
    <dgm:pt modelId="{8A037BB3-0EFD-460B-AE29-C2146ACA3542}" type="pres">
      <dgm:prSet presAssocID="{C4424F27-C37A-4A57-B39B-4106A9F888E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2F4D6C-96B2-448F-A248-7B2102610F64}" type="pres">
      <dgm:prSet presAssocID="{C4424F27-C37A-4A57-B39B-4106A9F888E6}" presName="divider" presStyleLbl="fgShp" presStyleIdx="0" presStyleCnt="1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  <dgm:t>
        <a:bodyPr/>
        <a:lstStyle/>
        <a:p>
          <a:endParaRPr lang="el-GR"/>
        </a:p>
      </dgm:t>
    </dgm:pt>
    <dgm:pt modelId="{692E72A5-57D6-4363-A50E-BF82CDC197CC}" type="pres">
      <dgm:prSet presAssocID="{E5844AB6-8280-426C-AF80-18EF41E00089}" presName="downArrow" presStyleLbl="node1" presStyleIdx="0" presStyleCnt="2"/>
      <dgm:spPr>
        <a:solidFill>
          <a:srgbClr val="66FF33"/>
        </a:solidFill>
      </dgm:spPr>
      <dgm:t>
        <a:bodyPr/>
        <a:lstStyle/>
        <a:p>
          <a:endParaRPr lang="el-GR"/>
        </a:p>
      </dgm:t>
    </dgm:pt>
    <dgm:pt modelId="{FE7F8A3D-4939-40B5-AA0B-9068B4DB1074}" type="pres">
      <dgm:prSet presAssocID="{E5844AB6-8280-426C-AF80-18EF41E00089}" presName="downArrowText" presStyleLbl="revTx" presStyleIdx="0" presStyleCnt="2" custScaleX="16702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9E4B18-5519-49CE-A5AC-34B6A68D0FFF}" type="pres">
      <dgm:prSet presAssocID="{40F1A4D7-C0BC-41E6-AC82-E954416C9707}" presName="upArrow" presStyleLbl="node1" presStyleIdx="1" presStyleCnt="2"/>
      <dgm:spPr>
        <a:solidFill>
          <a:srgbClr val="FF0000"/>
        </a:solidFill>
      </dgm:spPr>
      <dgm:t>
        <a:bodyPr/>
        <a:lstStyle/>
        <a:p>
          <a:endParaRPr lang="el-GR"/>
        </a:p>
      </dgm:t>
    </dgm:pt>
    <dgm:pt modelId="{C0789B12-AD13-423D-A681-AE00795D3A3B}" type="pres">
      <dgm:prSet presAssocID="{40F1A4D7-C0BC-41E6-AC82-E954416C9707}" presName="upArrowText" presStyleLbl="revTx" presStyleIdx="1" presStyleCnt="2" custScaleX="167025" custScaleY="953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EBA6F79-9112-4CE5-B6B6-DF4E89234B07}" srcId="{C4424F27-C37A-4A57-B39B-4106A9F888E6}" destId="{40F1A4D7-C0BC-41E6-AC82-E954416C9707}" srcOrd="1" destOrd="0" parTransId="{6F73FEDC-6FCF-442D-8E75-AF65D2C7C793}" sibTransId="{F9FD362F-F03A-4F72-A760-1DAD4808C84A}"/>
    <dgm:cxn modelId="{626131EB-73D6-4C7D-858C-3E50B7085D32}" type="presOf" srcId="{C4424F27-C37A-4A57-B39B-4106A9F888E6}" destId="{8A037BB3-0EFD-460B-AE29-C2146ACA3542}" srcOrd="0" destOrd="0" presId="urn:microsoft.com/office/officeart/2005/8/layout/arrow3"/>
    <dgm:cxn modelId="{DDE50344-6A64-4D2D-90E6-215281175743}" type="presOf" srcId="{40F1A4D7-C0BC-41E6-AC82-E954416C9707}" destId="{C0789B12-AD13-423D-A681-AE00795D3A3B}" srcOrd="0" destOrd="0" presId="urn:microsoft.com/office/officeart/2005/8/layout/arrow3"/>
    <dgm:cxn modelId="{3F024519-99D6-4065-8749-C16C5E93D550}" type="presOf" srcId="{E5844AB6-8280-426C-AF80-18EF41E00089}" destId="{FE7F8A3D-4939-40B5-AA0B-9068B4DB1074}" srcOrd="0" destOrd="0" presId="urn:microsoft.com/office/officeart/2005/8/layout/arrow3"/>
    <dgm:cxn modelId="{35FF4F2B-E4BE-46D1-839D-824F725A1000}" srcId="{C4424F27-C37A-4A57-B39B-4106A9F888E6}" destId="{E5844AB6-8280-426C-AF80-18EF41E00089}" srcOrd="0" destOrd="0" parTransId="{4AD18E07-8002-477C-B14B-4CA74F69EBD4}" sibTransId="{21FC71E5-29B3-4066-ADEC-F0D0E0BD47E0}"/>
    <dgm:cxn modelId="{77658F9C-E599-41F5-91D3-E6F271CAF06E}" type="presParOf" srcId="{8A037BB3-0EFD-460B-AE29-C2146ACA3542}" destId="{302F4D6C-96B2-448F-A248-7B2102610F64}" srcOrd="0" destOrd="0" presId="urn:microsoft.com/office/officeart/2005/8/layout/arrow3"/>
    <dgm:cxn modelId="{1625C75D-5634-45DB-8229-46D61D3C9712}" type="presParOf" srcId="{8A037BB3-0EFD-460B-AE29-C2146ACA3542}" destId="{692E72A5-57D6-4363-A50E-BF82CDC197CC}" srcOrd="1" destOrd="0" presId="urn:microsoft.com/office/officeart/2005/8/layout/arrow3"/>
    <dgm:cxn modelId="{529EC693-2A7C-4A2B-8940-86B08B2E8817}" type="presParOf" srcId="{8A037BB3-0EFD-460B-AE29-C2146ACA3542}" destId="{FE7F8A3D-4939-40B5-AA0B-9068B4DB1074}" srcOrd="2" destOrd="0" presId="urn:microsoft.com/office/officeart/2005/8/layout/arrow3"/>
    <dgm:cxn modelId="{FAB75631-0789-4489-B50D-2574A7BC00EA}" type="presParOf" srcId="{8A037BB3-0EFD-460B-AE29-C2146ACA3542}" destId="{FB9E4B18-5519-49CE-A5AC-34B6A68D0FFF}" srcOrd="3" destOrd="0" presId="urn:microsoft.com/office/officeart/2005/8/layout/arrow3"/>
    <dgm:cxn modelId="{079F7C28-27F7-4967-97D2-432FBD192154}" type="presParOf" srcId="{8A037BB3-0EFD-460B-AE29-C2146ACA3542}" destId="{C0789B12-AD13-423D-A681-AE00795D3A3B}" srcOrd="4" destOrd="0" presId="urn:microsoft.com/office/officeart/2005/8/layout/arrow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4613D1-0B0C-4361-919D-6C43E94C3E7B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 phldr="1"/>
      <dgm:spPr/>
    </dgm:pt>
    <dgm:pt modelId="{4B3E93E7-8DC7-463D-A182-71F6ADEE730E}">
      <dgm:prSet phldrT="[Κείμενο]" custT="1"/>
      <dgm:spPr>
        <a:solidFill>
          <a:srgbClr val="00CCFF"/>
        </a:solidFill>
      </dgm:spPr>
      <dgm:t>
        <a:bodyPr/>
        <a:lstStyle/>
        <a:p>
          <a:pPr algn="ctr"/>
          <a:r>
            <a:rPr lang="el-GR" sz="2000" b="1" dirty="0" smtClean="0">
              <a:solidFill>
                <a:schemeClr val="tx1"/>
              </a:solidFill>
            </a:rPr>
            <a:t>Λειτουργίες του θεσμού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1. Δημιουργία οικογένειας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2. Ανατροφή παιδιών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3. Κοινωνικοποίηση </a:t>
          </a:r>
        </a:p>
        <a:p>
          <a:pPr algn="ctr"/>
          <a:endParaRPr lang="el-GR" sz="1600" b="1" dirty="0" smtClean="0">
            <a:solidFill>
              <a:schemeClr val="tx1"/>
            </a:solidFill>
          </a:endParaRPr>
        </a:p>
        <a:p>
          <a:pPr algn="just"/>
          <a:endParaRPr lang="el-GR" sz="1550" b="1" dirty="0">
            <a:solidFill>
              <a:schemeClr val="tx1"/>
            </a:solidFill>
          </a:endParaRPr>
        </a:p>
      </dgm:t>
    </dgm:pt>
    <dgm:pt modelId="{05F6D1E4-DB76-4D15-88D1-536E3A99AEC4}" type="parTrans" cxnId="{270C13CA-8DCF-43A3-959B-C8AF93FAF408}">
      <dgm:prSet/>
      <dgm:spPr/>
      <dgm:t>
        <a:bodyPr/>
        <a:lstStyle/>
        <a:p>
          <a:endParaRPr lang="el-GR"/>
        </a:p>
      </dgm:t>
    </dgm:pt>
    <dgm:pt modelId="{B1E60DE2-59F6-431C-849E-D1821B18378C}" type="sibTrans" cxnId="{270C13CA-8DCF-43A3-959B-C8AF93FAF408}">
      <dgm:prSet/>
      <dgm:spPr/>
      <dgm:t>
        <a:bodyPr/>
        <a:lstStyle/>
        <a:p>
          <a:endParaRPr lang="el-GR"/>
        </a:p>
      </dgm:t>
    </dgm:pt>
    <dgm:pt modelId="{CFEAF69F-B665-4C5F-853A-82AFFC7D7480}">
      <dgm:prSet phldrT="[Κείμενο]" custT="1"/>
      <dgm:spPr>
        <a:solidFill>
          <a:srgbClr val="F26200"/>
        </a:solidFill>
      </dgm:spPr>
      <dgm:t>
        <a:bodyPr/>
        <a:lstStyle/>
        <a:p>
          <a:pPr algn="ctr"/>
          <a:r>
            <a:rPr lang="el-GR" sz="2000" b="1" dirty="0" smtClean="0">
              <a:solidFill>
                <a:schemeClr val="tx1"/>
              </a:solidFill>
            </a:rPr>
            <a:t>Δημιουργία του θεσμού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Γάμος (Θρησκευτικός - Πολιτικός)</a:t>
          </a:r>
          <a:endParaRPr lang="el-GR" sz="1600" b="1" dirty="0">
            <a:solidFill>
              <a:schemeClr val="tx1"/>
            </a:solidFill>
          </a:endParaRPr>
        </a:p>
      </dgm:t>
    </dgm:pt>
    <dgm:pt modelId="{FDC07881-52D1-459D-BAAE-6FDA4EC3DB59}" type="parTrans" cxnId="{B1543A46-2B7B-4F92-BFC5-97427702BF35}">
      <dgm:prSet/>
      <dgm:spPr/>
      <dgm:t>
        <a:bodyPr/>
        <a:lstStyle/>
        <a:p>
          <a:endParaRPr lang="el-GR"/>
        </a:p>
      </dgm:t>
    </dgm:pt>
    <dgm:pt modelId="{8AC5DDAE-7A61-49A3-986C-90CD2B8A47E6}" type="sibTrans" cxnId="{B1543A46-2B7B-4F92-BFC5-97427702BF35}">
      <dgm:prSet/>
      <dgm:spPr/>
      <dgm:t>
        <a:bodyPr/>
        <a:lstStyle/>
        <a:p>
          <a:endParaRPr lang="el-GR"/>
        </a:p>
      </dgm:t>
    </dgm:pt>
    <dgm:pt modelId="{38550030-BBCE-4606-99EF-3A9498B5828F}">
      <dgm:prSet custT="1"/>
      <dgm:spPr>
        <a:solidFill>
          <a:srgbClr val="B9B9FF"/>
        </a:solidFill>
      </dgm:spPr>
      <dgm:t>
        <a:bodyPr/>
        <a:lstStyle/>
        <a:p>
          <a:pPr algn="just"/>
          <a:endParaRPr lang="el-GR" sz="1550" b="1" dirty="0" smtClean="0"/>
        </a:p>
        <a:p>
          <a:pPr algn="ctr"/>
          <a:r>
            <a:rPr lang="el-GR" sz="2000" b="1" dirty="0" smtClean="0">
              <a:solidFill>
                <a:schemeClr val="tx1"/>
              </a:solidFill>
            </a:rPr>
            <a:t>Μορφές οικογένειας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1</a:t>
          </a:r>
          <a:r>
            <a:rPr lang="el-GR" sz="1600" b="1" smtClean="0">
              <a:solidFill>
                <a:schemeClr val="tx1"/>
              </a:solidFill>
            </a:rPr>
            <a:t>. Εκτεταμένη-πατριαρχική</a:t>
          </a:r>
          <a:endParaRPr lang="el-GR" sz="1600" b="1" dirty="0" smtClean="0">
            <a:solidFill>
              <a:schemeClr val="tx1"/>
            </a:solidFill>
          </a:endParaRP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2. Πυρηνική</a:t>
          </a:r>
        </a:p>
        <a:p>
          <a:pPr algn="ctr"/>
          <a:r>
            <a:rPr lang="el-GR" sz="1600" b="1" dirty="0" smtClean="0">
              <a:solidFill>
                <a:schemeClr val="tx1"/>
              </a:solidFill>
            </a:rPr>
            <a:t>3. </a:t>
          </a:r>
          <a:r>
            <a:rPr lang="el-GR" sz="1600" b="1" dirty="0" err="1" smtClean="0">
              <a:solidFill>
                <a:schemeClr val="tx1"/>
              </a:solidFill>
            </a:rPr>
            <a:t>Μονογονεϊκή</a:t>
          </a:r>
          <a:endParaRPr lang="el-GR" sz="1600" b="1" dirty="0" smtClean="0">
            <a:solidFill>
              <a:schemeClr val="tx1"/>
            </a:solidFill>
          </a:endParaRPr>
        </a:p>
        <a:p>
          <a:pPr algn="ctr"/>
          <a:endParaRPr lang="el-GR" sz="1800" b="1" dirty="0">
            <a:solidFill>
              <a:schemeClr val="tx1"/>
            </a:solidFill>
          </a:endParaRPr>
        </a:p>
      </dgm:t>
    </dgm:pt>
    <dgm:pt modelId="{E6DAFBA2-DEB2-4339-9DD0-8F33EE029FFA}" type="parTrans" cxnId="{797C8323-28E0-4200-8E88-999065F1FF2E}">
      <dgm:prSet/>
      <dgm:spPr/>
      <dgm:t>
        <a:bodyPr/>
        <a:lstStyle/>
        <a:p>
          <a:endParaRPr lang="el-GR"/>
        </a:p>
      </dgm:t>
    </dgm:pt>
    <dgm:pt modelId="{55E2908B-54EF-42CF-977D-20604A92621C}" type="sibTrans" cxnId="{797C8323-28E0-4200-8E88-999065F1FF2E}">
      <dgm:prSet/>
      <dgm:spPr/>
      <dgm:t>
        <a:bodyPr/>
        <a:lstStyle/>
        <a:p>
          <a:endParaRPr lang="el-GR"/>
        </a:p>
      </dgm:t>
    </dgm:pt>
    <dgm:pt modelId="{13EF7A24-E651-45C6-895C-E7927400C870}" type="pres">
      <dgm:prSet presAssocID="{B04613D1-0B0C-4361-919D-6C43E94C3E7B}" presName="CompostProcess" presStyleCnt="0">
        <dgm:presLayoutVars>
          <dgm:dir/>
          <dgm:resizeHandles val="exact"/>
        </dgm:presLayoutVars>
      </dgm:prSet>
      <dgm:spPr/>
    </dgm:pt>
    <dgm:pt modelId="{997FC1AA-7F5A-49FD-B0F6-586FFE2F5B92}" type="pres">
      <dgm:prSet presAssocID="{B04613D1-0B0C-4361-919D-6C43E94C3E7B}" presName="arrow" presStyleLbl="bgShp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6EA01F-43B3-4B43-962B-A9B4A11192A9}" type="pres">
      <dgm:prSet presAssocID="{B04613D1-0B0C-4361-919D-6C43E94C3E7B}" presName="linearProcess" presStyleCnt="0"/>
      <dgm:spPr/>
    </dgm:pt>
    <dgm:pt modelId="{B3552347-0B06-40FF-9176-A1EAE0ADA9A0}" type="pres">
      <dgm:prSet presAssocID="{4B3E93E7-8DC7-463D-A182-71F6ADEE730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5DEEF8-7884-4AE5-B492-7F87B589D50E}" type="pres">
      <dgm:prSet presAssocID="{B1E60DE2-59F6-431C-849E-D1821B18378C}" presName="sibTrans" presStyleCnt="0"/>
      <dgm:spPr/>
    </dgm:pt>
    <dgm:pt modelId="{BB3AC852-D93B-4408-8207-A09F52885948}" type="pres">
      <dgm:prSet presAssocID="{CFEAF69F-B665-4C5F-853A-82AFFC7D7480}" presName="textNode" presStyleLbl="node1" presStyleIdx="1" presStyleCnt="3" custLinFactNeighborX="-2997" custLinFactNeighborY="-22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591B66-9BA2-48EB-9BAD-BB68DFA0FAF6}" type="pres">
      <dgm:prSet presAssocID="{8AC5DDAE-7A61-49A3-986C-90CD2B8A47E6}" presName="sibTrans" presStyleCnt="0"/>
      <dgm:spPr/>
    </dgm:pt>
    <dgm:pt modelId="{FC79F938-0A3E-4037-9F05-BE14599CDD9E}" type="pres">
      <dgm:prSet presAssocID="{38550030-BBCE-4606-99EF-3A9498B5828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97C8323-28E0-4200-8E88-999065F1FF2E}" srcId="{B04613D1-0B0C-4361-919D-6C43E94C3E7B}" destId="{38550030-BBCE-4606-99EF-3A9498B5828F}" srcOrd="2" destOrd="0" parTransId="{E6DAFBA2-DEB2-4339-9DD0-8F33EE029FFA}" sibTransId="{55E2908B-54EF-42CF-977D-20604A92621C}"/>
    <dgm:cxn modelId="{B1543A46-2B7B-4F92-BFC5-97427702BF35}" srcId="{B04613D1-0B0C-4361-919D-6C43E94C3E7B}" destId="{CFEAF69F-B665-4C5F-853A-82AFFC7D7480}" srcOrd="1" destOrd="0" parTransId="{FDC07881-52D1-459D-BAAE-6FDA4EC3DB59}" sibTransId="{8AC5DDAE-7A61-49A3-986C-90CD2B8A47E6}"/>
    <dgm:cxn modelId="{B1403061-C3DB-45F6-A3E3-CE0B95EB365A}" type="presOf" srcId="{CFEAF69F-B665-4C5F-853A-82AFFC7D7480}" destId="{BB3AC852-D93B-4408-8207-A09F52885948}" srcOrd="0" destOrd="0" presId="urn:microsoft.com/office/officeart/2005/8/layout/hProcess9"/>
    <dgm:cxn modelId="{773F7205-9A65-4DEC-B749-F70984A280FA}" type="presOf" srcId="{38550030-BBCE-4606-99EF-3A9498B5828F}" destId="{FC79F938-0A3E-4037-9F05-BE14599CDD9E}" srcOrd="0" destOrd="0" presId="urn:microsoft.com/office/officeart/2005/8/layout/hProcess9"/>
    <dgm:cxn modelId="{19D0E2C3-AC03-4E5E-954C-4357AC7D255A}" type="presOf" srcId="{B04613D1-0B0C-4361-919D-6C43E94C3E7B}" destId="{13EF7A24-E651-45C6-895C-E7927400C870}" srcOrd="0" destOrd="0" presId="urn:microsoft.com/office/officeart/2005/8/layout/hProcess9"/>
    <dgm:cxn modelId="{270C13CA-8DCF-43A3-959B-C8AF93FAF408}" srcId="{B04613D1-0B0C-4361-919D-6C43E94C3E7B}" destId="{4B3E93E7-8DC7-463D-A182-71F6ADEE730E}" srcOrd="0" destOrd="0" parTransId="{05F6D1E4-DB76-4D15-88D1-536E3A99AEC4}" sibTransId="{B1E60DE2-59F6-431C-849E-D1821B18378C}"/>
    <dgm:cxn modelId="{E9D23532-A2FB-4668-8161-48015D2CC53D}" type="presOf" srcId="{4B3E93E7-8DC7-463D-A182-71F6ADEE730E}" destId="{B3552347-0B06-40FF-9176-A1EAE0ADA9A0}" srcOrd="0" destOrd="0" presId="urn:microsoft.com/office/officeart/2005/8/layout/hProcess9"/>
    <dgm:cxn modelId="{A572BF6F-CFCD-4556-B2DC-263825BFEFAE}" type="presParOf" srcId="{13EF7A24-E651-45C6-895C-E7927400C870}" destId="{997FC1AA-7F5A-49FD-B0F6-586FFE2F5B92}" srcOrd="0" destOrd="0" presId="urn:microsoft.com/office/officeart/2005/8/layout/hProcess9"/>
    <dgm:cxn modelId="{725A0D33-37B9-4F7B-B31E-81F03D655AB0}" type="presParOf" srcId="{13EF7A24-E651-45C6-895C-E7927400C870}" destId="{8D6EA01F-43B3-4B43-962B-A9B4A11192A9}" srcOrd="1" destOrd="0" presId="urn:microsoft.com/office/officeart/2005/8/layout/hProcess9"/>
    <dgm:cxn modelId="{4F25549E-ECD4-49D1-A756-E7F88119225D}" type="presParOf" srcId="{8D6EA01F-43B3-4B43-962B-A9B4A11192A9}" destId="{B3552347-0B06-40FF-9176-A1EAE0ADA9A0}" srcOrd="0" destOrd="0" presId="urn:microsoft.com/office/officeart/2005/8/layout/hProcess9"/>
    <dgm:cxn modelId="{3AE886FB-8DEB-45CB-9685-4AA6794A3F70}" type="presParOf" srcId="{8D6EA01F-43B3-4B43-962B-A9B4A11192A9}" destId="{AB5DEEF8-7884-4AE5-B492-7F87B589D50E}" srcOrd="1" destOrd="0" presId="urn:microsoft.com/office/officeart/2005/8/layout/hProcess9"/>
    <dgm:cxn modelId="{39D1C242-1B59-4FED-B372-1ED194048B1F}" type="presParOf" srcId="{8D6EA01F-43B3-4B43-962B-A9B4A11192A9}" destId="{BB3AC852-D93B-4408-8207-A09F52885948}" srcOrd="2" destOrd="0" presId="urn:microsoft.com/office/officeart/2005/8/layout/hProcess9"/>
    <dgm:cxn modelId="{9B31821A-11C5-4E72-8E7C-66880D4B1F13}" type="presParOf" srcId="{8D6EA01F-43B3-4B43-962B-A9B4A11192A9}" destId="{7B591B66-9BA2-48EB-9BAD-BB68DFA0FAF6}" srcOrd="3" destOrd="0" presId="urn:microsoft.com/office/officeart/2005/8/layout/hProcess9"/>
    <dgm:cxn modelId="{F14B153C-FC12-49C7-B630-77A89E4AAEE9}" type="presParOf" srcId="{8D6EA01F-43B3-4B43-962B-A9B4A11192A9}" destId="{FC79F938-0A3E-4037-9F05-BE14599CDD9E}" srcOrd="4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BA5D2C-9B37-447C-92B2-D97C8E5442B4}" type="doc">
      <dgm:prSet loTypeId="urn:microsoft.com/office/officeart/2005/8/layout/gear1" loCatId="cycle" qsTypeId="urn:microsoft.com/office/officeart/2005/8/quickstyle/3d2" qsCatId="3D" csTypeId="urn:microsoft.com/office/officeart/2005/8/colors/accent1_2" csCatId="accent1" phldr="1"/>
      <dgm:spPr/>
    </dgm:pt>
    <dgm:pt modelId="{7F86B525-FF46-4E37-AC78-FE13DB2B2B74}">
      <dgm:prSet phldrT="[Κείμενο]" custT="1"/>
      <dgm:spPr>
        <a:solidFill>
          <a:srgbClr val="FF3399"/>
        </a:solidFill>
      </dgm:spPr>
      <dgm:t>
        <a:bodyPr/>
        <a:lstStyle/>
        <a:p>
          <a:r>
            <a:rPr lang="el-GR" sz="1300" b="1" dirty="0" smtClean="0">
              <a:solidFill>
                <a:schemeClr val="tx1"/>
              </a:solidFill>
            </a:rPr>
            <a:t>Υπογεννητικότητα</a:t>
          </a:r>
          <a:endParaRPr lang="el-GR" sz="1300" b="1" dirty="0">
            <a:solidFill>
              <a:schemeClr val="tx1"/>
            </a:solidFill>
          </a:endParaRPr>
        </a:p>
      </dgm:t>
    </dgm:pt>
    <dgm:pt modelId="{FE831FC6-2D0E-4777-A0CA-01CD189ECEE8}" type="parTrans" cxnId="{3F70CF04-E2D2-4070-80FA-D3CD4697E437}">
      <dgm:prSet/>
      <dgm:spPr/>
      <dgm:t>
        <a:bodyPr/>
        <a:lstStyle/>
        <a:p>
          <a:endParaRPr lang="el-GR"/>
        </a:p>
      </dgm:t>
    </dgm:pt>
    <dgm:pt modelId="{FEB81294-49B2-4DB4-873A-588281CCBD0E}" type="sibTrans" cxnId="{3F70CF04-E2D2-4070-80FA-D3CD4697E437}">
      <dgm:prSet/>
      <dgm:spPr>
        <a:solidFill>
          <a:srgbClr val="FF3399"/>
        </a:solidFill>
      </dgm:spPr>
      <dgm:t>
        <a:bodyPr/>
        <a:lstStyle/>
        <a:p>
          <a:endParaRPr lang="el-GR"/>
        </a:p>
      </dgm:t>
    </dgm:pt>
    <dgm:pt modelId="{D0670E1F-1EE0-4C29-A5C8-FD9DF25272D4}">
      <dgm:prSet phldrT="[Κείμενο]" custT="1"/>
      <dgm:spPr>
        <a:solidFill>
          <a:srgbClr val="99FF33"/>
        </a:solidFill>
      </dgm:spPr>
      <dgm:t>
        <a:bodyPr/>
        <a:lstStyle/>
        <a:p>
          <a:r>
            <a:rPr lang="el-GR" sz="1300" b="1" dirty="0" smtClean="0">
              <a:solidFill>
                <a:schemeClr val="tx1"/>
              </a:solidFill>
            </a:rPr>
            <a:t>Υψηλό κόστος ανατροφής των παιδιών</a:t>
          </a:r>
          <a:endParaRPr lang="el-GR" sz="1300" b="1" dirty="0">
            <a:solidFill>
              <a:schemeClr val="tx1"/>
            </a:solidFill>
          </a:endParaRPr>
        </a:p>
      </dgm:t>
    </dgm:pt>
    <dgm:pt modelId="{25789F52-C167-4228-AE08-7626CB6DFAE8}" type="parTrans" cxnId="{8A873CF8-D5EC-4CBD-91DF-747D8BF2B8B4}">
      <dgm:prSet/>
      <dgm:spPr/>
      <dgm:t>
        <a:bodyPr/>
        <a:lstStyle/>
        <a:p>
          <a:endParaRPr lang="el-GR"/>
        </a:p>
      </dgm:t>
    </dgm:pt>
    <dgm:pt modelId="{4E532AF4-077E-4873-BD68-56F8C1F5A566}" type="sibTrans" cxnId="{8A873CF8-D5EC-4CBD-91DF-747D8BF2B8B4}">
      <dgm:prSet/>
      <dgm:spPr>
        <a:solidFill>
          <a:srgbClr val="99FF33"/>
        </a:solidFill>
      </dgm:spPr>
      <dgm:t>
        <a:bodyPr/>
        <a:lstStyle/>
        <a:p>
          <a:endParaRPr lang="el-GR"/>
        </a:p>
      </dgm:t>
    </dgm:pt>
    <dgm:pt modelId="{FAEE7FD3-5230-4B27-9D00-C4D5480BE035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l-GR" sz="1300" b="1" dirty="0" smtClean="0">
              <a:solidFill>
                <a:schemeClr val="tx1"/>
              </a:solidFill>
            </a:rPr>
            <a:t>Επαγγελματική καριέρα συζύγων </a:t>
          </a:r>
          <a:endParaRPr lang="el-GR" sz="1300" b="1" dirty="0">
            <a:solidFill>
              <a:schemeClr val="tx1"/>
            </a:solidFill>
          </a:endParaRPr>
        </a:p>
      </dgm:t>
    </dgm:pt>
    <dgm:pt modelId="{528B18F0-A31A-43F7-9F9C-255856266132}" type="parTrans" cxnId="{C563DEE4-4037-4C69-B78C-0FDF4C76A1B9}">
      <dgm:prSet/>
      <dgm:spPr/>
      <dgm:t>
        <a:bodyPr/>
        <a:lstStyle/>
        <a:p>
          <a:endParaRPr lang="el-GR"/>
        </a:p>
      </dgm:t>
    </dgm:pt>
    <dgm:pt modelId="{D6C2A588-2AAD-48CB-8AEF-6EADFF8B8AB0}" type="sibTrans" cxnId="{C563DEE4-4037-4C69-B78C-0FDF4C76A1B9}">
      <dgm:prSet/>
      <dgm:spPr>
        <a:solidFill>
          <a:srgbClr val="FFFF00"/>
        </a:solidFill>
      </dgm:spPr>
      <dgm:t>
        <a:bodyPr/>
        <a:lstStyle/>
        <a:p>
          <a:endParaRPr lang="el-GR"/>
        </a:p>
      </dgm:t>
    </dgm:pt>
    <dgm:pt modelId="{7FE49C82-74BB-4616-940D-5CE389DA924C}" type="pres">
      <dgm:prSet presAssocID="{5BBA5D2C-9B37-447C-92B2-D97C8E5442B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C421628-AD60-4B6B-8477-5D10705E2E96}" type="pres">
      <dgm:prSet presAssocID="{7F86B525-FF46-4E37-AC78-FE13DB2B2B74}" presName="gear1" presStyleLbl="node1" presStyleIdx="0" presStyleCnt="3" custScaleX="72891" custScaleY="69022" custLinFactNeighborX="-6282" custLinFactNeighborY="-921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99DCC8-149C-4428-87B6-A5614C691C5E}" type="pres">
      <dgm:prSet presAssocID="{7F86B525-FF46-4E37-AC78-FE13DB2B2B74}" presName="gear1srcNode" presStyleLbl="node1" presStyleIdx="0" presStyleCnt="3"/>
      <dgm:spPr/>
      <dgm:t>
        <a:bodyPr/>
        <a:lstStyle/>
        <a:p>
          <a:endParaRPr lang="el-GR"/>
        </a:p>
      </dgm:t>
    </dgm:pt>
    <dgm:pt modelId="{4DE02793-2473-41A7-ABBD-5FDB30B6FD6C}" type="pres">
      <dgm:prSet presAssocID="{7F86B525-FF46-4E37-AC78-FE13DB2B2B74}" presName="gear1dstNode" presStyleLbl="node1" presStyleIdx="0" presStyleCnt="3"/>
      <dgm:spPr/>
      <dgm:t>
        <a:bodyPr/>
        <a:lstStyle/>
        <a:p>
          <a:endParaRPr lang="el-GR"/>
        </a:p>
      </dgm:t>
    </dgm:pt>
    <dgm:pt modelId="{A0A20A7E-0201-4F93-B459-784A7F6D08B1}" type="pres">
      <dgm:prSet presAssocID="{D0670E1F-1EE0-4C29-A5C8-FD9DF25272D4}" presName="gear2" presStyleLbl="node1" presStyleIdx="1" presStyleCnt="3" custScaleX="96026" custScaleY="9450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1E0B7C-C699-4341-A0C1-B877502D4C36}" type="pres">
      <dgm:prSet presAssocID="{D0670E1F-1EE0-4C29-A5C8-FD9DF25272D4}" presName="gear2srcNode" presStyleLbl="node1" presStyleIdx="1" presStyleCnt="3"/>
      <dgm:spPr/>
      <dgm:t>
        <a:bodyPr/>
        <a:lstStyle/>
        <a:p>
          <a:endParaRPr lang="el-GR"/>
        </a:p>
      </dgm:t>
    </dgm:pt>
    <dgm:pt modelId="{8B3AFFDE-13E0-4359-B0E1-16D4DFB31026}" type="pres">
      <dgm:prSet presAssocID="{D0670E1F-1EE0-4C29-A5C8-FD9DF25272D4}" presName="gear2dstNode" presStyleLbl="node1" presStyleIdx="1" presStyleCnt="3"/>
      <dgm:spPr/>
      <dgm:t>
        <a:bodyPr/>
        <a:lstStyle/>
        <a:p>
          <a:endParaRPr lang="el-GR"/>
        </a:p>
      </dgm:t>
    </dgm:pt>
    <dgm:pt modelId="{2A6D2A50-B4D7-4184-9835-CCF835CBA042}" type="pres">
      <dgm:prSet presAssocID="{FAEE7FD3-5230-4B27-9D00-C4D5480BE035}" presName="gear3" presStyleLbl="node1" presStyleIdx="2" presStyleCnt="3" custScaleX="99536" custScaleY="91250"/>
      <dgm:spPr/>
      <dgm:t>
        <a:bodyPr/>
        <a:lstStyle/>
        <a:p>
          <a:endParaRPr lang="el-GR"/>
        </a:p>
      </dgm:t>
    </dgm:pt>
    <dgm:pt modelId="{34EC8D24-8188-4804-B971-A6C0B1705FEF}" type="pres">
      <dgm:prSet presAssocID="{FAEE7FD3-5230-4B27-9D00-C4D5480BE03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56EABB-831D-43F3-9308-74FDD862685F}" type="pres">
      <dgm:prSet presAssocID="{FAEE7FD3-5230-4B27-9D00-C4D5480BE035}" presName="gear3srcNode" presStyleLbl="node1" presStyleIdx="2" presStyleCnt="3"/>
      <dgm:spPr/>
      <dgm:t>
        <a:bodyPr/>
        <a:lstStyle/>
        <a:p>
          <a:endParaRPr lang="el-GR"/>
        </a:p>
      </dgm:t>
    </dgm:pt>
    <dgm:pt modelId="{133CFD4D-DF2B-46CA-9A11-33C9EA2632C6}" type="pres">
      <dgm:prSet presAssocID="{FAEE7FD3-5230-4B27-9D00-C4D5480BE035}" presName="gear3dstNode" presStyleLbl="node1" presStyleIdx="2" presStyleCnt="3"/>
      <dgm:spPr/>
      <dgm:t>
        <a:bodyPr/>
        <a:lstStyle/>
        <a:p>
          <a:endParaRPr lang="el-GR"/>
        </a:p>
      </dgm:t>
    </dgm:pt>
    <dgm:pt modelId="{E15B1305-4718-4D8B-A81B-D54E79DB3CB5}" type="pres">
      <dgm:prSet presAssocID="{FEB81294-49B2-4DB4-873A-588281CCBD0E}" presName="connector1" presStyleLbl="sibTrans2D1" presStyleIdx="0" presStyleCnt="3" custLinFactNeighborX="-6700" custLinFactNeighborY="-1055"/>
      <dgm:spPr/>
      <dgm:t>
        <a:bodyPr/>
        <a:lstStyle/>
        <a:p>
          <a:endParaRPr lang="el-GR"/>
        </a:p>
      </dgm:t>
    </dgm:pt>
    <dgm:pt modelId="{4ED6C6AB-100E-4FEB-B326-CF5CC89E8C07}" type="pres">
      <dgm:prSet presAssocID="{4E532AF4-077E-4873-BD68-56F8C1F5A566}" presName="connector2" presStyleLbl="sibTrans2D1" presStyleIdx="1" presStyleCnt="3"/>
      <dgm:spPr/>
      <dgm:t>
        <a:bodyPr/>
        <a:lstStyle/>
        <a:p>
          <a:endParaRPr lang="el-GR"/>
        </a:p>
      </dgm:t>
    </dgm:pt>
    <dgm:pt modelId="{1579F5AE-AF1A-4593-A127-7DAEEFFD4C37}" type="pres">
      <dgm:prSet presAssocID="{D6C2A588-2AAD-48CB-8AEF-6EADFF8B8AB0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C563DEE4-4037-4C69-B78C-0FDF4C76A1B9}" srcId="{5BBA5D2C-9B37-447C-92B2-D97C8E5442B4}" destId="{FAEE7FD3-5230-4B27-9D00-C4D5480BE035}" srcOrd="2" destOrd="0" parTransId="{528B18F0-A31A-43F7-9F9C-255856266132}" sibTransId="{D6C2A588-2AAD-48CB-8AEF-6EADFF8B8AB0}"/>
    <dgm:cxn modelId="{5EED9CB5-8454-4B10-89BE-1E2F59150845}" type="presOf" srcId="{FAEE7FD3-5230-4B27-9D00-C4D5480BE035}" destId="{B756EABB-831D-43F3-9308-74FDD862685F}" srcOrd="2" destOrd="0" presId="urn:microsoft.com/office/officeart/2005/8/layout/gear1"/>
    <dgm:cxn modelId="{EEA5340B-96E4-474F-BEA8-88FEE8047291}" type="presOf" srcId="{FAEE7FD3-5230-4B27-9D00-C4D5480BE035}" destId="{34EC8D24-8188-4804-B971-A6C0B1705FEF}" srcOrd="1" destOrd="0" presId="urn:microsoft.com/office/officeart/2005/8/layout/gear1"/>
    <dgm:cxn modelId="{70631AED-78AD-4D59-A547-1BD13F825BE1}" type="presOf" srcId="{FAEE7FD3-5230-4B27-9D00-C4D5480BE035}" destId="{2A6D2A50-B4D7-4184-9835-CCF835CBA042}" srcOrd="0" destOrd="0" presId="urn:microsoft.com/office/officeart/2005/8/layout/gear1"/>
    <dgm:cxn modelId="{3F70CF04-E2D2-4070-80FA-D3CD4697E437}" srcId="{5BBA5D2C-9B37-447C-92B2-D97C8E5442B4}" destId="{7F86B525-FF46-4E37-AC78-FE13DB2B2B74}" srcOrd="0" destOrd="0" parTransId="{FE831FC6-2D0E-4777-A0CA-01CD189ECEE8}" sibTransId="{FEB81294-49B2-4DB4-873A-588281CCBD0E}"/>
    <dgm:cxn modelId="{AFA6477C-1CB7-44A9-B85C-7BCDC6C7F768}" type="presOf" srcId="{D6C2A588-2AAD-48CB-8AEF-6EADFF8B8AB0}" destId="{1579F5AE-AF1A-4593-A127-7DAEEFFD4C37}" srcOrd="0" destOrd="0" presId="urn:microsoft.com/office/officeart/2005/8/layout/gear1"/>
    <dgm:cxn modelId="{CB96EB2E-DD50-4F6B-B4A4-742991662264}" type="presOf" srcId="{4E532AF4-077E-4873-BD68-56F8C1F5A566}" destId="{4ED6C6AB-100E-4FEB-B326-CF5CC89E8C07}" srcOrd="0" destOrd="0" presId="urn:microsoft.com/office/officeart/2005/8/layout/gear1"/>
    <dgm:cxn modelId="{1A1A4B1E-3301-42E2-96A3-59A686B251AC}" type="presOf" srcId="{7F86B525-FF46-4E37-AC78-FE13DB2B2B74}" destId="{B999DCC8-149C-4428-87B6-A5614C691C5E}" srcOrd="1" destOrd="0" presId="urn:microsoft.com/office/officeart/2005/8/layout/gear1"/>
    <dgm:cxn modelId="{3B11197C-D4F3-404E-AFC7-07C0AD72570D}" type="presOf" srcId="{7F86B525-FF46-4E37-AC78-FE13DB2B2B74}" destId="{4DE02793-2473-41A7-ABBD-5FDB30B6FD6C}" srcOrd="2" destOrd="0" presId="urn:microsoft.com/office/officeart/2005/8/layout/gear1"/>
    <dgm:cxn modelId="{06402799-425B-4886-9E1E-E71E6FDA9849}" type="presOf" srcId="{D0670E1F-1EE0-4C29-A5C8-FD9DF25272D4}" destId="{8B3AFFDE-13E0-4359-B0E1-16D4DFB31026}" srcOrd="2" destOrd="0" presId="urn:microsoft.com/office/officeart/2005/8/layout/gear1"/>
    <dgm:cxn modelId="{CAFE929A-49F2-4504-8460-70DDA649F12A}" type="presOf" srcId="{7F86B525-FF46-4E37-AC78-FE13DB2B2B74}" destId="{AC421628-AD60-4B6B-8477-5D10705E2E96}" srcOrd="0" destOrd="0" presId="urn:microsoft.com/office/officeart/2005/8/layout/gear1"/>
    <dgm:cxn modelId="{669C241B-8AEF-4402-A22F-5CD0AE93F36B}" type="presOf" srcId="{FAEE7FD3-5230-4B27-9D00-C4D5480BE035}" destId="{133CFD4D-DF2B-46CA-9A11-33C9EA2632C6}" srcOrd="3" destOrd="0" presId="urn:microsoft.com/office/officeart/2005/8/layout/gear1"/>
    <dgm:cxn modelId="{2C27DB7E-D7A6-4235-AAC0-7486C1D9C78A}" type="presOf" srcId="{FEB81294-49B2-4DB4-873A-588281CCBD0E}" destId="{E15B1305-4718-4D8B-A81B-D54E79DB3CB5}" srcOrd="0" destOrd="0" presId="urn:microsoft.com/office/officeart/2005/8/layout/gear1"/>
    <dgm:cxn modelId="{8A873CF8-D5EC-4CBD-91DF-747D8BF2B8B4}" srcId="{5BBA5D2C-9B37-447C-92B2-D97C8E5442B4}" destId="{D0670E1F-1EE0-4C29-A5C8-FD9DF25272D4}" srcOrd="1" destOrd="0" parTransId="{25789F52-C167-4228-AE08-7626CB6DFAE8}" sibTransId="{4E532AF4-077E-4873-BD68-56F8C1F5A566}"/>
    <dgm:cxn modelId="{B2B2826A-3E22-4FEA-89A9-8192EEA72A14}" type="presOf" srcId="{D0670E1F-1EE0-4C29-A5C8-FD9DF25272D4}" destId="{A0A20A7E-0201-4F93-B459-784A7F6D08B1}" srcOrd="0" destOrd="0" presId="urn:microsoft.com/office/officeart/2005/8/layout/gear1"/>
    <dgm:cxn modelId="{9D41F7F3-0139-406D-A890-C1D0352FE0E7}" type="presOf" srcId="{5BBA5D2C-9B37-447C-92B2-D97C8E5442B4}" destId="{7FE49C82-74BB-4616-940D-5CE389DA924C}" srcOrd="0" destOrd="0" presId="urn:microsoft.com/office/officeart/2005/8/layout/gear1"/>
    <dgm:cxn modelId="{9F65459A-FF95-4A7E-8ED9-844F041F0362}" type="presOf" srcId="{D0670E1F-1EE0-4C29-A5C8-FD9DF25272D4}" destId="{051E0B7C-C699-4341-A0C1-B877502D4C36}" srcOrd="1" destOrd="0" presId="urn:microsoft.com/office/officeart/2005/8/layout/gear1"/>
    <dgm:cxn modelId="{5AFC30FC-A50C-4F80-8F54-24720C7E05B5}" type="presParOf" srcId="{7FE49C82-74BB-4616-940D-5CE389DA924C}" destId="{AC421628-AD60-4B6B-8477-5D10705E2E96}" srcOrd="0" destOrd="0" presId="urn:microsoft.com/office/officeart/2005/8/layout/gear1"/>
    <dgm:cxn modelId="{FD54937F-CC39-4624-B8A5-EBA69138F388}" type="presParOf" srcId="{7FE49C82-74BB-4616-940D-5CE389DA924C}" destId="{B999DCC8-149C-4428-87B6-A5614C691C5E}" srcOrd="1" destOrd="0" presId="urn:microsoft.com/office/officeart/2005/8/layout/gear1"/>
    <dgm:cxn modelId="{897DCD74-B920-48A7-909F-193D17891EB8}" type="presParOf" srcId="{7FE49C82-74BB-4616-940D-5CE389DA924C}" destId="{4DE02793-2473-41A7-ABBD-5FDB30B6FD6C}" srcOrd="2" destOrd="0" presId="urn:microsoft.com/office/officeart/2005/8/layout/gear1"/>
    <dgm:cxn modelId="{0561CBB0-FDD0-4E92-B4BD-C0CB2A10D4FA}" type="presParOf" srcId="{7FE49C82-74BB-4616-940D-5CE389DA924C}" destId="{A0A20A7E-0201-4F93-B459-784A7F6D08B1}" srcOrd="3" destOrd="0" presId="urn:microsoft.com/office/officeart/2005/8/layout/gear1"/>
    <dgm:cxn modelId="{D68E2491-9781-4019-B1C5-B15BFC884A8B}" type="presParOf" srcId="{7FE49C82-74BB-4616-940D-5CE389DA924C}" destId="{051E0B7C-C699-4341-A0C1-B877502D4C36}" srcOrd="4" destOrd="0" presId="urn:microsoft.com/office/officeart/2005/8/layout/gear1"/>
    <dgm:cxn modelId="{00D873DA-A5CD-4BBF-9F5F-65CB0704A383}" type="presParOf" srcId="{7FE49C82-74BB-4616-940D-5CE389DA924C}" destId="{8B3AFFDE-13E0-4359-B0E1-16D4DFB31026}" srcOrd="5" destOrd="0" presId="urn:microsoft.com/office/officeart/2005/8/layout/gear1"/>
    <dgm:cxn modelId="{FEBE31B6-805F-4AFB-845C-E529E57A7DF9}" type="presParOf" srcId="{7FE49C82-74BB-4616-940D-5CE389DA924C}" destId="{2A6D2A50-B4D7-4184-9835-CCF835CBA042}" srcOrd="6" destOrd="0" presId="urn:microsoft.com/office/officeart/2005/8/layout/gear1"/>
    <dgm:cxn modelId="{DA1DC4DB-B83F-44B2-BB60-821DD6D3DFFE}" type="presParOf" srcId="{7FE49C82-74BB-4616-940D-5CE389DA924C}" destId="{34EC8D24-8188-4804-B971-A6C0B1705FEF}" srcOrd="7" destOrd="0" presId="urn:microsoft.com/office/officeart/2005/8/layout/gear1"/>
    <dgm:cxn modelId="{165FE031-0272-42F0-89D0-412C655AC886}" type="presParOf" srcId="{7FE49C82-74BB-4616-940D-5CE389DA924C}" destId="{B756EABB-831D-43F3-9308-74FDD862685F}" srcOrd="8" destOrd="0" presId="urn:microsoft.com/office/officeart/2005/8/layout/gear1"/>
    <dgm:cxn modelId="{BB21A394-B3BC-45A7-B9B8-B7F5156B717A}" type="presParOf" srcId="{7FE49C82-74BB-4616-940D-5CE389DA924C}" destId="{133CFD4D-DF2B-46CA-9A11-33C9EA2632C6}" srcOrd="9" destOrd="0" presId="urn:microsoft.com/office/officeart/2005/8/layout/gear1"/>
    <dgm:cxn modelId="{A0A74BB5-BBF1-4976-83B9-00B3142E7DE2}" type="presParOf" srcId="{7FE49C82-74BB-4616-940D-5CE389DA924C}" destId="{E15B1305-4718-4D8B-A81B-D54E79DB3CB5}" srcOrd="10" destOrd="0" presId="urn:microsoft.com/office/officeart/2005/8/layout/gear1"/>
    <dgm:cxn modelId="{FBDA82BB-5793-49BA-BCC8-E918E00CD280}" type="presParOf" srcId="{7FE49C82-74BB-4616-940D-5CE389DA924C}" destId="{4ED6C6AB-100E-4FEB-B326-CF5CC89E8C07}" srcOrd="11" destOrd="0" presId="urn:microsoft.com/office/officeart/2005/8/layout/gear1"/>
    <dgm:cxn modelId="{DFB2BAA1-6A4E-4258-A020-171A8C212CCF}" type="presParOf" srcId="{7FE49C82-74BB-4616-940D-5CE389DA924C}" destId="{1579F5AE-AF1A-4593-A127-7DAEEFFD4C37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28EE6-6972-4EEF-BB07-D83B0C414D7F}" type="datetimeFigureOut">
              <a:rPr lang="el-GR" smtClean="0"/>
              <a:pPr/>
              <a:t>29/6/2019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1E31E-DE5A-4DDB-883B-4F51767A1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Κεφάλαιο </a:t>
            </a:r>
            <a:r>
              <a:rPr lang="el-GR" sz="2400" b="1" dirty="0">
                <a:solidFill>
                  <a:srgbClr val="FF0000"/>
                </a:solidFill>
              </a:rPr>
              <a:t>4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Κοινωνικοί θεσμοί</a:t>
            </a:r>
          </a:p>
          <a:p>
            <a:pPr algn="ctr"/>
            <a:r>
              <a:rPr lang="el-GR" sz="2200" b="1" dirty="0" smtClean="0">
                <a:solidFill>
                  <a:srgbClr val="0000FF"/>
                </a:solidFill>
              </a:rPr>
              <a:t>4.1. Τι είναι κοινωνικός θεσμός</a:t>
            </a:r>
            <a:endParaRPr lang="el-GR" sz="2200" b="1" dirty="0">
              <a:solidFill>
                <a:srgbClr val="0000FF"/>
              </a:solidFill>
            </a:endParaRPr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43570" y="6500834"/>
            <a:ext cx="3500430" cy="357166"/>
          </a:xfrm>
        </p:spPr>
        <p:txBody>
          <a:bodyPr/>
          <a:lstStyle/>
          <a:p>
            <a:r>
              <a:rPr lang="el-GR" i="1" dirty="0" smtClean="0"/>
              <a:t>Δρ. Μ. </a:t>
            </a:r>
            <a:r>
              <a:rPr lang="el-GR" i="1" dirty="0" err="1" smtClean="0"/>
              <a:t>Λούντζη</a:t>
            </a:r>
            <a:r>
              <a:rPr lang="el-GR" i="1" dirty="0" smtClean="0"/>
              <a:t>,</a:t>
            </a:r>
            <a:r>
              <a:rPr lang="en-US" i="1" dirty="0" smtClean="0"/>
              <a:t> </a:t>
            </a:r>
            <a:r>
              <a:rPr lang="el-GR" i="1" dirty="0" smtClean="0"/>
              <a:t>1o Πειραματικό Γυμνάσιο Αθηνών</a:t>
            </a:r>
            <a:r>
              <a:rPr lang="en-US" i="1" dirty="0" smtClean="0"/>
              <a:t>, </a:t>
            </a:r>
            <a:r>
              <a:rPr lang="el-GR" i="1" dirty="0" smtClean="0"/>
              <a:t>Σχ. Έτος 201</a:t>
            </a:r>
            <a:r>
              <a:rPr lang="en-US" i="1" dirty="0" smtClean="0"/>
              <a:t>9</a:t>
            </a:r>
            <a:r>
              <a:rPr lang="el-GR" i="1" dirty="0"/>
              <a:t> </a:t>
            </a:r>
            <a:r>
              <a:rPr lang="el-GR" i="1" dirty="0" smtClean="0"/>
              <a:t>- </a:t>
            </a:r>
            <a:r>
              <a:rPr lang="en-US" i="1" dirty="0" smtClean="0"/>
              <a:t>20</a:t>
            </a:r>
            <a:endParaRPr lang="el-GR" i="1" dirty="0"/>
          </a:p>
        </p:txBody>
      </p:sp>
      <p:pic>
        <p:nvPicPr>
          <p:cNvPr id="7" name="6 - Εικόνα" descr="1.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332753" cy="1000108"/>
          </a:xfrm>
          <a:prstGeom prst="rect">
            <a:avLst/>
          </a:prstGeom>
        </p:spPr>
      </p:pic>
      <p:graphicFrame>
        <p:nvGraphicFramePr>
          <p:cNvPr id="12" name="11 - Διάγραμμα"/>
          <p:cNvGraphicFramePr/>
          <p:nvPr/>
        </p:nvGraphicFramePr>
        <p:xfrm>
          <a:off x="142844" y="1071546"/>
          <a:ext cx="885831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12 - Βέλος προς τα κάτω"/>
          <p:cNvSpPr/>
          <p:nvPr/>
        </p:nvSpPr>
        <p:spPr>
          <a:xfrm>
            <a:off x="4500562" y="1928802"/>
            <a:ext cx="214314" cy="214314"/>
          </a:xfrm>
          <a:prstGeom prst="downArrow">
            <a:avLst/>
          </a:prstGeom>
          <a:solidFill>
            <a:srgbClr val="FFC000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Κεφάλαιο </a:t>
            </a:r>
            <a:r>
              <a:rPr lang="el-GR" sz="2400" b="1" dirty="0">
                <a:solidFill>
                  <a:srgbClr val="FF0000"/>
                </a:solidFill>
              </a:rPr>
              <a:t>4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Κοινωνικοί θεσμοί</a:t>
            </a:r>
          </a:p>
          <a:p>
            <a:pPr algn="ctr"/>
            <a:r>
              <a:rPr lang="el-GR" sz="2200" b="1" dirty="0" smtClean="0">
                <a:solidFill>
                  <a:srgbClr val="0000FF"/>
                </a:solidFill>
              </a:rPr>
              <a:t>4.2. Αναγκαιότητα των θεσμών</a:t>
            </a:r>
            <a:endParaRPr lang="el-GR" sz="2200" b="1" dirty="0">
              <a:solidFill>
                <a:srgbClr val="0000FF"/>
              </a:solidFill>
            </a:endParaRPr>
          </a:p>
        </p:txBody>
      </p:sp>
      <p:pic>
        <p:nvPicPr>
          <p:cNvPr id="6" name="5 - Εικόνα" descr="1.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332753" cy="1000108"/>
          </a:xfrm>
          <a:prstGeom prst="rect">
            <a:avLst/>
          </a:prstGeom>
        </p:spPr>
      </p:pic>
      <p:graphicFrame>
        <p:nvGraphicFramePr>
          <p:cNvPr id="5" name="4 - Διάγραμμα"/>
          <p:cNvGraphicFramePr/>
          <p:nvPr/>
        </p:nvGraphicFramePr>
        <p:xfrm>
          <a:off x="0" y="1714488"/>
          <a:ext cx="91440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71802" y="1142984"/>
            <a:ext cx="3143273" cy="400110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Οι</a:t>
            </a:r>
            <a:r>
              <a:rPr kumimoji="0" lang="el-GR" sz="2000" b="1" i="1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 κυριότεροι θεσμοί</a:t>
            </a: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Κεφάλαιο </a:t>
            </a:r>
            <a:r>
              <a:rPr lang="el-GR" sz="2400" b="1" dirty="0">
                <a:solidFill>
                  <a:srgbClr val="FF0000"/>
                </a:solidFill>
              </a:rPr>
              <a:t>4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Κοινωνικοί θεσμοί</a:t>
            </a:r>
          </a:p>
          <a:p>
            <a:pPr algn="ctr"/>
            <a:r>
              <a:rPr lang="el-GR" sz="2200" b="1" dirty="0" smtClean="0">
                <a:solidFill>
                  <a:srgbClr val="0000FF"/>
                </a:solidFill>
              </a:rPr>
              <a:t>4.2. Αναγκαιότητα των θεσμών</a:t>
            </a:r>
            <a:endParaRPr lang="el-GR" sz="2200" b="1" dirty="0">
              <a:solidFill>
                <a:srgbClr val="0000FF"/>
              </a:solidFill>
            </a:endParaRPr>
          </a:p>
        </p:txBody>
      </p:sp>
      <p:pic>
        <p:nvPicPr>
          <p:cNvPr id="6" name="5 - Εικόνα" descr="1.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332753" cy="1000108"/>
          </a:xfrm>
          <a:prstGeom prst="rect">
            <a:avLst/>
          </a:prstGeom>
        </p:spPr>
      </p:pic>
      <p:graphicFrame>
        <p:nvGraphicFramePr>
          <p:cNvPr id="5" name="4 - Διάγραμμα"/>
          <p:cNvGraphicFramePr/>
          <p:nvPr/>
        </p:nvGraphicFramePr>
        <p:xfrm>
          <a:off x="357126" y="1071546"/>
          <a:ext cx="878687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Κεφάλαιο </a:t>
            </a:r>
            <a:r>
              <a:rPr lang="el-GR" sz="2400" b="1" dirty="0">
                <a:solidFill>
                  <a:srgbClr val="FF0000"/>
                </a:solidFill>
              </a:rPr>
              <a:t>4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Κοινωνικοί θεσμοί</a:t>
            </a:r>
          </a:p>
          <a:p>
            <a:pPr algn="ctr"/>
            <a:r>
              <a:rPr lang="el-GR" sz="2200" b="1" dirty="0" smtClean="0">
                <a:solidFill>
                  <a:srgbClr val="0000FF"/>
                </a:solidFill>
              </a:rPr>
              <a:t>4.5. Ο θεσμός της οικογένειας</a:t>
            </a:r>
            <a:endParaRPr lang="el-GR" sz="2200" b="1" dirty="0">
              <a:solidFill>
                <a:srgbClr val="0000FF"/>
              </a:solidFill>
            </a:endParaRPr>
          </a:p>
        </p:txBody>
      </p:sp>
      <p:pic>
        <p:nvPicPr>
          <p:cNvPr id="6" name="5 - Εικόνα" descr="1.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332753" cy="1000108"/>
          </a:xfrm>
          <a:prstGeom prst="rect">
            <a:avLst/>
          </a:prstGeom>
        </p:spPr>
      </p:pic>
      <p:graphicFrame>
        <p:nvGraphicFramePr>
          <p:cNvPr id="5" name="4 - Διάγραμμα"/>
          <p:cNvGraphicFramePr/>
          <p:nvPr/>
        </p:nvGraphicFramePr>
        <p:xfrm>
          <a:off x="142844" y="1071546"/>
          <a:ext cx="885831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Κεφάλαιο </a:t>
            </a:r>
            <a:r>
              <a:rPr lang="el-GR" sz="2400" b="1" dirty="0">
                <a:solidFill>
                  <a:srgbClr val="FF0000"/>
                </a:solidFill>
              </a:rPr>
              <a:t>4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Κοινωνικοί θεσμοί</a:t>
            </a:r>
          </a:p>
          <a:p>
            <a:pPr algn="ctr"/>
            <a:r>
              <a:rPr lang="el-GR" sz="2200" b="1" dirty="0" smtClean="0">
                <a:solidFill>
                  <a:srgbClr val="0000FF"/>
                </a:solidFill>
              </a:rPr>
              <a:t>4.5. Ο θεσμός της οικογένειας</a:t>
            </a:r>
            <a:endParaRPr lang="el-GR" sz="2200" b="1" dirty="0">
              <a:solidFill>
                <a:srgbClr val="0000FF"/>
              </a:solidFill>
            </a:endParaRPr>
          </a:p>
        </p:txBody>
      </p:sp>
      <p:pic>
        <p:nvPicPr>
          <p:cNvPr id="6" name="5 - Εικόνα" descr="1.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332753" cy="1000108"/>
          </a:xfrm>
          <a:prstGeom prst="rect">
            <a:avLst/>
          </a:prstGeom>
        </p:spPr>
      </p:pic>
      <p:graphicFrame>
        <p:nvGraphicFramePr>
          <p:cNvPr id="5" name="4 - Διάγραμμα"/>
          <p:cNvGraphicFramePr/>
          <p:nvPr/>
        </p:nvGraphicFramePr>
        <p:xfrm>
          <a:off x="142844" y="1071546"/>
          <a:ext cx="885831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212</Words>
  <Application>Microsoft Office PowerPoint</Application>
  <PresentationFormat>Προβολή στην οθόνη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64</cp:revision>
  <dcterms:created xsi:type="dcterms:W3CDTF">2019-06-29T12:20:32Z</dcterms:created>
  <dcterms:modified xsi:type="dcterms:W3CDTF">2019-06-29T13:57:27Z</dcterms:modified>
</cp:coreProperties>
</file>