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9900FF"/>
    <a:srgbClr val="6600FF"/>
    <a:srgbClr val="CC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A5D2C-9B37-447C-92B2-D97C8E5442B4}" type="doc">
      <dgm:prSet loTypeId="urn:microsoft.com/office/officeart/2005/8/layout/cycle2" loCatId="cycle" qsTypeId="urn:microsoft.com/office/officeart/2005/8/quickstyle/3d2#5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86B525-FF46-4E37-AC78-FE13DB2B2B74}">
      <dgm:prSet phldrT="[Κείμενο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l-GR" sz="1200" b="1" dirty="0">
              <a:solidFill>
                <a:schemeClr val="tx1"/>
              </a:solidFill>
            </a:rPr>
            <a:t>Να περιγράψετε τους κυριότερους λόγους που δύναται να ωθήσουν τους πολίτες να ασχοληθούν με τον εθελοντισμό.</a:t>
          </a:r>
        </a:p>
      </dgm:t>
    </dgm:pt>
    <dgm:pt modelId="{FE831FC6-2D0E-4777-A0CA-01CD189ECEE8}" type="parTrans" cxnId="{3F70CF04-E2D2-4070-80FA-D3CD4697E437}">
      <dgm:prSet/>
      <dgm:spPr/>
      <dgm:t>
        <a:bodyPr/>
        <a:lstStyle/>
        <a:p>
          <a:endParaRPr lang="el-GR"/>
        </a:p>
      </dgm:t>
    </dgm:pt>
    <dgm:pt modelId="{FEB81294-49B2-4DB4-873A-588281CCBD0E}" type="sibTrans" cxnId="{3F70CF04-E2D2-4070-80FA-D3CD4697E437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D0670E1F-1EE0-4C29-A5C8-FD9DF25272D4}">
      <dgm:prSet phldrT="[Κείμενο]" custT="1"/>
      <dgm:spPr>
        <a:solidFill>
          <a:srgbClr val="FF3399"/>
        </a:solidFill>
      </dgm:spPr>
      <dgm:t>
        <a:bodyPr/>
        <a:lstStyle/>
        <a:p>
          <a:r>
            <a:rPr lang="el-GR" sz="1200" b="1" dirty="0">
              <a:solidFill>
                <a:schemeClr val="tx1"/>
              </a:solidFill>
            </a:rPr>
            <a:t>Να αναλύσετε τους λόγους που καθιστούν αναγκαία την ύπαρξη του εθελοντικού κινήματος.</a:t>
          </a:r>
        </a:p>
      </dgm:t>
    </dgm:pt>
    <dgm:pt modelId="{25789F52-C167-4228-AE08-7626CB6DFAE8}" type="parTrans" cxnId="{8A873CF8-D5EC-4CBD-91DF-747D8BF2B8B4}">
      <dgm:prSet/>
      <dgm:spPr/>
      <dgm:t>
        <a:bodyPr/>
        <a:lstStyle/>
        <a:p>
          <a:endParaRPr lang="el-GR"/>
        </a:p>
      </dgm:t>
    </dgm:pt>
    <dgm:pt modelId="{4E532AF4-077E-4873-BD68-56F8C1F5A566}" type="sibTrans" cxnId="{8A873CF8-D5EC-4CBD-91DF-747D8BF2B8B4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FAEE7FD3-5230-4B27-9D00-C4D5480BE035}">
      <dgm:prSet phldrT="[Κείμενο]" custT="1"/>
      <dgm:spPr>
        <a:solidFill>
          <a:srgbClr val="FF3300"/>
        </a:solidFill>
      </dgm:spPr>
      <dgm:t>
        <a:bodyPr/>
        <a:lstStyle/>
        <a:p>
          <a:r>
            <a:rPr lang="el-GR" sz="1200" b="1" i="0" dirty="0">
              <a:solidFill>
                <a:schemeClr val="tx1"/>
              </a:solidFill>
            </a:rPr>
            <a:t>“ Όσο υπάρχουν Εθελοντές, υπάρχει Ελπίδα”! Να τεκμηριώσετε την παραπάνω πρόταση.</a:t>
          </a:r>
          <a:endParaRPr lang="el-GR" sz="1200" b="1" dirty="0">
            <a:solidFill>
              <a:schemeClr val="tx1"/>
            </a:solidFill>
          </a:endParaRPr>
        </a:p>
      </dgm:t>
    </dgm:pt>
    <dgm:pt modelId="{528B18F0-A31A-43F7-9F9C-255856266132}" type="parTrans" cxnId="{C563DEE4-4037-4C69-B78C-0FDF4C76A1B9}">
      <dgm:prSet/>
      <dgm:spPr/>
      <dgm:t>
        <a:bodyPr/>
        <a:lstStyle/>
        <a:p>
          <a:endParaRPr lang="el-GR"/>
        </a:p>
      </dgm:t>
    </dgm:pt>
    <dgm:pt modelId="{D6C2A588-2AAD-48CB-8AEF-6EADFF8B8AB0}" type="sibTrans" cxnId="{C563DEE4-4037-4C69-B78C-0FDF4C76A1B9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l-GR"/>
        </a:p>
      </dgm:t>
    </dgm:pt>
    <dgm:pt modelId="{CBEE5D35-3940-4224-8C60-62F3A0DE9BEB}">
      <dgm:prSet custT="1"/>
      <dgm:spPr>
        <a:solidFill>
          <a:srgbClr val="00FFFF"/>
        </a:solidFill>
      </dgm:spPr>
      <dgm:t>
        <a:bodyPr/>
        <a:lstStyle/>
        <a:p>
          <a:r>
            <a:rPr lang="el-GR" sz="1200" b="1" dirty="0">
              <a:solidFill>
                <a:schemeClr val="tx1"/>
              </a:solidFill>
            </a:rPr>
            <a:t>Να περιγράψετε τους κυριότερους λόγους που δύναται να εμποδίσουν την ανάπτυξη του εθελοντισμού.</a:t>
          </a:r>
          <a:endParaRPr lang="en-US" sz="1200" b="1" dirty="0">
            <a:solidFill>
              <a:schemeClr val="tx1"/>
            </a:solidFill>
          </a:endParaRPr>
        </a:p>
      </dgm:t>
    </dgm:pt>
    <dgm:pt modelId="{ADB8E6E7-62A8-4EC3-907D-A7467198B86F}" type="parTrans" cxnId="{6DEA4130-4DA2-43EA-8E72-54C020C072D9}">
      <dgm:prSet/>
      <dgm:spPr/>
      <dgm:t>
        <a:bodyPr/>
        <a:lstStyle/>
        <a:p>
          <a:endParaRPr lang="en-US"/>
        </a:p>
      </dgm:t>
    </dgm:pt>
    <dgm:pt modelId="{58C76564-652A-4CCD-BDE0-5204BB0AB9ED}" type="sibTrans" cxnId="{6DEA4130-4DA2-43EA-8E72-54C020C072D9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7F7EC0D-CF54-4B0D-A0BF-BFEC2FF8EB30}">
      <dgm:prSet custT="1"/>
      <dgm:spPr>
        <a:solidFill>
          <a:srgbClr val="0066FF"/>
        </a:solidFill>
      </dgm:spPr>
      <dgm:t>
        <a:bodyPr/>
        <a:lstStyle/>
        <a:p>
          <a:r>
            <a:rPr lang="el-GR" sz="1200" b="1" dirty="0">
              <a:solidFill>
                <a:schemeClr val="tx1"/>
              </a:solidFill>
            </a:rPr>
            <a:t>Να περιγράψετε τη συμβολή των μαθητικών κοινοτήτων στην καλλιέργεια της εθελοντικής συνείδησης.</a:t>
          </a:r>
        </a:p>
      </dgm:t>
    </dgm:pt>
    <dgm:pt modelId="{C3060038-69B4-4A11-B401-B5EE343D01F6}" type="parTrans" cxnId="{A45835DE-5079-43FD-8B29-99D26305AE58}">
      <dgm:prSet/>
      <dgm:spPr/>
      <dgm:t>
        <a:bodyPr/>
        <a:lstStyle/>
        <a:p>
          <a:endParaRPr lang="en-US"/>
        </a:p>
      </dgm:t>
    </dgm:pt>
    <dgm:pt modelId="{07F9A9C6-3510-433D-98AC-1E981BD62742}" type="sibTrans" cxnId="{A45835DE-5079-43FD-8B29-99D26305AE58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7DF15B7-A5E7-4044-AEC4-D0B5436B0AC0}" type="pres">
      <dgm:prSet presAssocID="{5BBA5D2C-9B37-447C-92B2-D97C8E5442B4}" presName="cycle" presStyleCnt="0">
        <dgm:presLayoutVars>
          <dgm:dir/>
          <dgm:resizeHandles val="exact"/>
        </dgm:presLayoutVars>
      </dgm:prSet>
      <dgm:spPr/>
    </dgm:pt>
    <dgm:pt modelId="{7CD43258-C503-470D-A971-17D356C672C7}" type="pres">
      <dgm:prSet presAssocID="{7F86B525-FF46-4E37-AC78-FE13DB2B2B74}" presName="node" presStyleLbl="node1" presStyleIdx="0" presStyleCnt="5">
        <dgm:presLayoutVars>
          <dgm:bulletEnabled val="1"/>
        </dgm:presLayoutVars>
      </dgm:prSet>
      <dgm:spPr/>
    </dgm:pt>
    <dgm:pt modelId="{F4E6E054-DF8C-45B2-B17C-C3B4531BF189}" type="pres">
      <dgm:prSet presAssocID="{FEB81294-49B2-4DB4-873A-588281CCBD0E}" presName="sibTrans" presStyleLbl="sibTrans2D1" presStyleIdx="0" presStyleCnt="5"/>
      <dgm:spPr/>
    </dgm:pt>
    <dgm:pt modelId="{892D5276-6B27-45F2-84C8-A3B232797AF1}" type="pres">
      <dgm:prSet presAssocID="{FEB81294-49B2-4DB4-873A-588281CCBD0E}" presName="connectorText" presStyleLbl="sibTrans2D1" presStyleIdx="0" presStyleCnt="5"/>
      <dgm:spPr/>
    </dgm:pt>
    <dgm:pt modelId="{0F0C3380-1C5F-4E28-BCC7-770CFE77CE56}" type="pres">
      <dgm:prSet presAssocID="{D0670E1F-1EE0-4C29-A5C8-FD9DF25272D4}" presName="node" presStyleLbl="node1" presStyleIdx="1" presStyleCnt="5">
        <dgm:presLayoutVars>
          <dgm:bulletEnabled val="1"/>
        </dgm:presLayoutVars>
      </dgm:prSet>
      <dgm:spPr/>
    </dgm:pt>
    <dgm:pt modelId="{D265927F-7DF1-4B2B-AB15-333F2298C0A3}" type="pres">
      <dgm:prSet presAssocID="{4E532AF4-077E-4873-BD68-56F8C1F5A566}" presName="sibTrans" presStyleLbl="sibTrans2D1" presStyleIdx="1" presStyleCnt="5"/>
      <dgm:spPr/>
    </dgm:pt>
    <dgm:pt modelId="{1E843BBE-791A-46FA-9F6B-1EEA98CCC5FB}" type="pres">
      <dgm:prSet presAssocID="{4E532AF4-077E-4873-BD68-56F8C1F5A566}" presName="connectorText" presStyleLbl="sibTrans2D1" presStyleIdx="1" presStyleCnt="5"/>
      <dgm:spPr/>
    </dgm:pt>
    <dgm:pt modelId="{A0458306-6702-421D-96C1-EB76717FB90A}" type="pres">
      <dgm:prSet presAssocID="{CBEE5D35-3940-4224-8C60-62F3A0DE9BEB}" presName="node" presStyleLbl="node1" presStyleIdx="2" presStyleCnt="5">
        <dgm:presLayoutVars>
          <dgm:bulletEnabled val="1"/>
        </dgm:presLayoutVars>
      </dgm:prSet>
      <dgm:spPr/>
    </dgm:pt>
    <dgm:pt modelId="{A0604017-B078-4DE2-805D-CBD4191C90D9}" type="pres">
      <dgm:prSet presAssocID="{58C76564-652A-4CCD-BDE0-5204BB0AB9ED}" presName="sibTrans" presStyleLbl="sibTrans2D1" presStyleIdx="2" presStyleCnt="5"/>
      <dgm:spPr/>
    </dgm:pt>
    <dgm:pt modelId="{96E87AA4-7AAA-43D2-AD7A-EB2AA6BAE6A2}" type="pres">
      <dgm:prSet presAssocID="{58C76564-652A-4CCD-BDE0-5204BB0AB9ED}" presName="connectorText" presStyleLbl="sibTrans2D1" presStyleIdx="2" presStyleCnt="5"/>
      <dgm:spPr/>
    </dgm:pt>
    <dgm:pt modelId="{72A1EC10-2417-442D-99A2-43762332E7B0}" type="pres">
      <dgm:prSet presAssocID="{FAEE7FD3-5230-4B27-9D00-C4D5480BE035}" presName="node" presStyleLbl="node1" presStyleIdx="3" presStyleCnt="5">
        <dgm:presLayoutVars>
          <dgm:bulletEnabled val="1"/>
        </dgm:presLayoutVars>
      </dgm:prSet>
      <dgm:spPr/>
    </dgm:pt>
    <dgm:pt modelId="{EF39F53E-0EFA-4653-A66A-D9ECEF746F1F}" type="pres">
      <dgm:prSet presAssocID="{D6C2A588-2AAD-48CB-8AEF-6EADFF8B8AB0}" presName="sibTrans" presStyleLbl="sibTrans2D1" presStyleIdx="3" presStyleCnt="5"/>
      <dgm:spPr/>
    </dgm:pt>
    <dgm:pt modelId="{166FCEBA-74D1-400B-A71C-675ECBC8FB1B}" type="pres">
      <dgm:prSet presAssocID="{D6C2A588-2AAD-48CB-8AEF-6EADFF8B8AB0}" presName="connectorText" presStyleLbl="sibTrans2D1" presStyleIdx="3" presStyleCnt="5"/>
      <dgm:spPr/>
    </dgm:pt>
    <dgm:pt modelId="{0BCB60B9-0A71-4B54-B59D-1BD0A4362B76}" type="pres">
      <dgm:prSet presAssocID="{17F7EC0D-CF54-4B0D-A0BF-BFEC2FF8EB30}" presName="node" presStyleLbl="node1" presStyleIdx="4" presStyleCnt="5">
        <dgm:presLayoutVars>
          <dgm:bulletEnabled val="1"/>
        </dgm:presLayoutVars>
      </dgm:prSet>
      <dgm:spPr/>
    </dgm:pt>
    <dgm:pt modelId="{4530DE30-7CA8-4346-A3C3-D09FB49585DF}" type="pres">
      <dgm:prSet presAssocID="{07F9A9C6-3510-433D-98AC-1E981BD62742}" presName="sibTrans" presStyleLbl="sibTrans2D1" presStyleIdx="4" presStyleCnt="5"/>
      <dgm:spPr/>
    </dgm:pt>
    <dgm:pt modelId="{EB66A5EC-91E3-46B0-A6DB-D7E1E86688B9}" type="pres">
      <dgm:prSet presAssocID="{07F9A9C6-3510-433D-98AC-1E981BD62742}" presName="connectorText" presStyleLbl="sibTrans2D1" presStyleIdx="4" presStyleCnt="5"/>
      <dgm:spPr/>
    </dgm:pt>
  </dgm:ptLst>
  <dgm:cxnLst>
    <dgm:cxn modelId="{3F70CF04-E2D2-4070-80FA-D3CD4697E437}" srcId="{5BBA5D2C-9B37-447C-92B2-D97C8E5442B4}" destId="{7F86B525-FF46-4E37-AC78-FE13DB2B2B74}" srcOrd="0" destOrd="0" parTransId="{FE831FC6-2D0E-4777-A0CA-01CD189ECEE8}" sibTransId="{FEB81294-49B2-4DB4-873A-588281CCBD0E}"/>
    <dgm:cxn modelId="{10BC1F11-771B-45F7-8916-68D883CFFC9F}" type="presOf" srcId="{D6C2A588-2AAD-48CB-8AEF-6EADFF8B8AB0}" destId="{166FCEBA-74D1-400B-A71C-675ECBC8FB1B}" srcOrd="1" destOrd="0" presId="urn:microsoft.com/office/officeart/2005/8/layout/cycle2"/>
    <dgm:cxn modelId="{5DCAF822-C9AE-4EC2-9034-FDF74C61C3CC}" type="presOf" srcId="{58C76564-652A-4CCD-BDE0-5204BB0AB9ED}" destId="{A0604017-B078-4DE2-805D-CBD4191C90D9}" srcOrd="0" destOrd="0" presId="urn:microsoft.com/office/officeart/2005/8/layout/cycle2"/>
    <dgm:cxn modelId="{0AA2C22D-E2C1-4436-B686-8615D9D9DDAF}" type="presOf" srcId="{07F9A9C6-3510-433D-98AC-1E981BD62742}" destId="{EB66A5EC-91E3-46B0-A6DB-D7E1E86688B9}" srcOrd="1" destOrd="0" presId="urn:microsoft.com/office/officeart/2005/8/layout/cycle2"/>
    <dgm:cxn modelId="{6DEA4130-4DA2-43EA-8E72-54C020C072D9}" srcId="{5BBA5D2C-9B37-447C-92B2-D97C8E5442B4}" destId="{CBEE5D35-3940-4224-8C60-62F3A0DE9BEB}" srcOrd="2" destOrd="0" parTransId="{ADB8E6E7-62A8-4EC3-907D-A7467198B86F}" sibTransId="{58C76564-652A-4CCD-BDE0-5204BB0AB9ED}"/>
    <dgm:cxn modelId="{D678783D-C0EA-467B-B235-35ACCDCAC945}" type="presOf" srcId="{CBEE5D35-3940-4224-8C60-62F3A0DE9BEB}" destId="{A0458306-6702-421D-96C1-EB76717FB90A}" srcOrd="0" destOrd="0" presId="urn:microsoft.com/office/officeart/2005/8/layout/cycle2"/>
    <dgm:cxn modelId="{E9433B60-18AB-4670-9953-9325A5ABD6DA}" type="presOf" srcId="{17F7EC0D-CF54-4B0D-A0BF-BFEC2FF8EB30}" destId="{0BCB60B9-0A71-4B54-B59D-1BD0A4362B76}" srcOrd="0" destOrd="0" presId="urn:microsoft.com/office/officeart/2005/8/layout/cycle2"/>
    <dgm:cxn modelId="{CC7EBD7E-3E9F-4B10-8A4B-D0D0662CBEF0}" type="presOf" srcId="{07F9A9C6-3510-433D-98AC-1E981BD62742}" destId="{4530DE30-7CA8-4346-A3C3-D09FB49585DF}" srcOrd="0" destOrd="0" presId="urn:microsoft.com/office/officeart/2005/8/layout/cycle2"/>
    <dgm:cxn modelId="{0945D782-BB73-4673-8C67-14E26C120E28}" type="presOf" srcId="{D6C2A588-2AAD-48CB-8AEF-6EADFF8B8AB0}" destId="{EF39F53E-0EFA-4653-A66A-D9ECEF746F1F}" srcOrd="0" destOrd="0" presId="urn:microsoft.com/office/officeart/2005/8/layout/cycle2"/>
    <dgm:cxn modelId="{02BA188B-66A5-4B44-9FE3-5563581F091E}" type="presOf" srcId="{D0670E1F-1EE0-4C29-A5C8-FD9DF25272D4}" destId="{0F0C3380-1C5F-4E28-BCC7-770CFE77CE56}" srcOrd="0" destOrd="0" presId="urn:microsoft.com/office/officeart/2005/8/layout/cycle2"/>
    <dgm:cxn modelId="{98DED78C-FDF2-4B68-B205-0874403965F4}" type="presOf" srcId="{58C76564-652A-4CCD-BDE0-5204BB0AB9ED}" destId="{96E87AA4-7AAA-43D2-AD7A-EB2AA6BAE6A2}" srcOrd="1" destOrd="0" presId="urn:microsoft.com/office/officeart/2005/8/layout/cycle2"/>
    <dgm:cxn modelId="{658A628E-FBE6-49B5-B24E-756CEB4C317B}" type="presOf" srcId="{7F86B525-FF46-4E37-AC78-FE13DB2B2B74}" destId="{7CD43258-C503-470D-A971-17D356C672C7}" srcOrd="0" destOrd="0" presId="urn:microsoft.com/office/officeart/2005/8/layout/cycle2"/>
    <dgm:cxn modelId="{15FDC9BB-DA84-431F-A9ED-3B9293753F0E}" type="presOf" srcId="{4E532AF4-077E-4873-BD68-56F8C1F5A566}" destId="{D265927F-7DF1-4B2B-AB15-333F2298C0A3}" srcOrd="0" destOrd="0" presId="urn:microsoft.com/office/officeart/2005/8/layout/cycle2"/>
    <dgm:cxn modelId="{79A98DBD-B71C-452F-8058-6C8C6D4F25FE}" type="presOf" srcId="{FAEE7FD3-5230-4B27-9D00-C4D5480BE035}" destId="{72A1EC10-2417-442D-99A2-43762332E7B0}" srcOrd="0" destOrd="0" presId="urn:microsoft.com/office/officeart/2005/8/layout/cycle2"/>
    <dgm:cxn modelId="{27C173D0-CE43-477D-9A12-56F2CFE1F20F}" type="presOf" srcId="{4E532AF4-077E-4873-BD68-56F8C1F5A566}" destId="{1E843BBE-791A-46FA-9F6B-1EEA98CCC5FB}" srcOrd="1" destOrd="0" presId="urn:microsoft.com/office/officeart/2005/8/layout/cycle2"/>
    <dgm:cxn modelId="{A45835DE-5079-43FD-8B29-99D26305AE58}" srcId="{5BBA5D2C-9B37-447C-92B2-D97C8E5442B4}" destId="{17F7EC0D-CF54-4B0D-A0BF-BFEC2FF8EB30}" srcOrd="4" destOrd="0" parTransId="{C3060038-69B4-4A11-B401-B5EE343D01F6}" sibTransId="{07F9A9C6-3510-433D-98AC-1E981BD62742}"/>
    <dgm:cxn modelId="{C563DEE4-4037-4C69-B78C-0FDF4C76A1B9}" srcId="{5BBA5D2C-9B37-447C-92B2-D97C8E5442B4}" destId="{FAEE7FD3-5230-4B27-9D00-C4D5480BE035}" srcOrd="3" destOrd="0" parTransId="{528B18F0-A31A-43F7-9F9C-255856266132}" sibTransId="{D6C2A588-2AAD-48CB-8AEF-6EADFF8B8AB0}"/>
    <dgm:cxn modelId="{D10D9FE6-DD82-4EDF-B6EC-59EDAC61A875}" type="presOf" srcId="{5BBA5D2C-9B37-447C-92B2-D97C8E5442B4}" destId="{D7DF15B7-A5E7-4044-AEC4-D0B5436B0AC0}" srcOrd="0" destOrd="0" presId="urn:microsoft.com/office/officeart/2005/8/layout/cycle2"/>
    <dgm:cxn modelId="{FE8D48F6-AF55-45B4-A459-12D1CFCC0D48}" type="presOf" srcId="{FEB81294-49B2-4DB4-873A-588281CCBD0E}" destId="{892D5276-6B27-45F2-84C8-A3B232797AF1}" srcOrd="1" destOrd="0" presId="urn:microsoft.com/office/officeart/2005/8/layout/cycle2"/>
    <dgm:cxn modelId="{8A873CF8-D5EC-4CBD-91DF-747D8BF2B8B4}" srcId="{5BBA5D2C-9B37-447C-92B2-D97C8E5442B4}" destId="{D0670E1F-1EE0-4C29-A5C8-FD9DF25272D4}" srcOrd="1" destOrd="0" parTransId="{25789F52-C167-4228-AE08-7626CB6DFAE8}" sibTransId="{4E532AF4-077E-4873-BD68-56F8C1F5A566}"/>
    <dgm:cxn modelId="{3B7CFFF8-49F4-4112-A048-B93170905A12}" type="presOf" srcId="{FEB81294-49B2-4DB4-873A-588281CCBD0E}" destId="{F4E6E054-DF8C-45B2-B17C-C3B4531BF189}" srcOrd="0" destOrd="0" presId="urn:microsoft.com/office/officeart/2005/8/layout/cycle2"/>
    <dgm:cxn modelId="{40EE31D3-9DC5-4B9F-B673-C413CC592647}" type="presParOf" srcId="{D7DF15B7-A5E7-4044-AEC4-D0B5436B0AC0}" destId="{7CD43258-C503-470D-A971-17D356C672C7}" srcOrd="0" destOrd="0" presId="urn:microsoft.com/office/officeart/2005/8/layout/cycle2"/>
    <dgm:cxn modelId="{8F254AED-934E-42B8-982B-D7FD3BE0EA2C}" type="presParOf" srcId="{D7DF15B7-A5E7-4044-AEC4-D0B5436B0AC0}" destId="{F4E6E054-DF8C-45B2-B17C-C3B4531BF189}" srcOrd="1" destOrd="0" presId="urn:microsoft.com/office/officeart/2005/8/layout/cycle2"/>
    <dgm:cxn modelId="{522CDE35-A3B2-409B-830D-7100A5ED27D9}" type="presParOf" srcId="{F4E6E054-DF8C-45B2-B17C-C3B4531BF189}" destId="{892D5276-6B27-45F2-84C8-A3B232797AF1}" srcOrd="0" destOrd="0" presId="urn:microsoft.com/office/officeart/2005/8/layout/cycle2"/>
    <dgm:cxn modelId="{D4A0DB34-8189-4372-921F-DC70B9F02A18}" type="presParOf" srcId="{D7DF15B7-A5E7-4044-AEC4-D0B5436B0AC0}" destId="{0F0C3380-1C5F-4E28-BCC7-770CFE77CE56}" srcOrd="2" destOrd="0" presId="urn:microsoft.com/office/officeart/2005/8/layout/cycle2"/>
    <dgm:cxn modelId="{79308DF0-0498-44E6-8222-D2B74AF62F37}" type="presParOf" srcId="{D7DF15B7-A5E7-4044-AEC4-D0B5436B0AC0}" destId="{D265927F-7DF1-4B2B-AB15-333F2298C0A3}" srcOrd="3" destOrd="0" presId="urn:microsoft.com/office/officeart/2005/8/layout/cycle2"/>
    <dgm:cxn modelId="{E4F9D1C6-B55E-4F9A-AA22-9BAE051F7CA0}" type="presParOf" srcId="{D265927F-7DF1-4B2B-AB15-333F2298C0A3}" destId="{1E843BBE-791A-46FA-9F6B-1EEA98CCC5FB}" srcOrd="0" destOrd="0" presId="urn:microsoft.com/office/officeart/2005/8/layout/cycle2"/>
    <dgm:cxn modelId="{7C53DD86-F584-4B08-B09F-C115846A92DA}" type="presParOf" srcId="{D7DF15B7-A5E7-4044-AEC4-D0B5436B0AC0}" destId="{A0458306-6702-421D-96C1-EB76717FB90A}" srcOrd="4" destOrd="0" presId="urn:microsoft.com/office/officeart/2005/8/layout/cycle2"/>
    <dgm:cxn modelId="{08C36C7A-7599-450F-8B59-37FA3B334D0B}" type="presParOf" srcId="{D7DF15B7-A5E7-4044-AEC4-D0B5436B0AC0}" destId="{A0604017-B078-4DE2-805D-CBD4191C90D9}" srcOrd="5" destOrd="0" presId="urn:microsoft.com/office/officeart/2005/8/layout/cycle2"/>
    <dgm:cxn modelId="{835F84C8-56CD-41E3-9EF3-C809EB9B6AD1}" type="presParOf" srcId="{A0604017-B078-4DE2-805D-CBD4191C90D9}" destId="{96E87AA4-7AAA-43D2-AD7A-EB2AA6BAE6A2}" srcOrd="0" destOrd="0" presId="urn:microsoft.com/office/officeart/2005/8/layout/cycle2"/>
    <dgm:cxn modelId="{C4C4BAEB-C197-4946-9CED-FACF09C15333}" type="presParOf" srcId="{D7DF15B7-A5E7-4044-AEC4-D0B5436B0AC0}" destId="{72A1EC10-2417-442D-99A2-43762332E7B0}" srcOrd="6" destOrd="0" presId="urn:microsoft.com/office/officeart/2005/8/layout/cycle2"/>
    <dgm:cxn modelId="{989ADBDF-EEB3-4D2A-AF95-AA1301B2EB60}" type="presParOf" srcId="{D7DF15B7-A5E7-4044-AEC4-D0B5436B0AC0}" destId="{EF39F53E-0EFA-4653-A66A-D9ECEF746F1F}" srcOrd="7" destOrd="0" presId="urn:microsoft.com/office/officeart/2005/8/layout/cycle2"/>
    <dgm:cxn modelId="{FEBB2B38-CF0E-49AC-BFAA-D05A76B1690B}" type="presParOf" srcId="{EF39F53E-0EFA-4653-A66A-D9ECEF746F1F}" destId="{166FCEBA-74D1-400B-A71C-675ECBC8FB1B}" srcOrd="0" destOrd="0" presId="urn:microsoft.com/office/officeart/2005/8/layout/cycle2"/>
    <dgm:cxn modelId="{B1D75199-EA24-48C2-ABCE-7A38E416F0C9}" type="presParOf" srcId="{D7DF15B7-A5E7-4044-AEC4-D0B5436B0AC0}" destId="{0BCB60B9-0A71-4B54-B59D-1BD0A4362B76}" srcOrd="8" destOrd="0" presId="urn:microsoft.com/office/officeart/2005/8/layout/cycle2"/>
    <dgm:cxn modelId="{6B22C15E-1F5C-47C7-B836-56F8191834E4}" type="presParOf" srcId="{D7DF15B7-A5E7-4044-AEC4-D0B5436B0AC0}" destId="{4530DE30-7CA8-4346-A3C3-D09FB49585DF}" srcOrd="9" destOrd="0" presId="urn:microsoft.com/office/officeart/2005/8/layout/cycle2"/>
    <dgm:cxn modelId="{51BD1DDC-1CCB-41CE-86E8-1FC4139CCFFE}" type="presParOf" srcId="{4530DE30-7CA8-4346-A3C3-D09FB49585DF}" destId="{EB66A5EC-91E3-46B0-A6DB-D7E1E86688B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43258-C503-470D-A971-17D356C672C7}">
      <dsp:nvSpPr>
        <dsp:cNvPr id="0" name=""/>
        <dsp:cNvSpPr/>
      </dsp:nvSpPr>
      <dsp:spPr>
        <a:xfrm>
          <a:off x="5067695" y="1174"/>
          <a:ext cx="1678656" cy="167865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solidFill>
                <a:schemeClr val="tx1"/>
              </a:solidFill>
            </a:rPr>
            <a:t>Να περιγράψετε τους κυριότερους λόγους που δύναται να ωθήσουν τους πολίτες να ασχοληθούν με τον εθελοντισμό.</a:t>
          </a:r>
        </a:p>
      </dsp:txBody>
      <dsp:txXfrm>
        <a:off x="5313528" y="247007"/>
        <a:ext cx="1186990" cy="1186990"/>
      </dsp:txXfrm>
    </dsp:sp>
    <dsp:sp modelId="{F4E6E054-DF8C-45B2-B17C-C3B4531BF189}">
      <dsp:nvSpPr>
        <dsp:cNvPr id="0" name=""/>
        <dsp:cNvSpPr/>
      </dsp:nvSpPr>
      <dsp:spPr>
        <a:xfrm rot="2160000">
          <a:off x="6693274" y="1290543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/>
        </a:p>
      </dsp:txBody>
      <dsp:txXfrm>
        <a:off x="6706055" y="1364517"/>
        <a:ext cx="312299" cy="339928"/>
      </dsp:txXfrm>
    </dsp:sp>
    <dsp:sp modelId="{0F0C3380-1C5F-4E28-BCC7-770CFE77CE56}">
      <dsp:nvSpPr>
        <dsp:cNvPr id="0" name=""/>
        <dsp:cNvSpPr/>
      </dsp:nvSpPr>
      <dsp:spPr>
        <a:xfrm>
          <a:off x="7106769" y="1482647"/>
          <a:ext cx="1678656" cy="1678656"/>
        </a:xfrm>
        <a:prstGeom prst="ellipse">
          <a:avLst/>
        </a:prstGeom>
        <a:solidFill>
          <a:srgbClr val="FF3399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solidFill>
                <a:schemeClr val="tx1"/>
              </a:solidFill>
            </a:rPr>
            <a:t>Να αναλύσετε τους λόγους που καθιστούν αναγκαία την ύπαρξη του εθελοντικού κινήματος.</a:t>
          </a:r>
        </a:p>
      </dsp:txBody>
      <dsp:txXfrm>
        <a:off x="7352602" y="1728480"/>
        <a:ext cx="1186990" cy="1186990"/>
      </dsp:txXfrm>
    </dsp:sp>
    <dsp:sp modelId="{D265927F-7DF1-4B2B-AB15-333F2298C0A3}">
      <dsp:nvSpPr>
        <dsp:cNvPr id="0" name=""/>
        <dsp:cNvSpPr/>
      </dsp:nvSpPr>
      <dsp:spPr>
        <a:xfrm rot="6480000">
          <a:off x="7337499" y="3225230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/>
        </a:p>
      </dsp:txBody>
      <dsp:txXfrm rot="10800000">
        <a:off x="7425100" y="3274893"/>
        <a:ext cx="312299" cy="339928"/>
      </dsp:txXfrm>
    </dsp:sp>
    <dsp:sp modelId="{A0458306-6702-421D-96C1-EB76717FB90A}">
      <dsp:nvSpPr>
        <dsp:cNvPr id="0" name=""/>
        <dsp:cNvSpPr/>
      </dsp:nvSpPr>
      <dsp:spPr>
        <a:xfrm>
          <a:off x="6327912" y="3879721"/>
          <a:ext cx="1678656" cy="1678656"/>
        </a:xfrm>
        <a:prstGeom prst="ellipse">
          <a:avLst/>
        </a:prstGeom>
        <a:solidFill>
          <a:srgbClr val="00FF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solidFill>
                <a:schemeClr val="tx1"/>
              </a:solidFill>
            </a:rPr>
            <a:t>Να περιγράψετε τους κυριότερους λόγους που δύναται να εμποδίσουν την ανάπτυξη του εθελοντισμού.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573745" y="4125554"/>
        <a:ext cx="1186990" cy="1186990"/>
      </dsp:txXfrm>
    </dsp:sp>
    <dsp:sp modelId="{A0604017-B078-4DE2-805D-CBD4191C90D9}">
      <dsp:nvSpPr>
        <dsp:cNvPr id="0" name=""/>
        <dsp:cNvSpPr/>
      </dsp:nvSpPr>
      <dsp:spPr>
        <a:xfrm rot="10800000">
          <a:off x="5696579" y="4435776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 rot="10800000">
        <a:off x="5830421" y="4549085"/>
        <a:ext cx="312299" cy="339928"/>
      </dsp:txXfrm>
    </dsp:sp>
    <dsp:sp modelId="{72A1EC10-2417-442D-99A2-43762332E7B0}">
      <dsp:nvSpPr>
        <dsp:cNvPr id="0" name=""/>
        <dsp:cNvSpPr/>
      </dsp:nvSpPr>
      <dsp:spPr>
        <a:xfrm>
          <a:off x="3807479" y="3879721"/>
          <a:ext cx="1678656" cy="1678656"/>
        </a:xfrm>
        <a:prstGeom prst="ellipse">
          <a:avLst/>
        </a:prstGeom>
        <a:solidFill>
          <a:srgbClr val="FF33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i="0" kern="1200" dirty="0">
              <a:solidFill>
                <a:schemeClr val="tx1"/>
              </a:solidFill>
            </a:rPr>
            <a:t>“ Όσο υπάρχουν Εθελοντές, υπάρχει Ελπίδα”! Να τεκμηριώσετε την παραπάνω πρόταση.</a:t>
          </a:r>
          <a:endParaRPr lang="el-GR" sz="1200" b="1" kern="1200" dirty="0">
            <a:solidFill>
              <a:schemeClr val="tx1"/>
            </a:solidFill>
          </a:endParaRPr>
        </a:p>
      </dsp:txBody>
      <dsp:txXfrm>
        <a:off x="4053312" y="4125554"/>
        <a:ext cx="1186990" cy="1186990"/>
      </dsp:txXfrm>
    </dsp:sp>
    <dsp:sp modelId="{EF39F53E-0EFA-4653-A66A-D9ECEF746F1F}">
      <dsp:nvSpPr>
        <dsp:cNvPr id="0" name=""/>
        <dsp:cNvSpPr/>
      </dsp:nvSpPr>
      <dsp:spPr>
        <a:xfrm rot="15120000">
          <a:off x="4038210" y="3249248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400" kern="1200"/>
        </a:p>
      </dsp:txBody>
      <dsp:txXfrm rot="10800000">
        <a:off x="4125811" y="3426203"/>
        <a:ext cx="312299" cy="339928"/>
      </dsp:txXfrm>
    </dsp:sp>
    <dsp:sp modelId="{0BCB60B9-0A71-4B54-B59D-1BD0A4362B76}">
      <dsp:nvSpPr>
        <dsp:cNvPr id="0" name=""/>
        <dsp:cNvSpPr/>
      </dsp:nvSpPr>
      <dsp:spPr>
        <a:xfrm>
          <a:off x="3028622" y="1482647"/>
          <a:ext cx="1678656" cy="1678656"/>
        </a:xfrm>
        <a:prstGeom prst="ellipse">
          <a:avLst/>
        </a:prstGeom>
        <a:solidFill>
          <a:srgbClr val="0066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solidFill>
                <a:schemeClr val="tx1"/>
              </a:solidFill>
            </a:rPr>
            <a:t>Να περιγράψετε τη συμβολή των μαθητικών κοινοτήτων στην καλλιέργεια της εθελοντικής συνείδησης.</a:t>
          </a:r>
        </a:p>
      </dsp:txBody>
      <dsp:txXfrm>
        <a:off x="3274455" y="1728480"/>
        <a:ext cx="1186990" cy="1186990"/>
      </dsp:txXfrm>
    </dsp:sp>
    <dsp:sp modelId="{4530DE30-7CA8-4346-A3C3-D09FB49585DF}">
      <dsp:nvSpPr>
        <dsp:cNvPr id="0" name=""/>
        <dsp:cNvSpPr/>
      </dsp:nvSpPr>
      <dsp:spPr>
        <a:xfrm rot="19440000">
          <a:off x="4654201" y="1305387"/>
          <a:ext cx="446141" cy="56654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4666982" y="1458031"/>
        <a:ext cx="312299" cy="339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55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2B98-B08A-4E5B-A806-C3F24296B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1FE42-EEB2-4AEE-ADC9-0BFE67944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1D79-C950-43A8-AD0C-EC65DBCDF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7E166-A772-4568-A8AA-1BA649EE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D33FA-8C14-4B3D-ABF1-C2C2D366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4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2E41C-4AB3-4EDA-89E8-5D9F6F82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6A5A1-0E9D-40A7-B150-806B08EE5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83EA8-19A5-469F-B28B-00F9D700F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0A09B-D5FE-42E4-9415-1CD00DA5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5996C-215B-4A81-B5E9-0B161110C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7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33E62B-4341-468D-9B83-52DA0B16DB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57912-D134-42FE-8A68-E496BEFD2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C9C2C-6974-4847-B5F6-401173FE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AE140-5A85-4123-A628-E6270C74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A1FDB-F2C7-494C-98E2-F75A6CDD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9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37C3-1115-45FF-B523-2353795B3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26AE0-9730-4F7A-92AA-A33C90ED6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4306F-02C8-4C70-8FCC-27F37EC5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9260C-FCE7-41D8-835A-85477824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F7F92-6F76-40B7-A62A-F71EFC07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7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9F000-D772-40D8-AC66-F67B0106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AC355-3995-4957-9A13-427195419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BFEB4-5E70-4E4E-8561-05427DE80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D2799-5DE1-45E5-A59F-FE3DD9EE0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D19C1-9E16-497E-B181-C3559E8EE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5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9ED0-EBA3-4761-B1FB-03D680156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BDC89-53F6-4C4C-81D2-A5210153D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AE3F6-ACB9-4516-8A59-A5A97A7AC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B2F95-0CF6-4751-AB9B-046A81F02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676A66-2EBD-4B7E-8045-E004D2DB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454D7C-4662-4745-992A-8BA6D317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DDCFA-1982-42B2-9BC9-133DFAFA4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C2288-CABB-41C5-8A12-EF41480BC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19F1D-FC80-42B8-A99A-2CC3C6772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0DF152-C5AE-473A-B24C-5C3A3517C2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D326ED-8E32-412E-9382-5BCAEC8F9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841116-617A-4000-B2BE-DFBB6D68B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4BEF4F-6529-4678-8857-B726F15AF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434CDD-1A82-4C23-B85E-BA78DF3D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4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3B3D2-DD99-4AE0-B50C-038A39BE3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89A6C-7E1E-464F-AFFB-61519FF1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BDA67-F2CC-4448-AF9D-85C7E7DAC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80DF5-926A-4C61-A692-E959DC3D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7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EB4493-25C6-4D2B-A9CE-2E9DABAC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F2DE57-91AB-497A-B7E2-E4E77F077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C4D48-E725-4974-B3D5-B5016192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0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5F9FC-A60C-43AB-8CBD-8E1917291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F147B-DBBC-413A-A188-F220276F7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7EF287-17A1-45CE-971D-AF6F0E0A9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9F96D-FF9F-4139-A331-219B4FE0B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4A851-C0F9-4F97-880B-D9D1479C6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B11E5-D812-43BB-86BB-6D162BDF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6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72CE5-646D-4E91-A108-18B3FFB8F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6B9E94-FEC0-4AE8-817D-EAC72B83FF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5CB28-25CA-48D0-B167-458A25DC9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A6C00-9CFE-403E-8D40-2D3A23DC1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6F12E-F06A-4F1A-A5D0-A8950C14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1C780-563A-4249-92C0-BAE08F1B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2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104DDD-F053-4D5C-AA80-905EE7350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D77A8-4177-4411-B9D5-AB0F2B132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1D98C-092A-4B78-9A22-1A61B955C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8741A-6F90-40A3-98B6-94739609A8DD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A79B9-787B-4AC8-925C-EDA266B211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456F2-94B6-4B6B-804A-119D76D20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4D78-59D2-46FE-A4D4-37FB7D081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96234-3A68-4728-98A0-04998DA845B1}"/>
              </a:ext>
            </a:extLst>
          </p:cNvPr>
          <p:cNvSpPr txBox="1"/>
          <p:nvPr/>
        </p:nvSpPr>
        <p:spPr>
          <a:xfrm>
            <a:off x="0" y="82297"/>
            <a:ext cx="119969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Εργασίες</a:t>
            </a:r>
          </a:p>
          <a:p>
            <a:pPr algn="ctr"/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solidFill>
                  <a:srgbClr val="FF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(Να επιλέξετε ένα από τα παρακάτω θέματα)</a:t>
            </a:r>
          </a:p>
          <a:p>
            <a:pPr algn="ctr"/>
            <a:r>
              <a:rPr lang="el-GR" sz="2400" b="1" dirty="0">
                <a:solidFill>
                  <a:srgbClr val="99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Εθελοντισμός - Κοινωνική υπευθυνότητα</a:t>
            </a:r>
          </a:p>
        </p:txBody>
      </p:sp>
      <p:graphicFrame>
        <p:nvGraphicFramePr>
          <p:cNvPr id="6" name="4 - Διάγραμμα">
            <a:extLst>
              <a:ext uri="{FF2B5EF4-FFF2-40B4-BE49-F238E27FC236}">
                <a16:creationId xmlns:a16="http://schemas.microsoft.com/office/drawing/2014/main" id="{74B9E3B5-150F-DC38-A44A-140B3C014F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9549373"/>
              </p:ext>
            </p:extLst>
          </p:nvPr>
        </p:nvGraphicFramePr>
        <p:xfrm>
          <a:off x="182880" y="1216152"/>
          <a:ext cx="11814048" cy="555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7747982-5C33-0D42-7089-A0B391C67C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911096" cy="146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1179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1bb1043bdf6b1d6f39f44c25990e7aaa287b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ΑΘΑΝΑΣΙΟΣ ΜΟΥΡΛΑΣ</dc:creator>
  <cp:lastModifiedBy>Αθανάσιος Μουρλας</cp:lastModifiedBy>
  <cp:revision>59</cp:revision>
  <dcterms:created xsi:type="dcterms:W3CDTF">2022-03-19T07:35:47Z</dcterms:created>
  <dcterms:modified xsi:type="dcterms:W3CDTF">2024-09-02T16:43:18Z</dcterms:modified>
</cp:coreProperties>
</file>