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18288000" cy="10287000"/>
  <p:notesSz cx="6858000" cy="9144000"/>
  <p:embeddedFontLst>
    <p:embeddedFont>
      <p:font typeface="Poppins Bold" panose="020B0604020202020204" charset="0"/>
      <p:regular r:id="rId10"/>
    </p:embeddedFont>
    <p:embeddedFont>
      <p:font typeface="Poppins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69" t="-38961" r="-8497" b="-667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89915" y="-2039848"/>
            <a:ext cx="8852744" cy="10121237"/>
          </a:xfrm>
          <a:custGeom>
            <a:avLst/>
            <a:gdLst/>
            <a:ahLst/>
            <a:cxnLst/>
            <a:rect l="l" t="t" r="r" b="b"/>
            <a:pathLst>
              <a:path w="8852744" h="10121237">
                <a:moveTo>
                  <a:pt x="0" y="0"/>
                </a:moveTo>
                <a:lnTo>
                  <a:pt x="8852745" y="0"/>
                </a:lnTo>
                <a:lnTo>
                  <a:pt x="8852745" y="10121237"/>
                </a:lnTo>
                <a:lnTo>
                  <a:pt x="0" y="1012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26372" y="1035250"/>
            <a:ext cx="8852744" cy="10121237"/>
          </a:xfrm>
          <a:custGeom>
            <a:avLst/>
            <a:gdLst/>
            <a:ahLst/>
            <a:cxnLst/>
            <a:rect l="l" t="t" r="r" b="b"/>
            <a:pathLst>
              <a:path w="8852744" h="10121237">
                <a:moveTo>
                  <a:pt x="0" y="0"/>
                </a:moveTo>
                <a:lnTo>
                  <a:pt x="8852744" y="0"/>
                </a:lnTo>
                <a:lnTo>
                  <a:pt x="8852744" y="10121238"/>
                </a:lnTo>
                <a:lnTo>
                  <a:pt x="0" y="10121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98343" y="3357257"/>
            <a:ext cx="14003426" cy="3724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5"/>
              </a:lnSpc>
            </a:pPr>
            <a:r>
              <a:rPr lang="en-US" sz="14096" b="1">
                <a:solidFill>
                  <a:srgbClr val="F16F45"/>
                </a:solidFill>
                <a:latin typeface="Poppins Bold"/>
                <a:ea typeface="Poppins Bold"/>
                <a:cs typeface="Poppins Bold"/>
                <a:sym typeface="Poppins Bold"/>
              </a:rPr>
              <a:t>Abstract </a:t>
            </a:r>
          </a:p>
          <a:p>
            <a:pPr marL="0" lvl="0" indent="0" algn="ctr">
              <a:lnSpc>
                <a:spcPts val="13955"/>
              </a:lnSpc>
              <a:spcBef>
                <a:spcPct val="0"/>
              </a:spcBef>
            </a:pPr>
            <a:r>
              <a:rPr lang="en-US" sz="14096" b="1">
                <a:solidFill>
                  <a:srgbClr val="F16F45"/>
                </a:solidFill>
                <a:latin typeface="Poppins Bold"/>
                <a:ea typeface="Poppins Bold"/>
                <a:cs typeface="Poppins Bold"/>
                <a:sym typeface="Poppins Bold"/>
              </a:rPr>
              <a:t>Art</a:t>
            </a:r>
          </a:p>
        </p:txBody>
      </p:sp>
      <p:sp>
        <p:nvSpPr>
          <p:cNvPr id="6" name="Freeform 6"/>
          <p:cNvSpPr/>
          <p:nvPr/>
        </p:nvSpPr>
        <p:spPr>
          <a:xfrm rot="423490">
            <a:off x="13358228" y="1182264"/>
            <a:ext cx="2595469" cy="3285404"/>
          </a:xfrm>
          <a:custGeom>
            <a:avLst/>
            <a:gdLst/>
            <a:ahLst/>
            <a:cxnLst/>
            <a:rect l="l" t="t" r="r" b="b"/>
            <a:pathLst>
              <a:path w="2595469" h="3285404">
                <a:moveTo>
                  <a:pt x="0" y="0"/>
                </a:moveTo>
                <a:lnTo>
                  <a:pt x="2595469" y="0"/>
                </a:lnTo>
                <a:lnTo>
                  <a:pt x="2595469" y="3285404"/>
                </a:lnTo>
                <a:lnTo>
                  <a:pt x="0" y="3285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52132" y="9588256"/>
            <a:ext cx="18792265" cy="970429"/>
            <a:chOff x="0" y="0"/>
            <a:chExt cx="4949403" cy="2555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49403" cy="255586"/>
            </a:xfrm>
            <a:custGeom>
              <a:avLst/>
              <a:gdLst/>
              <a:ahLst/>
              <a:cxnLst/>
              <a:rect l="l" t="t" r="r" b="b"/>
              <a:pathLst>
                <a:path w="4949403" h="255586">
                  <a:moveTo>
                    <a:pt x="0" y="0"/>
                  </a:moveTo>
                  <a:lnTo>
                    <a:pt x="4949403" y="0"/>
                  </a:lnTo>
                  <a:lnTo>
                    <a:pt x="4949403" y="255586"/>
                  </a:lnTo>
                  <a:lnTo>
                    <a:pt x="0" y="255586"/>
                  </a:lnTo>
                  <a:close/>
                </a:path>
              </a:pathLst>
            </a:custGeom>
            <a:solidFill>
              <a:srgbClr val="F0A92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949403" cy="312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5400000" flipH="1">
            <a:off x="-1797447" y="4112615"/>
            <a:ext cx="6567486" cy="4383797"/>
          </a:xfrm>
          <a:custGeom>
            <a:avLst/>
            <a:gdLst/>
            <a:ahLst/>
            <a:cxnLst/>
            <a:rect l="l" t="t" r="r" b="b"/>
            <a:pathLst>
              <a:path w="6567486" h="4383797">
                <a:moveTo>
                  <a:pt x="6567486" y="0"/>
                </a:moveTo>
                <a:lnTo>
                  <a:pt x="0" y="0"/>
                </a:lnTo>
                <a:lnTo>
                  <a:pt x="0" y="4383796"/>
                </a:lnTo>
                <a:lnTo>
                  <a:pt x="6567486" y="4383796"/>
                </a:lnTo>
                <a:lnTo>
                  <a:pt x="65674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69" t="-38961" r="-8497" b="-667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45886" y="5547317"/>
            <a:ext cx="6491772" cy="7421966"/>
          </a:xfrm>
          <a:custGeom>
            <a:avLst/>
            <a:gdLst/>
            <a:ahLst/>
            <a:cxnLst/>
            <a:rect l="l" t="t" r="r" b="b"/>
            <a:pathLst>
              <a:path w="6491772" h="7421966">
                <a:moveTo>
                  <a:pt x="0" y="0"/>
                </a:moveTo>
                <a:lnTo>
                  <a:pt x="6491772" y="0"/>
                </a:lnTo>
                <a:lnTo>
                  <a:pt x="6491772" y="7421966"/>
                </a:lnTo>
                <a:lnTo>
                  <a:pt x="0" y="742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79637" y="-2681889"/>
            <a:ext cx="6491772" cy="7421966"/>
          </a:xfrm>
          <a:custGeom>
            <a:avLst/>
            <a:gdLst/>
            <a:ahLst/>
            <a:cxnLst/>
            <a:rect l="l" t="t" r="r" b="b"/>
            <a:pathLst>
              <a:path w="6491772" h="7421966">
                <a:moveTo>
                  <a:pt x="0" y="0"/>
                </a:moveTo>
                <a:lnTo>
                  <a:pt x="6491772" y="0"/>
                </a:lnTo>
                <a:lnTo>
                  <a:pt x="6491772" y="7421966"/>
                </a:lnTo>
                <a:lnTo>
                  <a:pt x="0" y="742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7901739" y="2072282"/>
            <a:ext cx="9049628" cy="6142435"/>
          </a:xfrm>
          <a:custGeom>
            <a:avLst/>
            <a:gdLst/>
            <a:ahLst/>
            <a:cxnLst/>
            <a:rect l="l" t="t" r="r" b="b"/>
            <a:pathLst>
              <a:path w="9049628" h="6142435">
                <a:moveTo>
                  <a:pt x="0" y="0"/>
                </a:moveTo>
                <a:lnTo>
                  <a:pt x="9049628" y="0"/>
                </a:lnTo>
                <a:lnTo>
                  <a:pt x="9049628" y="6142436"/>
                </a:lnTo>
                <a:lnTo>
                  <a:pt x="0" y="6142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03654" y="1085850"/>
            <a:ext cx="6488581" cy="287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42"/>
              </a:lnSpc>
              <a:spcBef>
                <a:spcPct val="0"/>
              </a:spcBef>
            </a:pPr>
            <a:r>
              <a:rPr lang="en-US" sz="5598" b="1" dirty="0">
                <a:solidFill>
                  <a:srgbClr val="F16F45"/>
                </a:solidFill>
                <a:latin typeface="Poppins Bold"/>
                <a:ea typeface="Poppins Bold"/>
                <a:cs typeface="Poppins Bold"/>
                <a:sym typeface="Poppins Bold"/>
              </a:rPr>
              <a:t>U</a:t>
            </a:r>
            <a:r>
              <a:rPr lang="en-US" sz="5598" b="1" u="none" strike="noStrike" dirty="0">
                <a:solidFill>
                  <a:srgbClr val="F16F45"/>
                </a:solidFill>
                <a:latin typeface="Poppins Bold"/>
                <a:ea typeface="Poppins Bold"/>
                <a:cs typeface="Poppins Bold"/>
                <a:sym typeface="Poppins Bold"/>
              </a:rPr>
              <a:t>ntitled Blue Monochrome (IKB 108), 1956 by </a:t>
            </a:r>
            <a:r>
              <a:rPr lang="en-US" sz="5598" b="1" u="none" strike="noStrike" dirty="0" smtClean="0">
                <a:solidFill>
                  <a:srgbClr val="F16F45"/>
                </a:solidFill>
                <a:latin typeface="Poppins Bold"/>
                <a:ea typeface="Poppins Bold"/>
                <a:cs typeface="Poppins Bold"/>
                <a:sym typeface="Poppins Bold"/>
              </a:rPr>
              <a:t>Yves </a:t>
            </a:r>
            <a:r>
              <a:rPr lang="en-US" sz="5598" b="1" u="none" strike="noStrike" dirty="0">
                <a:solidFill>
                  <a:srgbClr val="F16F45"/>
                </a:solidFill>
                <a:latin typeface="Poppins Bold"/>
                <a:ea typeface="Poppins Bold"/>
                <a:cs typeface="Poppins Bold"/>
                <a:sym typeface="Poppins Bold"/>
              </a:rPr>
              <a:t>Klein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2927" y="4682927"/>
            <a:ext cx="6419308" cy="2485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9"/>
              </a:lnSpc>
            </a:pPr>
            <a:r>
              <a:rPr lang="en-US" sz="2335">
                <a:solidFill>
                  <a:srgbClr val="15695F"/>
                </a:solidFill>
                <a:latin typeface="Poppins"/>
                <a:ea typeface="Poppins"/>
                <a:cs typeface="Poppins"/>
                <a:sym typeface="Poppins"/>
              </a:rPr>
              <a:t>The introduction to the exhibition included: “Reader, take note: what these monochrome propositions demand of you is that fragment of receptiveness which can make revolutions and bring down tyrants.”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69" t="-38961" r="-8497" b="-667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45886" y="5547317"/>
            <a:ext cx="6491772" cy="7421966"/>
          </a:xfrm>
          <a:custGeom>
            <a:avLst/>
            <a:gdLst/>
            <a:ahLst/>
            <a:cxnLst/>
            <a:rect l="l" t="t" r="r" b="b"/>
            <a:pathLst>
              <a:path w="6491772" h="7421966">
                <a:moveTo>
                  <a:pt x="0" y="0"/>
                </a:moveTo>
                <a:lnTo>
                  <a:pt x="6491772" y="0"/>
                </a:lnTo>
                <a:lnTo>
                  <a:pt x="6491772" y="7421966"/>
                </a:lnTo>
                <a:lnTo>
                  <a:pt x="0" y="742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79637" y="-2681889"/>
            <a:ext cx="6491772" cy="7421966"/>
          </a:xfrm>
          <a:custGeom>
            <a:avLst/>
            <a:gdLst/>
            <a:ahLst/>
            <a:cxnLst/>
            <a:rect l="l" t="t" r="r" b="b"/>
            <a:pathLst>
              <a:path w="6491772" h="7421966">
                <a:moveTo>
                  <a:pt x="0" y="0"/>
                </a:moveTo>
                <a:lnTo>
                  <a:pt x="6491772" y="0"/>
                </a:lnTo>
                <a:lnTo>
                  <a:pt x="6491772" y="7421966"/>
                </a:lnTo>
                <a:lnTo>
                  <a:pt x="0" y="742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5462" y="499865"/>
            <a:ext cx="13682904" cy="9287271"/>
          </a:xfrm>
          <a:custGeom>
            <a:avLst/>
            <a:gdLst/>
            <a:ahLst/>
            <a:cxnLst/>
            <a:rect l="l" t="t" r="r" b="b"/>
            <a:pathLst>
              <a:path w="13682904" h="9287271">
                <a:moveTo>
                  <a:pt x="0" y="0"/>
                </a:moveTo>
                <a:lnTo>
                  <a:pt x="13682904" y="0"/>
                </a:lnTo>
                <a:lnTo>
                  <a:pt x="13682904" y="9287270"/>
                </a:lnTo>
                <a:lnTo>
                  <a:pt x="0" y="9287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69" t="-38961" r="-8497" b="-6676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10361" y="9144000"/>
            <a:ext cx="11937189" cy="76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15695F"/>
                </a:solidFill>
                <a:latin typeface="Poppins"/>
                <a:ea typeface="Poppins"/>
                <a:cs typeface="Poppins"/>
                <a:sym typeface="Poppins"/>
              </a:rPr>
              <a:t>Convergence (1951), Jackson Pollock</a:t>
            </a:r>
          </a:p>
        </p:txBody>
      </p:sp>
      <p:sp>
        <p:nvSpPr>
          <p:cNvPr id="4" name="Freeform 4"/>
          <p:cNvSpPr/>
          <p:nvPr/>
        </p:nvSpPr>
        <p:spPr>
          <a:xfrm>
            <a:off x="2610361" y="1028700"/>
            <a:ext cx="13067279" cy="7840367"/>
          </a:xfrm>
          <a:custGeom>
            <a:avLst/>
            <a:gdLst/>
            <a:ahLst/>
            <a:cxnLst/>
            <a:rect l="l" t="t" r="r" b="b"/>
            <a:pathLst>
              <a:path w="13067279" h="7840367">
                <a:moveTo>
                  <a:pt x="0" y="0"/>
                </a:moveTo>
                <a:lnTo>
                  <a:pt x="13067278" y="0"/>
                </a:lnTo>
                <a:lnTo>
                  <a:pt x="13067278" y="7840367"/>
                </a:lnTo>
                <a:lnTo>
                  <a:pt x="0" y="7840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69" t="-38961" r="-8497" b="-667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10308" y="371836"/>
            <a:ext cx="8493988" cy="9543329"/>
          </a:xfrm>
          <a:custGeom>
            <a:avLst/>
            <a:gdLst/>
            <a:ahLst/>
            <a:cxnLst/>
            <a:rect l="l" t="t" r="r" b="b"/>
            <a:pathLst>
              <a:path w="8493988" h="9543329">
                <a:moveTo>
                  <a:pt x="0" y="0"/>
                </a:moveTo>
                <a:lnTo>
                  <a:pt x="8493988" y="0"/>
                </a:lnTo>
                <a:lnTo>
                  <a:pt x="8493988" y="9543328"/>
                </a:lnTo>
                <a:lnTo>
                  <a:pt x="0" y="9543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421287" y="588332"/>
            <a:ext cx="4055004" cy="305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15695F"/>
                </a:solidFill>
                <a:latin typeface="Poppins"/>
                <a:ea typeface="Poppins"/>
                <a:cs typeface="Poppins"/>
                <a:sym typeface="Poppins"/>
              </a:rPr>
              <a:t>Abstraktes Bild 809-4(1932),</a:t>
            </a:r>
          </a:p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15695F"/>
                </a:solidFill>
                <a:latin typeface="Poppins"/>
                <a:ea typeface="Poppins"/>
                <a:cs typeface="Poppins"/>
                <a:sym typeface="Poppins"/>
              </a:rPr>
              <a:t>Gerhard Richter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69" t="-38961" r="-8497" b="-667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10361" y="447465"/>
            <a:ext cx="13224518" cy="8810835"/>
          </a:xfrm>
          <a:custGeom>
            <a:avLst/>
            <a:gdLst/>
            <a:ahLst/>
            <a:cxnLst/>
            <a:rect l="l" t="t" r="r" b="b"/>
            <a:pathLst>
              <a:path w="13224518" h="8810835">
                <a:moveTo>
                  <a:pt x="0" y="0"/>
                </a:moveTo>
                <a:lnTo>
                  <a:pt x="13224517" y="0"/>
                </a:lnTo>
                <a:lnTo>
                  <a:pt x="13224517" y="8810835"/>
                </a:lnTo>
                <a:lnTo>
                  <a:pt x="0" y="8810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10361" y="9144000"/>
            <a:ext cx="11937189" cy="76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15695F"/>
                </a:solidFill>
                <a:latin typeface="Poppins"/>
                <a:ea typeface="Poppins"/>
                <a:cs typeface="Poppins"/>
                <a:sym typeface="Poppins"/>
              </a:rPr>
              <a:t>Untitled, Bacchus (2005), Cy Twombly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69" t="-38961" r="-8497" b="-667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10361" y="632459"/>
            <a:ext cx="12192001" cy="8625841"/>
          </a:xfrm>
          <a:custGeom>
            <a:avLst/>
            <a:gdLst/>
            <a:ahLst/>
            <a:cxnLst/>
            <a:rect l="l" t="t" r="r" b="b"/>
            <a:pathLst>
              <a:path w="12192001" h="8625841">
                <a:moveTo>
                  <a:pt x="0" y="0"/>
                </a:moveTo>
                <a:lnTo>
                  <a:pt x="12192001" y="0"/>
                </a:lnTo>
                <a:lnTo>
                  <a:pt x="12192001" y="8625841"/>
                </a:lnTo>
                <a:lnTo>
                  <a:pt x="0" y="8625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10361" y="9144000"/>
            <a:ext cx="11937189" cy="76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15695F"/>
                </a:solidFill>
                <a:latin typeface="Poppins"/>
                <a:ea typeface="Poppins"/>
                <a:cs typeface="Poppins"/>
                <a:sym typeface="Poppins"/>
              </a:rPr>
              <a:t>Untitled (2005), Penny Siopis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69" t="-38961" r="-8497" b="-667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89721" y="406307"/>
            <a:ext cx="9450700" cy="9474386"/>
          </a:xfrm>
          <a:custGeom>
            <a:avLst/>
            <a:gdLst/>
            <a:ahLst/>
            <a:cxnLst/>
            <a:rect l="l" t="t" r="r" b="b"/>
            <a:pathLst>
              <a:path w="9450700" h="9474386">
                <a:moveTo>
                  <a:pt x="0" y="0"/>
                </a:moveTo>
                <a:lnTo>
                  <a:pt x="9450700" y="0"/>
                </a:lnTo>
                <a:lnTo>
                  <a:pt x="9450700" y="9474386"/>
                </a:lnTo>
                <a:lnTo>
                  <a:pt x="0" y="9474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319406" y="619009"/>
            <a:ext cx="11937189" cy="305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15695F"/>
                </a:solidFill>
                <a:latin typeface="Poppins"/>
                <a:ea typeface="Poppins"/>
                <a:cs typeface="Poppins"/>
                <a:sym typeface="Poppins"/>
              </a:rPr>
              <a:t>Broadway Boogie </a:t>
            </a:r>
          </a:p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15695F"/>
                </a:solidFill>
                <a:latin typeface="Poppins"/>
                <a:ea typeface="Poppins"/>
                <a:cs typeface="Poppins"/>
                <a:sym typeface="Poppins"/>
              </a:rPr>
              <a:t>Woogie (1942-43),</a:t>
            </a:r>
          </a:p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15695F"/>
                </a:solidFill>
                <a:latin typeface="Poppins"/>
                <a:ea typeface="Poppins"/>
                <a:cs typeface="Poppins"/>
                <a:sym typeface="Poppins"/>
              </a:rPr>
              <a:t>Piet Mondrian</a:t>
            </a:r>
          </a:p>
          <a:p>
            <a:pPr algn="just">
              <a:lnSpc>
                <a:spcPts val="6019"/>
              </a:lnSpc>
            </a:pPr>
            <a:endParaRPr lang="en-US" sz="4299">
              <a:solidFill>
                <a:srgbClr val="15695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81</Words>
  <Application>Microsoft Office PowerPoint</Application>
  <PresentationFormat>Προσαρμογή</PresentationFormat>
  <Paragraphs>12</Paragraphs>
  <Slides>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3" baseType="lpstr">
      <vt:lpstr>Poppins Bold</vt:lpstr>
      <vt:lpstr>Arial</vt:lpstr>
      <vt:lpstr>Poppins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Abstract Art</dc:title>
  <dc:creator>1</dc:creator>
  <cp:lastModifiedBy>admin</cp:lastModifiedBy>
  <cp:revision>6</cp:revision>
  <dcterms:created xsi:type="dcterms:W3CDTF">2006-08-16T00:00:00Z</dcterms:created>
  <dcterms:modified xsi:type="dcterms:W3CDTF">2025-05-07T06:05:58Z</dcterms:modified>
  <dc:identifier>DAGkyubCnG8</dc:identifier>
</cp:coreProperties>
</file>