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oustard" panose="020B0604020202020204" charset="0"/>
      <p:regular r:id="rId15"/>
    </p:embeddedFont>
    <p:embeddedFont>
      <p:font typeface="DM Sans" panose="020F0502020204030204" pitchFamily="2" charset="0"/>
      <p:regular r:id="rId16"/>
    </p:embeddedFont>
    <p:embeddedFont>
      <p:font typeface="DM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93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svg"/><Relationship Id="rId3" Type="http://schemas.openxmlformats.org/officeDocument/2006/relationships/image" Target="../media/image32.svg"/><Relationship Id="rId7" Type="http://schemas.openxmlformats.org/officeDocument/2006/relationships/image" Target="../media/image26.svg"/><Relationship Id="rId12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5.svg"/><Relationship Id="rId5" Type="http://schemas.openxmlformats.org/officeDocument/2006/relationships/image" Target="../media/image46.png"/><Relationship Id="rId15" Type="http://schemas.openxmlformats.org/officeDocument/2006/relationships/image" Target="../media/image44.svg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17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47.png"/><Relationship Id="rId4" Type="http://schemas.openxmlformats.org/officeDocument/2006/relationships/image" Target="../media/image25.pn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0.png"/><Relationship Id="rId3" Type="http://schemas.openxmlformats.org/officeDocument/2006/relationships/image" Target="../media/image44.svg"/><Relationship Id="rId7" Type="http://schemas.openxmlformats.org/officeDocument/2006/relationships/image" Target="../media/image34.png"/><Relationship Id="rId12" Type="http://schemas.openxmlformats.org/officeDocument/2006/relationships/image" Target="../media/image1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1.svg"/><Relationship Id="rId10" Type="http://schemas.openxmlformats.org/officeDocument/2006/relationships/image" Target="../media/image19.svg"/><Relationship Id="rId4" Type="http://schemas.openxmlformats.org/officeDocument/2006/relationships/image" Target="../media/image20.png"/><Relationship Id="rId9" Type="http://schemas.openxmlformats.org/officeDocument/2006/relationships/image" Target="../media/image18.png"/><Relationship Id="rId1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1.sv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2.svg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9.sv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8.svg"/><Relationship Id="rId7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8.svg"/><Relationship Id="rId7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5.png"/><Relationship Id="rId5" Type="http://schemas.openxmlformats.org/officeDocument/2006/relationships/image" Target="../media/image31.png"/><Relationship Id="rId15" Type="http://schemas.openxmlformats.org/officeDocument/2006/relationships/image" Target="../media/image17.svg"/><Relationship Id="rId10" Type="http://schemas.openxmlformats.org/officeDocument/2006/relationships/image" Target="../media/image19.svg"/><Relationship Id="rId4" Type="http://schemas.openxmlformats.org/officeDocument/2006/relationships/image" Target="../media/image39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svg"/><Relationship Id="rId7" Type="http://schemas.openxmlformats.org/officeDocument/2006/relationships/image" Target="../media/image4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.svg"/><Relationship Id="rId5" Type="http://schemas.openxmlformats.org/officeDocument/2006/relationships/image" Target="../media/image42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rot="-3025874">
            <a:off x="15227873" y="422399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097429">
            <a:off x="-3118070" y="174784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47577">
            <a:off x="-1484321" y="7463597"/>
            <a:ext cx="2917208" cy="3589406"/>
          </a:xfrm>
          <a:custGeom>
            <a:avLst/>
            <a:gdLst/>
            <a:ahLst/>
            <a:cxnLst/>
            <a:rect l="l" t="t" r="r" b="b"/>
            <a:pathLst>
              <a:path w="2917208" h="3589406">
                <a:moveTo>
                  <a:pt x="0" y="0"/>
                </a:moveTo>
                <a:lnTo>
                  <a:pt x="2917208" y="0"/>
                </a:lnTo>
                <a:lnTo>
                  <a:pt x="2917208" y="3589406"/>
                </a:lnTo>
                <a:lnTo>
                  <a:pt x="0" y="358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18009">
            <a:off x="17187839" y="990760"/>
            <a:ext cx="2421428" cy="2289351"/>
          </a:xfrm>
          <a:custGeom>
            <a:avLst/>
            <a:gdLst/>
            <a:ahLst/>
            <a:cxnLst/>
            <a:rect l="l" t="t" r="r" b="b"/>
            <a:pathLst>
              <a:path w="2421428" h="2289351">
                <a:moveTo>
                  <a:pt x="0" y="0"/>
                </a:moveTo>
                <a:lnTo>
                  <a:pt x="2421429" y="0"/>
                </a:lnTo>
                <a:lnTo>
                  <a:pt x="2421429" y="2289351"/>
                </a:lnTo>
                <a:lnTo>
                  <a:pt x="0" y="2289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5662" y="1808428"/>
            <a:ext cx="8275184" cy="5875381"/>
          </a:xfrm>
          <a:custGeom>
            <a:avLst/>
            <a:gdLst/>
            <a:ahLst/>
            <a:cxnLst/>
            <a:rect l="l" t="t" r="r" b="b"/>
            <a:pathLst>
              <a:path w="8275184" h="5875381">
                <a:moveTo>
                  <a:pt x="0" y="0"/>
                </a:moveTo>
                <a:lnTo>
                  <a:pt x="8275184" y="0"/>
                </a:lnTo>
                <a:lnTo>
                  <a:pt x="8275184" y="5875380"/>
                </a:lnTo>
                <a:lnTo>
                  <a:pt x="0" y="58753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68551" y="1269617"/>
            <a:ext cx="6380433" cy="6414192"/>
          </a:xfrm>
          <a:custGeom>
            <a:avLst/>
            <a:gdLst/>
            <a:ahLst/>
            <a:cxnLst/>
            <a:rect l="l" t="t" r="r" b="b"/>
            <a:pathLst>
              <a:path w="6380433" h="6414192">
                <a:moveTo>
                  <a:pt x="0" y="0"/>
                </a:moveTo>
                <a:lnTo>
                  <a:pt x="6380433" y="0"/>
                </a:lnTo>
                <a:lnTo>
                  <a:pt x="6380433" y="6414191"/>
                </a:lnTo>
                <a:lnTo>
                  <a:pt x="0" y="64141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73729" y="8281670"/>
            <a:ext cx="7370271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The Potato Eaters (1885), Vincent Van Gogh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80791" y="8281670"/>
            <a:ext cx="6380433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Composition with Red Blue and Yellow (1930), Piet Mondrian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956560"/>
            <a:ext cx="8865557" cy="455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10"/>
              </a:lnSpc>
            </a:pPr>
            <a:r>
              <a:rPr lang="en-US" sz="9000" spc="-89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What do the following paintings mean to you?</a:t>
            </a:r>
          </a:p>
        </p:txBody>
      </p:sp>
      <p:sp>
        <p:nvSpPr>
          <p:cNvPr id="5" name="Freeform 5"/>
          <p:cNvSpPr/>
          <p:nvPr/>
        </p:nvSpPr>
        <p:spPr>
          <a:xfrm rot="124553">
            <a:off x="-2146419" y="523055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4553">
            <a:off x="14817217" y="2077020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6" y="0"/>
                </a:lnTo>
                <a:lnTo>
                  <a:pt x="4884166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5411" y="6410045"/>
            <a:ext cx="4100403" cy="4812208"/>
          </a:xfrm>
          <a:custGeom>
            <a:avLst/>
            <a:gdLst/>
            <a:ahLst/>
            <a:cxnLst/>
            <a:rect l="l" t="t" r="r" b="b"/>
            <a:pathLst>
              <a:path w="4100403" h="4812208">
                <a:moveTo>
                  <a:pt x="0" y="0"/>
                </a:moveTo>
                <a:lnTo>
                  <a:pt x="4100402" y="0"/>
                </a:lnTo>
                <a:lnTo>
                  <a:pt x="4100402" y="4812208"/>
                </a:lnTo>
                <a:lnTo>
                  <a:pt x="0" y="4812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20385" y="1028700"/>
            <a:ext cx="3270454" cy="5428139"/>
          </a:xfrm>
          <a:custGeom>
            <a:avLst/>
            <a:gdLst/>
            <a:ahLst/>
            <a:cxnLst/>
            <a:rect l="l" t="t" r="r" b="b"/>
            <a:pathLst>
              <a:path w="3270454" h="5428139">
                <a:moveTo>
                  <a:pt x="0" y="0"/>
                </a:moveTo>
                <a:lnTo>
                  <a:pt x="3270454" y="0"/>
                </a:lnTo>
                <a:lnTo>
                  <a:pt x="3270454" y="5428139"/>
                </a:lnTo>
                <a:lnTo>
                  <a:pt x="0" y="5428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55612" y="8499477"/>
            <a:ext cx="5221570" cy="1091783"/>
          </a:xfrm>
          <a:custGeom>
            <a:avLst/>
            <a:gdLst/>
            <a:ahLst/>
            <a:cxnLst/>
            <a:rect l="l" t="t" r="r" b="b"/>
            <a:pathLst>
              <a:path w="5221570" h="1091783">
                <a:moveTo>
                  <a:pt x="0" y="0"/>
                </a:moveTo>
                <a:lnTo>
                  <a:pt x="5221570" y="0"/>
                </a:lnTo>
                <a:lnTo>
                  <a:pt x="5221570" y="1091782"/>
                </a:lnTo>
                <a:lnTo>
                  <a:pt x="0" y="1091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8485450"/>
            <a:ext cx="1945286" cy="661397"/>
          </a:xfrm>
          <a:custGeom>
            <a:avLst/>
            <a:gdLst/>
            <a:ahLst/>
            <a:cxnLst/>
            <a:rect l="l" t="t" r="r" b="b"/>
            <a:pathLst>
              <a:path w="1945286" h="661397">
                <a:moveTo>
                  <a:pt x="0" y="0"/>
                </a:moveTo>
                <a:lnTo>
                  <a:pt x="1945286" y="0"/>
                </a:lnTo>
                <a:lnTo>
                  <a:pt x="1945286" y="661398"/>
                </a:lnTo>
                <a:lnTo>
                  <a:pt x="0" y="661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50838">
            <a:off x="10746497" y="3091156"/>
            <a:ext cx="1210816" cy="1303226"/>
          </a:xfrm>
          <a:custGeom>
            <a:avLst/>
            <a:gdLst/>
            <a:ahLst/>
            <a:cxnLst/>
            <a:rect l="l" t="t" r="r" b="b"/>
            <a:pathLst>
              <a:path w="1210816" h="1303226">
                <a:moveTo>
                  <a:pt x="0" y="0"/>
                </a:moveTo>
                <a:lnTo>
                  <a:pt x="1210816" y="0"/>
                </a:lnTo>
                <a:lnTo>
                  <a:pt x="1210816" y="1303227"/>
                </a:lnTo>
                <a:lnTo>
                  <a:pt x="0" y="1303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92675" flipH="1" flipV="1">
            <a:off x="-11553" y="-35109"/>
            <a:ext cx="3913678" cy="2127618"/>
          </a:xfrm>
          <a:custGeom>
            <a:avLst/>
            <a:gdLst/>
            <a:ahLst/>
            <a:cxnLst/>
            <a:rect l="l" t="t" r="r" b="b"/>
            <a:pathLst>
              <a:path w="3913678" h="2127618">
                <a:moveTo>
                  <a:pt x="3913678" y="2127618"/>
                </a:moveTo>
                <a:lnTo>
                  <a:pt x="0" y="2127618"/>
                </a:lnTo>
                <a:lnTo>
                  <a:pt x="0" y="0"/>
                </a:lnTo>
                <a:lnTo>
                  <a:pt x="3913678" y="0"/>
                </a:lnTo>
                <a:lnTo>
                  <a:pt x="3913678" y="212761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9894257" y="1989963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2" y="0"/>
                </a:lnTo>
                <a:lnTo>
                  <a:pt x="580632" y="661175"/>
                </a:lnTo>
                <a:lnTo>
                  <a:pt x="0" y="661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84573" y="4812912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2" y="0"/>
                </a:lnTo>
                <a:lnTo>
                  <a:pt x="580632" y="661176"/>
                </a:lnTo>
                <a:lnTo>
                  <a:pt x="0" y="6611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rot="-1796155">
            <a:off x="13112594" y="6868305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647102">
            <a:off x="-1413383" y="-2929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6" y="0"/>
                </a:lnTo>
                <a:lnTo>
                  <a:pt x="4884166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55802" y="8020294"/>
            <a:ext cx="5221570" cy="1091783"/>
          </a:xfrm>
          <a:custGeom>
            <a:avLst/>
            <a:gdLst/>
            <a:ahLst/>
            <a:cxnLst/>
            <a:rect l="l" t="t" r="r" b="b"/>
            <a:pathLst>
              <a:path w="5221570" h="1091783">
                <a:moveTo>
                  <a:pt x="0" y="0"/>
                </a:moveTo>
                <a:lnTo>
                  <a:pt x="5221570" y="0"/>
                </a:lnTo>
                <a:lnTo>
                  <a:pt x="5221570" y="1091783"/>
                </a:lnTo>
                <a:lnTo>
                  <a:pt x="0" y="1091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7203">
            <a:off x="13751401" y="-840983"/>
            <a:ext cx="2159595" cy="2073211"/>
          </a:xfrm>
          <a:custGeom>
            <a:avLst/>
            <a:gdLst/>
            <a:ahLst/>
            <a:cxnLst/>
            <a:rect l="l" t="t" r="r" b="b"/>
            <a:pathLst>
              <a:path w="2159595" h="2073211">
                <a:moveTo>
                  <a:pt x="0" y="0"/>
                </a:moveTo>
                <a:lnTo>
                  <a:pt x="2159595" y="0"/>
                </a:lnTo>
                <a:lnTo>
                  <a:pt x="2159595" y="2073211"/>
                </a:lnTo>
                <a:lnTo>
                  <a:pt x="0" y="2073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796155">
            <a:off x="16019941" y="-110812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46011" y="7871448"/>
            <a:ext cx="1945286" cy="661397"/>
          </a:xfrm>
          <a:custGeom>
            <a:avLst/>
            <a:gdLst/>
            <a:ahLst/>
            <a:cxnLst/>
            <a:rect l="l" t="t" r="r" b="b"/>
            <a:pathLst>
              <a:path w="1945286" h="661397">
                <a:moveTo>
                  <a:pt x="0" y="0"/>
                </a:moveTo>
                <a:lnTo>
                  <a:pt x="1945286" y="0"/>
                </a:lnTo>
                <a:lnTo>
                  <a:pt x="1945286" y="661398"/>
                </a:lnTo>
                <a:lnTo>
                  <a:pt x="0" y="661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326" y="813461"/>
            <a:ext cx="6477146" cy="8812444"/>
          </a:xfrm>
          <a:custGeom>
            <a:avLst/>
            <a:gdLst/>
            <a:ahLst/>
            <a:cxnLst/>
            <a:rect l="l" t="t" r="r" b="b"/>
            <a:pathLst>
              <a:path w="6477146" h="8812444">
                <a:moveTo>
                  <a:pt x="0" y="0"/>
                </a:moveTo>
                <a:lnTo>
                  <a:pt x="6477147" y="0"/>
                </a:lnTo>
                <a:lnTo>
                  <a:pt x="6477147" y="8812444"/>
                </a:lnTo>
                <a:lnTo>
                  <a:pt x="0" y="8812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44646" y="1724318"/>
            <a:ext cx="397310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  <a:spcBef>
                <a:spcPct val="0"/>
              </a:spcBef>
            </a:pPr>
            <a:r>
              <a:rPr lang="en-US" sz="2699" b="1">
                <a:solidFill>
                  <a:srgbClr val="57393D"/>
                </a:solidFill>
                <a:latin typeface="DM Sans Bold"/>
                <a:ea typeface="DM Sans Bold"/>
                <a:cs typeface="DM Sans Bold"/>
                <a:sym typeface="DM Sans Bold"/>
              </a:rPr>
              <a:t>Sky Blue (1940), Wassily Kandinsky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rot="-1796155">
            <a:off x="13112594" y="6868305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647102">
            <a:off x="-1413383" y="-2929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6" y="0"/>
                </a:lnTo>
                <a:lnTo>
                  <a:pt x="4884166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55802" y="8020294"/>
            <a:ext cx="5221570" cy="1091783"/>
          </a:xfrm>
          <a:custGeom>
            <a:avLst/>
            <a:gdLst/>
            <a:ahLst/>
            <a:cxnLst/>
            <a:rect l="l" t="t" r="r" b="b"/>
            <a:pathLst>
              <a:path w="5221570" h="1091783">
                <a:moveTo>
                  <a:pt x="0" y="0"/>
                </a:moveTo>
                <a:lnTo>
                  <a:pt x="5221570" y="0"/>
                </a:lnTo>
                <a:lnTo>
                  <a:pt x="5221570" y="1091783"/>
                </a:lnTo>
                <a:lnTo>
                  <a:pt x="0" y="1091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7203">
            <a:off x="13751401" y="-840983"/>
            <a:ext cx="2159595" cy="2073211"/>
          </a:xfrm>
          <a:custGeom>
            <a:avLst/>
            <a:gdLst/>
            <a:ahLst/>
            <a:cxnLst/>
            <a:rect l="l" t="t" r="r" b="b"/>
            <a:pathLst>
              <a:path w="2159595" h="2073211">
                <a:moveTo>
                  <a:pt x="0" y="0"/>
                </a:moveTo>
                <a:lnTo>
                  <a:pt x="2159595" y="0"/>
                </a:lnTo>
                <a:lnTo>
                  <a:pt x="2159595" y="2073211"/>
                </a:lnTo>
                <a:lnTo>
                  <a:pt x="0" y="2073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796155">
            <a:off x="16019941" y="-110812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46011" y="7871448"/>
            <a:ext cx="1945286" cy="661397"/>
          </a:xfrm>
          <a:custGeom>
            <a:avLst/>
            <a:gdLst/>
            <a:ahLst/>
            <a:cxnLst/>
            <a:rect l="l" t="t" r="r" b="b"/>
            <a:pathLst>
              <a:path w="1945286" h="661397">
                <a:moveTo>
                  <a:pt x="0" y="0"/>
                </a:moveTo>
                <a:lnTo>
                  <a:pt x="1945286" y="0"/>
                </a:lnTo>
                <a:lnTo>
                  <a:pt x="1945286" y="661398"/>
                </a:lnTo>
                <a:lnTo>
                  <a:pt x="0" y="661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80232" y="1430940"/>
            <a:ext cx="9518850" cy="7448500"/>
          </a:xfrm>
          <a:custGeom>
            <a:avLst/>
            <a:gdLst/>
            <a:ahLst/>
            <a:cxnLst/>
            <a:rect l="l" t="t" r="r" b="b"/>
            <a:pathLst>
              <a:path w="9518850" h="7448500">
                <a:moveTo>
                  <a:pt x="0" y="0"/>
                </a:moveTo>
                <a:lnTo>
                  <a:pt x="9518850" y="0"/>
                </a:lnTo>
                <a:lnTo>
                  <a:pt x="9518850" y="7448501"/>
                </a:lnTo>
                <a:lnTo>
                  <a:pt x="0" y="7448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834261" y="2133893"/>
            <a:ext cx="397310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9"/>
              </a:lnSpc>
              <a:spcBef>
                <a:spcPct val="0"/>
              </a:spcBef>
            </a:pPr>
            <a:r>
              <a:rPr lang="en-US" sz="2299" b="1">
                <a:solidFill>
                  <a:srgbClr val="57393D"/>
                </a:solidFill>
                <a:latin typeface="DM Sans Bold"/>
                <a:ea typeface="DM Sans Bold"/>
                <a:cs typeface="DM Sans Bold"/>
                <a:sym typeface="DM Sans Bold"/>
              </a:rPr>
              <a:t>Landscape with 2 Poplars (1912), Wassily Kandinsky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640194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182935" y="3285053"/>
            <a:ext cx="6380433" cy="336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4"/>
              </a:lnSpc>
            </a:pPr>
            <a:r>
              <a:rPr lang="en-US" sz="8802" spc="-88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Thank you for your attention!</a:t>
            </a:r>
          </a:p>
        </p:txBody>
      </p:sp>
      <p:sp>
        <p:nvSpPr>
          <p:cNvPr id="5" name="Freeform 5"/>
          <p:cNvSpPr/>
          <p:nvPr/>
        </p:nvSpPr>
        <p:spPr>
          <a:xfrm>
            <a:off x="3424692" y="1930402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2" y="0"/>
                </a:lnTo>
                <a:lnTo>
                  <a:pt x="580632" y="661175"/>
                </a:lnTo>
                <a:lnTo>
                  <a:pt x="0" y="661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9468" y="3407269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3" y="0"/>
                </a:lnTo>
                <a:lnTo>
                  <a:pt x="580633" y="661175"/>
                </a:lnTo>
                <a:lnTo>
                  <a:pt x="0" y="661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01084">
            <a:off x="14662252" y="12416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01084">
            <a:off x="-1961449" y="9530795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601781" y="1712525"/>
            <a:ext cx="4883133" cy="9390641"/>
          </a:xfrm>
          <a:custGeom>
            <a:avLst/>
            <a:gdLst/>
            <a:ahLst/>
            <a:cxnLst/>
            <a:rect l="l" t="t" r="r" b="b"/>
            <a:pathLst>
              <a:path w="4883133" h="9390641">
                <a:moveTo>
                  <a:pt x="4883134" y="0"/>
                </a:moveTo>
                <a:lnTo>
                  <a:pt x="0" y="0"/>
                </a:lnTo>
                <a:lnTo>
                  <a:pt x="0" y="9390641"/>
                </a:lnTo>
                <a:lnTo>
                  <a:pt x="4883134" y="9390641"/>
                </a:lnTo>
                <a:lnTo>
                  <a:pt x="488313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4011" y="1216727"/>
            <a:ext cx="5786081" cy="7324153"/>
          </a:xfrm>
          <a:custGeom>
            <a:avLst/>
            <a:gdLst/>
            <a:ahLst/>
            <a:cxnLst/>
            <a:rect l="l" t="t" r="r" b="b"/>
            <a:pathLst>
              <a:path w="5786081" h="7324153">
                <a:moveTo>
                  <a:pt x="0" y="0"/>
                </a:moveTo>
                <a:lnTo>
                  <a:pt x="5786081" y="0"/>
                </a:lnTo>
                <a:lnTo>
                  <a:pt x="5786081" y="7324153"/>
                </a:lnTo>
                <a:lnTo>
                  <a:pt x="0" y="7324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77375" y="3181553"/>
            <a:ext cx="2962656" cy="8229600"/>
          </a:xfrm>
          <a:custGeom>
            <a:avLst/>
            <a:gdLst/>
            <a:ahLst/>
            <a:cxnLst/>
            <a:rect l="l" t="t" r="r" b="b"/>
            <a:pathLst>
              <a:path w="2962656" h="8229600">
                <a:moveTo>
                  <a:pt x="0" y="0"/>
                </a:moveTo>
                <a:lnTo>
                  <a:pt x="2962656" y="0"/>
                </a:lnTo>
                <a:lnTo>
                  <a:pt x="29626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401187">
            <a:off x="-250714" y="8606331"/>
            <a:ext cx="1898584" cy="2395003"/>
          </a:xfrm>
          <a:custGeom>
            <a:avLst/>
            <a:gdLst/>
            <a:ahLst/>
            <a:cxnLst/>
            <a:rect l="l" t="t" r="r" b="b"/>
            <a:pathLst>
              <a:path w="1898584" h="2395003">
                <a:moveTo>
                  <a:pt x="0" y="0"/>
                </a:moveTo>
                <a:lnTo>
                  <a:pt x="1898585" y="0"/>
                </a:lnTo>
                <a:lnTo>
                  <a:pt x="1898585" y="2395003"/>
                </a:lnTo>
                <a:lnTo>
                  <a:pt x="0" y="2395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50838">
            <a:off x="1414134" y="1745986"/>
            <a:ext cx="956970" cy="1030007"/>
          </a:xfrm>
          <a:custGeom>
            <a:avLst/>
            <a:gdLst/>
            <a:ahLst/>
            <a:cxnLst/>
            <a:rect l="l" t="t" r="r" b="b"/>
            <a:pathLst>
              <a:path w="956970" h="1030007">
                <a:moveTo>
                  <a:pt x="0" y="0"/>
                </a:moveTo>
                <a:lnTo>
                  <a:pt x="956970" y="0"/>
                </a:lnTo>
                <a:lnTo>
                  <a:pt x="956970" y="1030007"/>
                </a:lnTo>
                <a:lnTo>
                  <a:pt x="0" y="1030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30064" y="6784503"/>
            <a:ext cx="2085316" cy="511850"/>
          </a:xfrm>
          <a:custGeom>
            <a:avLst/>
            <a:gdLst/>
            <a:ahLst/>
            <a:cxnLst/>
            <a:rect l="l" t="t" r="r" b="b"/>
            <a:pathLst>
              <a:path w="2085316" h="511850">
                <a:moveTo>
                  <a:pt x="0" y="0"/>
                </a:moveTo>
                <a:lnTo>
                  <a:pt x="2085316" y="0"/>
                </a:lnTo>
                <a:lnTo>
                  <a:pt x="2085316" y="511850"/>
                </a:lnTo>
                <a:lnTo>
                  <a:pt x="0" y="5118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1922034" y="2397742"/>
            <a:ext cx="4531870" cy="8715135"/>
          </a:xfrm>
          <a:custGeom>
            <a:avLst/>
            <a:gdLst/>
            <a:ahLst/>
            <a:cxnLst/>
            <a:rect l="l" t="t" r="r" b="b"/>
            <a:pathLst>
              <a:path w="4531870" h="8715135">
                <a:moveTo>
                  <a:pt x="4531870" y="0"/>
                </a:moveTo>
                <a:lnTo>
                  <a:pt x="0" y="0"/>
                </a:lnTo>
                <a:lnTo>
                  <a:pt x="0" y="8715135"/>
                </a:lnTo>
                <a:lnTo>
                  <a:pt x="4531870" y="8715135"/>
                </a:lnTo>
                <a:lnTo>
                  <a:pt x="45318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95121" y="1336549"/>
            <a:ext cx="5550062" cy="7014296"/>
          </a:xfrm>
          <a:custGeom>
            <a:avLst/>
            <a:gdLst/>
            <a:ahLst/>
            <a:cxnLst/>
            <a:rect l="l" t="t" r="r" b="b"/>
            <a:pathLst>
              <a:path w="5550062" h="7014296">
                <a:moveTo>
                  <a:pt x="0" y="0"/>
                </a:moveTo>
                <a:lnTo>
                  <a:pt x="5550062" y="0"/>
                </a:lnTo>
                <a:lnTo>
                  <a:pt x="5550062" y="7014295"/>
                </a:lnTo>
                <a:lnTo>
                  <a:pt x="0" y="701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3789243"/>
            <a:ext cx="3342272" cy="8329650"/>
          </a:xfrm>
          <a:custGeom>
            <a:avLst/>
            <a:gdLst/>
            <a:ahLst/>
            <a:cxnLst/>
            <a:rect l="l" t="t" r="r" b="b"/>
            <a:pathLst>
              <a:path w="3342272" h="8329650">
                <a:moveTo>
                  <a:pt x="0" y="0"/>
                </a:moveTo>
                <a:lnTo>
                  <a:pt x="3342272" y="0"/>
                </a:lnTo>
                <a:lnTo>
                  <a:pt x="3342272" y="8329650"/>
                </a:lnTo>
                <a:lnTo>
                  <a:pt x="0" y="832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92675" flipH="1" flipV="1">
            <a:off x="16113730" y="6146140"/>
            <a:ext cx="4348540" cy="2364024"/>
          </a:xfrm>
          <a:custGeom>
            <a:avLst/>
            <a:gdLst/>
            <a:ahLst/>
            <a:cxnLst/>
            <a:rect l="l" t="t" r="r" b="b"/>
            <a:pathLst>
              <a:path w="4348540" h="2364024">
                <a:moveTo>
                  <a:pt x="4348540" y="2364024"/>
                </a:moveTo>
                <a:lnTo>
                  <a:pt x="0" y="2364024"/>
                </a:lnTo>
                <a:lnTo>
                  <a:pt x="0" y="0"/>
                </a:lnTo>
                <a:lnTo>
                  <a:pt x="4348540" y="0"/>
                </a:lnTo>
                <a:lnTo>
                  <a:pt x="4348540" y="236402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485020" y="3654543"/>
            <a:ext cx="7214528" cy="310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1"/>
              </a:lnSpc>
            </a:pPr>
            <a:r>
              <a:rPr lang="en-US" sz="12356" spc="-123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Abstract Art 101</a:t>
            </a:r>
          </a:p>
        </p:txBody>
      </p:sp>
      <p:sp>
        <p:nvSpPr>
          <p:cNvPr id="9" name="Freeform 9"/>
          <p:cNvSpPr/>
          <p:nvPr/>
        </p:nvSpPr>
        <p:spPr>
          <a:xfrm rot="1801084">
            <a:off x="15513380" y="-679279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01084">
            <a:off x="-1196472" y="712147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50838">
            <a:off x="8375549" y="1746129"/>
            <a:ext cx="1210816" cy="1303226"/>
          </a:xfrm>
          <a:custGeom>
            <a:avLst/>
            <a:gdLst/>
            <a:ahLst/>
            <a:cxnLst/>
            <a:rect l="l" t="t" r="r" b="b"/>
            <a:pathLst>
              <a:path w="1210816" h="1303226">
                <a:moveTo>
                  <a:pt x="0" y="0"/>
                </a:moveTo>
                <a:lnTo>
                  <a:pt x="1210816" y="0"/>
                </a:lnTo>
                <a:lnTo>
                  <a:pt x="1210816" y="1303226"/>
                </a:lnTo>
                <a:lnTo>
                  <a:pt x="0" y="1303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1317" y="8469067"/>
            <a:ext cx="1945286" cy="661397"/>
          </a:xfrm>
          <a:custGeom>
            <a:avLst/>
            <a:gdLst/>
            <a:ahLst/>
            <a:cxnLst/>
            <a:rect l="l" t="t" r="r" b="b"/>
            <a:pathLst>
              <a:path w="1945286" h="661397">
                <a:moveTo>
                  <a:pt x="0" y="0"/>
                </a:moveTo>
                <a:lnTo>
                  <a:pt x="1945286" y="0"/>
                </a:lnTo>
                <a:lnTo>
                  <a:pt x="1945286" y="661398"/>
                </a:lnTo>
                <a:lnTo>
                  <a:pt x="0" y="6613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260798">
            <a:off x="-228123" y="-110812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49836">
            <a:off x="-1781433" y="688340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926081" y="7148412"/>
            <a:ext cx="7533506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What are its key elements?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57393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375372" y="2694874"/>
            <a:ext cx="7356853" cy="407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3"/>
              </a:lnSpc>
            </a:pPr>
            <a:r>
              <a:rPr lang="en-US" sz="10629" spc="-106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What is </a:t>
            </a:r>
          </a:p>
          <a:p>
            <a:pPr algn="l">
              <a:lnSpc>
                <a:spcPts val="10523"/>
              </a:lnSpc>
            </a:pPr>
            <a:r>
              <a:rPr lang="en-US" sz="10629" spc="-106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Abstract Art?</a:t>
            </a:r>
          </a:p>
        </p:txBody>
      </p:sp>
      <p:sp>
        <p:nvSpPr>
          <p:cNvPr id="6" name="Freeform 6"/>
          <p:cNvSpPr/>
          <p:nvPr/>
        </p:nvSpPr>
        <p:spPr>
          <a:xfrm rot="1801084">
            <a:off x="-974685" y="12416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01084">
            <a:off x="14558941" y="134042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7397" y="1994079"/>
            <a:ext cx="7676603" cy="6918538"/>
          </a:xfrm>
          <a:custGeom>
            <a:avLst/>
            <a:gdLst/>
            <a:ahLst/>
            <a:cxnLst/>
            <a:rect l="l" t="t" r="r" b="b"/>
            <a:pathLst>
              <a:path w="7676603" h="6918538">
                <a:moveTo>
                  <a:pt x="0" y="0"/>
                </a:moveTo>
                <a:lnTo>
                  <a:pt x="7676603" y="0"/>
                </a:lnTo>
                <a:lnTo>
                  <a:pt x="7676603" y="6918538"/>
                </a:lnTo>
                <a:lnTo>
                  <a:pt x="0" y="6918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01084">
            <a:off x="4665773" y="815017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835915" y="1844994"/>
            <a:ext cx="4133817" cy="2247293"/>
          </a:xfrm>
          <a:custGeom>
            <a:avLst/>
            <a:gdLst/>
            <a:ahLst/>
            <a:cxnLst/>
            <a:rect l="l" t="t" r="r" b="b"/>
            <a:pathLst>
              <a:path w="4133817" h="2247293">
                <a:moveTo>
                  <a:pt x="0" y="2247293"/>
                </a:moveTo>
                <a:lnTo>
                  <a:pt x="4133817" y="2247293"/>
                </a:lnTo>
                <a:lnTo>
                  <a:pt x="4133817" y="0"/>
                </a:lnTo>
                <a:lnTo>
                  <a:pt x="0" y="0"/>
                </a:lnTo>
                <a:lnTo>
                  <a:pt x="0" y="224729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4633921" y="1493399"/>
            <a:ext cx="2098304" cy="1983851"/>
          </a:xfrm>
          <a:custGeom>
            <a:avLst/>
            <a:gdLst/>
            <a:ahLst/>
            <a:cxnLst/>
            <a:rect l="l" t="t" r="r" b="b"/>
            <a:pathLst>
              <a:path w="2098304" h="1983851">
                <a:moveTo>
                  <a:pt x="0" y="0"/>
                </a:moveTo>
                <a:lnTo>
                  <a:pt x="2098304" y="0"/>
                </a:lnTo>
                <a:lnTo>
                  <a:pt x="2098304" y="1983851"/>
                </a:lnTo>
                <a:lnTo>
                  <a:pt x="0" y="1983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107984">
            <a:off x="7455325" y="2668815"/>
            <a:ext cx="261038" cy="1011063"/>
          </a:xfrm>
          <a:custGeom>
            <a:avLst/>
            <a:gdLst/>
            <a:ahLst/>
            <a:cxnLst/>
            <a:rect l="l" t="t" r="r" b="b"/>
            <a:pathLst>
              <a:path w="261038" h="1011063">
                <a:moveTo>
                  <a:pt x="0" y="0"/>
                </a:moveTo>
                <a:lnTo>
                  <a:pt x="261039" y="0"/>
                </a:lnTo>
                <a:lnTo>
                  <a:pt x="261039" y="1011063"/>
                </a:lnTo>
                <a:lnTo>
                  <a:pt x="0" y="10110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149357">
            <a:off x="7690882" y="3273576"/>
            <a:ext cx="261038" cy="1011063"/>
          </a:xfrm>
          <a:custGeom>
            <a:avLst/>
            <a:gdLst/>
            <a:ahLst/>
            <a:cxnLst/>
            <a:rect l="l" t="t" r="r" b="b"/>
            <a:pathLst>
              <a:path w="261038" h="1011063">
                <a:moveTo>
                  <a:pt x="0" y="0"/>
                </a:moveTo>
                <a:lnTo>
                  <a:pt x="261039" y="0"/>
                </a:lnTo>
                <a:lnTo>
                  <a:pt x="261039" y="1011063"/>
                </a:lnTo>
                <a:lnTo>
                  <a:pt x="0" y="10110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86372">
            <a:off x="7701119" y="3938350"/>
            <a:ext cx="261038" cy="1011063"/>
          </a:xfrm>
          <a:custGeom>
            <a:avLst/>
            <a:gdLst/>
            <a:ahLst/>
            <a:cxnLst/>
            <a:rect l="l" t="t" r="r" b="b"/>
            <a:pathLst>
              <a:path w="261038" h="1011063">
                <a:moveTo>
                  <a:pt x="0" y="0"/>
                </a:moveTo>
                <a:lnTo>
                  <a:pt x="261038" y="0"/>
                </a:lnTo>
                <a:lnTo>
                  <a:pt x="261038" y="1011064"/>
                </a:lnTo>
                <a:lnTo>
                  <a:pt x="0" y="1011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452692" y="7640172"/>
            <a:ext cx="875701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Two Squares (1930), Wassily Kandinsky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7393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Freeform 5"/>
          <p:cNvSpPr/>
          <p:nvPr/>
        </p:nvSpPr>
        <p:spPr>
          <a:xfrm rot="-1796155">
            <a:off x="13112594" y="6868305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647102">
            <a:off x="-1413383" y="-2929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6" y="0"/>
                </a:lnTo>
                <a:lnTo>
                  <a:pt x="4884166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93266" y="9005128"/>
            <a:ext cx="5221570" cy="1091783"/>
          </a:xfrm>
          <a:custGeom>
            <a:avLst/>
            <a:gdLst/>
            <a:ahLst/>
            <a:cxnLst/>
            <a:rect l="l" t="t" r="r" b="b"/>
            <a:pathLst>
              <a:path w="5221570" h="1091783">
                <a:moveTo>
                  <a:pt x="0" y="0"/>
                </a:moveTo>
                <a:lnTo>
                  <a:pt x="5221571" y="0"/>
                </a:lnTo>
                <a:lnTo>
                  <a:pt x="5221571" y="1091782"/>
                </a:lnTo>
                <a:lnTo>
                  <a:pt x="0" y="1091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07203">
            <a:off x="13751401" y="-840983"/>
            <a:ext cx="2159595" cy="2073211"/>
          </a:xfrm>
          <a:custGeom>
            <a:avLst/>
            <a:gdLst/>
            <a:ahLst/>
            <a:cxnLst/>
            <a:rect l="l" t="t" r="r" b="b"/>
            <a:pathLst>
              <a:path w="2159595" h="2073211">
                <a:moveTo>
                  <a:pt x="0" y="0"/>
                </a:moveTo>
                <a:lnTo>
                  <a:pt x="2159595" y="0"/>
                </a:lnTo>
                <a:lnTo>
                  <a:pt x="2159595" y="2073211"/>
                </a:lnTo>
                <a:lnTo>
                  <a:pt x="0" y="2073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1796155">
            <a:off x="16019941" y="-110812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46011" y="7871448"/>
            <a:ext cx="1945286" cy="661397"/>
          </a:xfrm>
          <a:custGeom>
            <a:avLst/>
            <a:gdLst/>
            <a:ahLst/>
            <a:cxnLst/>
            <a:rect l="l" t="t" r="r" b="b"/>
            <a:pathLst>
              <a:path w="1945286" h="661397">
                <a:moveTo>
                  <a:pt x="0" y="0"/>
                </a:moveTo>
                <a:lnTo>
                  <a:pt x="1945286" y="0"/>
                </a:lnTo>
                <a:lnTo>
                  <a:pt x="1945286" y="661398"/>
                </a:lnTo>
                <a:lnTo>
                  <a:pt x="0" y="661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87272" y="1223619"/>
            <a:ext cx="4512703" cy="6281064"/>
          </a:xfrm>
          <a:custGeom>
            <a:avLst/>
            <a:gdLst/>
            <a:ahLst/>
            <a:cxnLst/>
            <a:rect l="l" t="t" r="r" b="b"/>
            <a:pathLst>
              <a:path w="4512703" h="6281064">
                <a:moveTo>
                  <a:pt x="0" y="0"/>
                </a:moveTo>
                <a:lnTo>
                  <a:pt x="4512703" y="0"/>
                </a:lnTo>
                <a:lnTo>
                  <a:pt x="4512703" y="6281064"/>
                </a:lnTo>
                <a:lnTo>
                  <a:pt x="0" y="6281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3819893" y="8532846"/>
            <a:ext cx="10648213" cy="0"/>
          </a:xfrm>
          <a:prstGeom prst="line">
            <a:avLst/>
          </a:prstGeom>
          <a:ln w="142875" cap="flat">
            <a:solidFill>
              <a:srgbClr val="EDB928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3" name="Freeform 13"/>
          <p:cNvSpPr/>
          <p:nvPr/>
        </p:nvSpPr>
        <p:spPr>
          <a:xfrm>
            <a:off x="1028700" y="1430940"/>
            <a:ext cx="7699391" cy="6024773"/>
          </a:xfrm>
          <a:custGeom>
            <a:avLst/>
            <a:gdLst/>
            <a:ahLst/>
            <a:cxnLst/>
            <a:rect l="l" t="t" r="r" b="b"/>
            <a:pathLst>
              <a:path w="7699391" h="6024773">
                <a:moveTo>
                  <a:pt x="0" y="0"/>
                </a:moveTo>
                <a:lnTo>
                  <a:pt x="7699391" y="0"/>
                </a:lnTo>
                <a:lnTo>
                  <a:pt x="7699391" y="6024774"/>
                </a:lnTo>
                <a:lnTo>
                  <a:pt x="0" y="6024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95680" y="7438008"/>
            <a:ext cx="875701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Landscape with Two Poplars (1912), Wassily Kandinsky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7393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29508">
            <a:off x="16317381" y="669915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4553">
            <a:off x="6273390" y="-2721886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22128" y="0"/>
            <a:ext cx="5997321" cy="4795982"/>
          </a:xfrm>
          <a:custGeom>
            <a:avLst/>
            <a:gdLst/>
            <a:ahLst/>
            <a:cxnLst/>
            <a:rect l="l" t="t" r="r" b="b"/>
            <a:pathLst>
              <a:path w="5997321" h="4795982">
                <a:moveTo>
                  <a:pt x="0" y="0"/>
                </a:moveTo>
                <a:lnTo>
                  <a:pt x="5997321" y="0"/>
                </a:lnTo>
                <a:lnTo>
                  <a:pt x="5997321" y="4795982"/>
                </a:lnTo>
                <a:lnTo>
                  <a:pt x="0" y="4795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1593"/>
            </a:stretch>
          </a:blipFill>
        </p:spPr>
      </p:sp>
      <p:sp>
        <p:nvSpPr>
          <p:cNvPr id="5" name="Freeform 5"/>
          <p:cNvSpPr/>
          <p:nvPr/>
        </p:nvSpPr>
        <p:spPr>
          <a:xfrm rot="-2532429">
            <a:off x="-1890708" y="588257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19781"/>
            <a:ext cx="1598228" cy="8229600"/>
          </a:xfrm>
          <a:custGeom>
            <a:avLst/>
            <a:gdLst/>
            <a:ahLst/>
            <a:cxnLst/>
            <a:rect l="l" t="t" r="r" b="b"/>
            <a:pathLst>
              <a:path w="1598228" h="8229600">
                <a:moveTo>
                  <a:pt x="0" y="0"/>
                </a:moveTo>
                <a:lnTo>
                  <a:pt x="1598228" y="0"/>
                </a:lnTo>
                <a:lnTo>
                  <a:pt x="15982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678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0466" y="5318961"/>
            <a:ext cx="6038983" cy="5714388"/>
          </a:xfrm>
          <a:custGeom>
            <a:avLst/>
            <a:gdLst/>
            <a:ahLst/>
            <a:cxnLst/>
            <a:rect l="l" t="t" r="r" b="b"/>
            <a:pathLst>
              <a:path w="6038983" h="5714388">
                <a:moveTo>
                  <a:pt x="0" y="0"/>
                </a:moveTo>
                <a:lnTo>
                  <a:pt x="6038983" y="0"/>
                </a:lnTo>
                <a:lnTo>
                  <a:pt x="6038983" y="5714388"/>
                </a:lnTo>
                <a:lnTo>
                  <a:pt x="0" y="5714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563676">
            <a:off x="16522332" y="8272107"/>
            <a:ext cx="2917208" cy="3589406"/>
          </a:xfrm>
          <a:custGeom>
            <a:avLst/>
            <a:gdLst/>
            <a:ahLst/>
            <a:cxnLst/>
            <a:rect l="l" t="t" r="r" b="b"/>
            <a:pathLst>
              <a:path w="2917208" h="3589406">
                <a:moveTo>
                  <a:pt x="0" y="0"/>
                </a:moveTo>
                <a:lnTo>
                  <a:pt x="2917208" y="0"/>
                </a:lnTo>
                <a:lnTo>
                  <a:pt x="2917208" y="3589406"/>
                </a:lnTo>
                <a:lnTo>
                  <a:pt x="0" y="35894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838714" y="2100434"/>
            <a:ext cx="8979125" cy="229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999" spc="-79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Why move away from reality?</a:t>
            </a:r>
          </a:p>
        </p:txBody>
      </p:sp>
      <p:sp>
        <p:nvSpPr>
          <p:cNvPr id="10" name="Freeform 10"/>
          <p:cNvSpPr/>
          <p:nvPr/>
        </p:nvSpPr>
        <p:spPr>
          <a:xfrm rot="1549836">
            <a:off x="14022472" y="-1724248"/>
            <a:ext cx="2374534" cy="2995398"/>
          </a:xfrm>
          <a:custGeom>
            <a:avLst/>
            <a:gdLst/>
            <a:ahLst/>
            <a:cxnLst/>
            <a:rect l="l" t="t" r="r" b="b"/>
            <a:pathLst>
              <a:path w="2374534" h="2995398">
                <a:moveTo>
                  <a:pt x="0" y="0"/>
                </a:moveTo>
                <a:lnTo>
                  <a:pt x="2374534" y="0"/>
                </a:lnTo>
                <a:lnTo>
                  <a:pt x="2374534" y="2995398"/>
                </a:lnTo>
                <a:lnTo>
                  <a:pt x="0" y="29953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60399">
            <a:off x="10602407" y="792998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44657" y="4729307"/>
            <a:ext cx="7167240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Abstract art emerged in the early 20th century, challenging traditional representation. Until then, artists were primarily preoccupied with realism.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57393D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57393D"/>
                </a:solidFill>
                <a:latin typeface="DM Sans Bold"/>
                <a:ea typeface="DM Sans Bold"/>
                <a:cs typeface="DM Sans Bold"/>
                <a:sym typeface="DM Sans Bold"/>
              </a:rPr>
              <a:t>Why then?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rot="1718649">
            <a:off x="-599164" y="8221694"/>
            <a:ext cx="2159595" cy="2073211"/>
          </a:xfrm>
          <a:custGeom>
            <a:avLst/>
            <a:gdLst/>
            <a:ahLst/>
            <a:cxnLst/>
            <a:rect l="l" t="t" r="r" b="b"/>
            <a:pathLst>
              <a:path w="2159595" h="2073211">
                <a:moveTo>
                  <a:pt x="0" y="0"/>
                </a:moveTo>
                <a:lnTo>
                  <a:pt x="2159595" y="0"/>
                </a:lnTo>
                <a:lnTo>
                  <a:pt x="2159595" y="2073212"/>
                </a:lnTo>
                <a:lnTo>
                  <a:pt x="0" y="2073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025874">
            <a:off x="15227873" y="422399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97429">
            <a:off x="-3118070" y="174784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7972" y="1656425"/>
            <a:ext cx="4820881" cy="6974149"/>
          </a:xfrm>
          <a:custGeom>
            <a:avLst/>
            <a:gdLst/>
            <a:ahLst/>
            <a:cxnLst/>
            <a:rect l="l" t="t" r="r" b="b"/>
            <a:pathLst>
              <a:path w="4820881" h="6974149">
                <a:moveTo>
                  <a:pt x="0" y="0"/>
                </a:moveTo>
                <a:lnTo>
                  <a:pt x="4820880" y="0"/>
                </a:lnTo>
                <a:lnTo>
                  <a:pt x="4820880" y="6974150"/>
                </a:lnTo>
                <a:lnTo>
                  <a:pt x="0" y="697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78841" y="1686351"/>
            <a:ext cx="8713537" cy="259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99"/>
              </a:lnSpc>
            </a:pPr>
            <a:r>
              <a:rPr lang="en-US" sz="10100" spc="-101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Wassily Kandinsky </a:t>
            </a:r>
          </a:p>
        </p:txBody>
      </p:sp>
      <p:sp>
        <p:nvSpPr>
          <p:cNvPr id="9" name="Freeform 9"/>
          <p:cNvSpPr/>
          <p:nvPr/>
        </p:nvSpPr>
        <p:spPr>
          <a:xfrm rot="-1092675" flipH="1" flipV="1">
            <a:off x="8618608" y="1529385"/>
            <a:ext cx="3509995" cy="1908161"/>
          </a:xfrm>
          <a:custGeom>
            <a:avLst/>
            <a:gdLst/>
            <a:ahLst/>
            <a:cxnLst/>
            <a:rect l="l" t="t" r="r" b="b"/>
            <a:pathLst>
              <a:path w="3509995" h="1908161">
                <a:moveTo>
                  <a:pt x="3509995" y="1908161"/>
                </a:moveTo>
                <a:lnTo>
                  <a:pt x="0" y="1908161"/>
                </a:lnTo>
                <a:lnTo>
                  <a:pt x="0" y="0"/>
                </a:lnTo>
                <a:lnTo>
                  <a:pt x="3509995" y="0"/>
                </a:lnTo>
                <a:lnTo>
                  <a:pt x="3509995" y="190816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874838" y="5655333"/>
            <a:ext cx="7533506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4" lvl="1" indent="-442592" algn="l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Father of abstract art?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8841" y="4194093"/>
            <a:ext cx="7533506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1866-1944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0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rot="1718649">
            <a:off x="-599164" y="8221694"/>
            <a:ext cx="2159595" cy="2073211"/>
          </a:xfrm>
          <a:custGeom>
            <a:avLst/>
            <a:gdLst/>
            <a:ahLst/>
            <a:cxnLst/>
            <a:rect l="l" t="t" r="r" b="b"/>
            <a:pathLst>
              <a:path w="2159595" h="2073211">
                <a:moveTo>
                  <a:pt x="0" y="0"/>
                </a:moveTo>
                <a:lnTo>
                  <a:pt x="2159595" y="0"/>
                </a:lnTo>
                <a:lnTo>
                  <a:pt x="2159595" y="2073212"/>
                </a:lnTo>
                <a:lnTo>
                  <a:pt x="0" y="2073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025874">
            <a:off x="15227873" y="422399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097429">
            <a:off x="-3118070" y="174784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34872" y="1430940"/>
            <a:ext cx="5796446" cy="7639467"/>
          </a:xfrm>
          <a:custGeom>
            <a:avLst/>
            <a:gdLst/>
            <a:ahLst/>
            <a:cxnLst/>
            <a:rect l="l" t="t" r="r" b="b"/>
            <a:pathLst>
              <a:path w="5796446" h="7639467">
                <a:moveTo>
                  <a:pt x="0" y="0"/>
                </a:moveTo>
                <a:lnTo>
                  <a:pt x="5796446" y="0"/>
                </a:lnTo>
                <a:lnTo>
                  <a:pt x="5796446" y="7639467"/>
                </a:lnTo>
                <a:lnTo>
                  <a:pt x="0" y="7639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92675" flipH="1" flipV="1">
            <a:off x="8939871" y="1169920"/>
            <a:ext cx="3509995" cy="1908161"/>
          </a:xfrm>
          <a:custGeom>
            <a:avLst/>
            <a:gdLst/>
            <a:ahLst/>
            <a:cxnLst/>
            <a:rect l="l" t="t" r="r" b="b"/>
            <a:pathLst>
              <a:path w="3509995" h="1908161">
                <a:moveTo>
                  <a:pt x="3509995" y="1908160"/>
                </a:moveTo>
                <a:lnTo>
                  <a:pt x="0" y="1908160"/>
                </a:lnTo>
                <a:lnTo>
                  <a:pt x="0" y="0"/>
                </a:lnTo>
                <a:lnTo>
                  <a:pt x="3509995" y="0"/>
                </a:lnTo>
                <a:lnTo>
                  <a:pt x="3509995" y="190816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1748342" y="1640490"/>
            <a:ext cx="6981265" cy="259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85"/>
              </a:lnSpc>
            </a:pPr>
            <a:r>
              <a:rPr lang="en-US" sz="10086" spc="-100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Hilma af Klint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0736" y="4783879"/>
            <a:ext cx="8500193" cy="389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7"/>
              </a:lnSpc>
            </a:pPr>
            <a:endParaRPr/>
          </a:p>
          <a:p>
            <a:pPr algn="l">
              <a:lnSpc>
                <a:spcPts val="4417"/>
              </a:lnSpc>
            </a:pPr>
            <a:r>
              <a:rPr lang="en-US" sz="3155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She belonged to a group called "The Five", comprising a circle of women inspired by Theosophy, an american cult,  who shared a belief in the importance of trying to contact the so-called "High Masters"—often by way of séances.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8342" y="4145068"/>
            <a:ext cx="7533506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1862-1944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16898" y="-496406"/>
            <a:ext cx="7900615" cy="4335462"/>
          </a:xfrm>
          <a:custGeom>
            <a:avLst/>
            <a:gdLst/>
            <a:ahLst/>
            <a:cxnLst/>
            <a:rect l="l" t="t" r="r" b="b"/>
            <a:pathLst>
              <a:path w="7900615" h="4335462">
                <a:moveTo>
                  <a:pt x="0" y="0"/>
                </a:moveTo>
                <a:lnTo>
                  <a:pt x="7900614" y="0"/>
                </a:lnTo>
                <a:lnTo>
                  <a:pt x="7900614" y="4335462"/>
                </a:lnTo>
                <a:lnTo>
                  <a:pt x="0" y="4335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12634" y="-2479515"/>
            <a:ext cx="8300493" cy="7854341"/>
          </a:xfrm>
          <a:custGeom>
            <a:avLst/>
            <a:gdLst/>
            <a:ahLst/>
            <a:cxnLst/>
            <a:rect l="l" t="t" r="r" b="b"/>
            <a:pathLst>
              <a:path w="8300493" h="7854341">
                <a:moveTo>
                  <a:pt x="0" y="0"/>
                </a:moveTo>
                <a:lnTo>
                  <a:pt x="8300493" y="0"/>
                </a:lnTo>
                <a:lnTo>
                  <a:pt x="8300493" y="7854342"/>
                </a:lnTo>
                <a:lnTo>
                  <a:pt x="0" y="785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234179" y="4535928"/>
            <a:ext cx="6017895" cy="8229600"/>
          </a:xfrm>
          <a:custGeom>
            <a:avLst/>
            <a:gdLst/>
            <a:ahLst/>
            <a:cxnLst/>
            <a:rect l="l" t="t" r="r" b="b"/>
            <a:pathLst>
              <a:path w="6017895" h="8229600">
                <a:moveTo>
                  <a:pt x="0" y="0"/>
                </a:moveTo>
                <a:lnTo>
                  <a:pt x="6017895" y="0"/>
                </a:lnTo>
                <a:lnTo>
                  <a:pt x="60178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35446">
            <a:off x="12047212" y="-263322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8093">
            <a:off x="489585" y="7907638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02156">
            <a:off x="1864493" y="-252929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19000" y="1028700"/>
            <a:ext cx="5997321" cy="8229600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620643">
            <a:off x="12332027" y="8865931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62691" y="6067473"/>
            <a:ext cx="6609910" cy="8366974"/>
          </a:xfrm>
          <a:custGeom>
            <a:avLst/>
            <a:gdLst/>
            <a:ahLst/>
            <a:cxnLst/>
            <a:rect l="l" t="t" r="r" b="b"/>
            <a:pathLst>
              <a:path w="6609910" h="8366974">
                <a:moveTo>
                  <a:pt x="0" y="0"/>
                </a:moveTo>
                <a:lnTo>
                  <a:pt x="6609909" y="0"/>
                </a:lnTo>
                <a:lnTo>
                  <a:pt x="6609909" y="8366975"/>
                </a:lnTo>
                <a:lnTo>
                  <a:pt x="0" y="8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13399" y="8650728"/>
            <a:ext cx="1898584" cy="2395003"/>
          </a:xfrm>
          <a:custGeom>
            <a:avLst/>
            <a:gdLst/>
            <a:ahLst/>
            <a:cxnLst/>
            <a:rect l="l" t="t" r="r" b="b"/>
            <a:pathLst>
              <a:path w="1898584" h="2395003">
                <a:moveTo>
                  <a:pt x="0" y="0"/>
                </a:moveTo>
                <a:lnTo>
                  <a:pt x="1898584" y="0"/>
                </a:lnTo>
                <a:lnTo>
                  <a:pt x="1898584" y="2395003"/>
                </a:lnTo>
                <a:lnTo>
                  <a:pt x="0" y="2395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118009">
            <a:off x="8848582" y="-1144675"/>
            <a:ext cx="2421428" cy="2289351"/>
          </a:xfrm>
          <a:custGeom>
            <a:avLst/>
            <a:gdLst/>
            <a:ahLst/>
            <a:cxnLst/>
            <a:rect l="l" t="t" r="r" b="b"/>
            <a:pathLst>
              <a:path w="2421428" h="2289351">
                <a:moveTo>
                  <a:pt x="0" y="0"/>
                </a:moveTo>
                <a:lnTo>
                  <a:pt x="2421428" y="0"/>
                </a:lnTo>
                <a:lnTo>
                  <a:pt x="2421428" y="2289350"/>
                </a:lnTo>
                <a:lnTo>
                  <a:pt x="0" y="2289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71679" y="1194049"/>
            <a:ext cx="5691963" cy="7898901"/>
          </a:xfrm>
          <a:custGeom>
            <a:avLst/>
            <a:gdLst/>
            <a:ahLst/>
            <a:cxnLst/>
            <a:rect l="l" t="t" r="r" b="b"/>
            <a:pathLst>
              <a:path w="5691963" h="7898901">
                <a:moveTo>
                  <a:pt x="0" y="0"/>
                </a:moveTo>
                <a:lnTo>
                  <a:pt x="5691963" y="0"/>
                </a:lnTo>
                <a:lnTo>
                  <a:pt x="5691963" y="7898902"/>
                </a:lnTo>
                <a:lnTo>
                  <a:pt x="0" y="78989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13" r="-221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01467" y="7161877"/>
            <a:ext cx="1945286" cy="661397"/>
          </a:xfrm>
          <a:custGeom>
            <a:avLst/>
            <a:gdLst/>
            <a:ahLst/>
            <a:cxnLst/>
            <a:rect l="l" t="t" r="r" b="b"/>
            <a:pathLst>
              <a:path w="1945286" h="661397">
                <a:moveTo>
                  <a:pt x="0" y="0"/>
                </a:moveTo>
                <a:lnTo>
                  <a:pt x="1945286" y="0"/>
                </a:lnTo>
                <a:lnTo>
                  <a:pt x="1945286" y="661397"/>
                </a:lnTo>
                <a:lnTo>
                  <a:pt x="0" y="6613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982958" y="2073527"/>
            <a:ext cx="6213097" cy="574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19"/>
              </a:lnSpc>
            </a:pPr>
            <a:r>
              <a:rPr lang="en-US" sz="9110" spc="-91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But what’s the point?</a:t>
            </a:r>
          </a:p>
          <a:p>
            <a:pPr algn="l">
              <a:lnSpc>
                <a:spcPts val="9019"/>
              </a:lnSpc>
            </a:pPr>
            <a:r>
              <a:rPr lang="en-US" sz="9110" spc="-91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My kid can paint that...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08545" y="9412078"/>
            <a:ext cx="875701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7393D"/>
                </a:solidFill>
                <a:latin typeface="DM Sans"/>
                <a:ea typeface="DM Sans"/>
                <a:cs typeface="DM Sans"/>
                <a:sym typeface="DM Sans"/>
              </a:rPr>
              <a:t>Untitled (1981), Jean Michel Basquiat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57393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0634" y="450791"/>
            <a:ext cx="17326732" cy="9385417"/>
            <a:chOff x="0" y="0"/>
            <a:chExt cx="6506647" cy="3524473"/>
          </a:xfrm>
        </p:grpSpPr>
        <p:sp>
          <p:nvSpPr>
            <p:cNvPr id="3" name="Freeform 3"/>
            <p:cNvSpPr/>
            <p:nvPr/>
          </p:nvSpPr>
          <p:spPr>
            <a:xfrm>
              <a:off x="-10795" y="-1905"/>
              <a:ext cx="6517316" cy="3526251"/>
            </a:xfrm>
            <a:custGeom>
              <a:avLst/>
              <a:gdLst/>
              <a:ahLst/>
              <a:cxnLst/>
              <a:rect l="l" t="t" r="r" b="b"/>
              <a:pathLst>
                <a:path w="6517316" h="3526251">
                  <a:moveTo>
                    <a:pt x="6501186" y="186309"/>
                  </a:moveTo>
                  <a:cubicBezTo>
                    <a:pt x="6500805" y="125349"/>
                    <a:pt x="6510203" y="8509"/>
                    <a:pt x="6510203" y="8509"/>
                  </a:cubicBezTo>
                  <a:lnTo>
                    <a:pt x="6365296" y="6223"/>
                  </a:lnTo>
                  <a:lnTo>
                    <a:pt x="6159810" y="16002"/>
                  </a:lnTo>
                  <a:cubicBezTo>
                    <a:pt x="6159810" y="16002"/>
                    <a:pt x="5826182" y="0"/>
                    <a:pt x="5794304" y="14986"/>
                  </a:cubicBezTo>
                  <a:cubicBezTo>
                    <a:pt x="5762301" y="29972"/>
                    <a:pt x="5696387" y="6223"/>
                    <a:pt x="5696387" y="6223"/>
                  </a:cubicBezTo>
                  <a:lnTo>
                    <a:pt x="931164" y="4318"/>
                  </a:lnTo>
                  <a:lnTo>
                    <a:pt x="640207" y="3556"/>
                  </a:lnTo>
                  <a:lnTo>
                    <a:pt x="413258" y="11430"/>
                  </a:lnTo>
                  <a:lnTo>
                    <a:pt x="149479" y="10668"/>
                  </a:lnTo>
                  <a:lnTo>
                    <a:pt x="49403" y="1905"/>
                  </a:lnTo>
                  <a:cubicBezTo>
                    <a:pt x="33528" y="1905"/>
                    <a:pt x="20701" y="14605"/>
                    <a:pt x="20701" y="30480"/>
                  </a:cubicBezTo>
                  <a:lnTo>
                    <a:pt x="36957" y="275590"/>
                  </a:lnTo>
                  <a:lnTo>
                    <a:pt x="19177" y="546989"/>
                  </a:lnTo>
                  <a:lnTo>
                    <a:pt x="17018" y="2880583"/>
                  </a:lnTo>
                  <a:lnTo>
                    <a:pt x="25019" y="3059399"/>
                  </a:lnTo>
                  <a:cubicBezTo>
                    <a:pt x="25019" y="3059399"/>
                    <a:pt x="0" y="3100547"/>
                    <a:pt x="16002" y="3260567"/>
                  </a:cubicBezTo>
                  <a:cubicBezTo>
                    <a:pt x="32004" y="3420587"/>
                    <a:pt x="49276" y="3515837"/>
                    <a:pt x="49276" y="3515837"/>
                  </a:cubicBezTo>
                  <a:lnTo>
                    <a:pt x="132842" y="3516091"/>
                  </a:lnTo>
                  <a:lnTo>
                    <a:pt x="305562" y="3499581"/>
                  </a:lnTo>
                  <a:lnTo>
                    <a:pt x="532511" y="3517107"/>
                  </a:lnTo>
                  <a:lnTo>
                    <a:pt x="771144" y="3526251"/>
                  </a:lnTo>
                  <a:lnTo>
                    <a:pt x="906526" y="3501105"/>
                  </a:lnTo>
                  <a:lnTo>
                    <a:pt x="1008761" y="3518377"/>
                  </a:lnTo>
                  <a:lnTo>
                    <a:pt x="5761157" y="3520282"/>
                  </a:lnTo>
                  <a:lnTo>
                    <a:pt x="6004108" y="3520917"/>
                  </a:lnTo>
                  <a:lnTo>
                    <a:pt x="6240963" y="3511265"/>
                  </a:lnTo>
                  <a:lnTo>
                    <a:pt x="6427272" y="3522060"/>
                  </a:lnTo>
                  <a:lnTo>
                    <a:pt x="6504742" y="3522314"/>
                  </a:lnTo>
                  <a:lnTo>
                    <a:pt x="6505123" y="3374359"/>
                  </a:lnTo>
                  <a:lnTo>
                    <a:pt x="6505377" y="3260694"/>
                  </a:lnTo>
                  <a:lnTo>
                    <a:pt x="6497503" y="3055208"/>
                  </a:lnTo>
                  <a:lnTo>
                    <a:pt x="6506393" y="2887060"/>
                  </a:lnTo>
                  <a:lnTo>
                    <a:pt x="6508171" y="671576"/>
                  </a:lnTo>
                  <a:lnTo>
                    <a:pt x="6517316" y="424561"/>
                  </a:lnTo>
                  <a:cubicBezTo>
                    <a:pt x="6517316" y="424561"/>
                    <a:pt x="6501313" y="247015"/>
                    <a:pt x="6500932" y="186055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</p:grpSp>
      <p:sp>
        <p:nvSpPr>
          <p:cNvPr id="4" name="Freeform 4"/>
          <p:cNvSpPr/>
          <p:nvPr/>
        </p:nvSpPr>
        <p:spPr>
          <a:xfrm rot="-4647102">
            <a:off x="14662252" y="12416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01084">
            <a:off x="-598196" y="7900857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48862" y="1733481"/>
            <a:ext cx="6376736" cy="6820039"/>
          </a:xfrm>
          <a:custGeom>
            <a:avLst/>
            <a:gdLst/>
            <a:ahLst/>
            <a:cxnLst/>
            <a:rect l="l" t="t" r="r" b="b"/>
            <a:pathLst>
              <a:path w="6376736" h="6820039">
                <a:moveTo>
                  <a:pt x="0" y="0"/>
                </a:moveTo>
                <a:lnTo>
                  <a:pt x="6376737" y="0"/>
                </a:lnTo>
                <a:lnTo>
                  <a:pt x="6376737" y="6820038"/>
                </a:lnTo>
                <a:lnTo>
                  <a:pt x="0" y="682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87787" y="5681942"/>
            <a:ext cx="1892090" cy="3553221"/>
          </a:xfrm>
          <a:custGeom>
            <a:avLst/>
            <a:gdLst/>
            <a:ahLst/>
            <a:cxnLst/>
            <a:rect l="l" t="t" r="r" b="b"/>
            <a:pathLst>
              <a:path w="1892090" h="3553221">
                <a:moveTo>
                  <a:pt x="0" y="0"/>
                </a:moveTo>
                <a:lnTo>
                  <a:pt x="1892090" y="0"/>
                </a:lnTo>
                <a:lnTo>
                  <a:pt x="1892090" y="3553221"/>
                </a:lnTo>
                <a:lnTo>
                  <a:pt x="0" y="355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007213" y="8000336"/>
            <a:ext cx="707991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visual pleasure of colour and form, finding beauty in the harmony or tension of abstract compositions.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07213" y="6918141"/>
            <a:ext cx="632155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intellectual challenge, enjoying the process of interpreting and finding meaning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07213" y="5377876"/>
            <a:ext cx="672283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feelings, ideas, even political statements, that require great skill and creativity on the part of the artist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07213" y="3780248"/>
            <a:ext cx="6500093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unique, non-representational interpretations that resonate emotionally or intellectually with viewers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0388" y="1307558"/>
            <a:ext cx="9736480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0"/>
              </a:lnSpc>
            </a:pPr>
            <a:r>
              <a:rPr lang="en-US" sz="7000" spc="-70">
                <a:solidFill>
                  <a:srgbClr val="57393D"/>
                </a:solidFill>
                <a:latin typeface="Coustard"/>
                <a:ea typeface="Coustard"/>
                <a:cs typeface="Coustard"/>
                <a:sym typeface="Coustard"/>
              </a:rPr>
              <a:t>Unlike kids drawings abstract art:</a:t>
            </a:r>
          </a:p>
        </p:txBody>
      </p:sp>
      <p:sp>
        <p:nvSpPr>
          <p:cNvPr id="13" name="Freeform 13"/>
          <p:cNvSpPr/>
          <p:nvPr/>
        </p:nvSpPr>
        <p:spPr>
          <a:xfrm>
            <a:off x="8983299" y="3827873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3" y="0"/>
                </a:lnTo>
                <a:lnTo>
                  <a:pt x="580633" y="661176"/>
                </a:lnTo>
                <a:lnTo>
                  <a:pt x="0" y="661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983299" y="5425501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3" y="0"/>
                </a:lnTo>
                <a:lnTo>
                  <a:pt x="580633" y="661176"/>
                </a:lnTo>
                <a:lnTo>
                  <a:pt x="0" y="661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42032" y="6797377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3" y="0"/>
                </a:lnTo>
                <a:lnTo>
                  <a:pt x="580633" y="661176"/>
                </a:lnTo>
                <a:lnTo>
                  <a:pt x="0" y="661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42032" y="8105927"/>
            <a:ext cx="580632" cy="661175"/>
          </a:xfrm>
          <a:custGeom>
            <a:avLst/>
            <a:gdLst/>
            <a:ahLst/>
            <a:cxnLst/>
            <a:rect l="l" t="t" r="r" b="b"/>
            <a:pathLst>
              <a:path w="580632" h="661175">
                <a:moveTo>
                  <a:pt x="0" y="0"/>
                </a:moveTo>
                <a:lnTo>
                  <a:pt x="580633" y="0"/>
                </a:lnTo>
                <a:lnTo>
                  <a:pt x="580633" y="661175"/>
                </a:lnTo>
                <a:lnTo>
                  <a:pt x="0" y="661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92675" flipH="1" flipV="1">
            <a:off x="-902094" y="7923579"/>
            <a:ext cx="3316518" cy="1802980"/>
          </a:xfrm>
          <a:custGeom>
            <a:avLst/>
            <a:gdLst/>
            <a:ahLst/>
            <a:cxnLst/>
            <a:rect l="l" t="t" r="r" b="b"/>
            <a:pathLst>
              <a:path w="3316518" h="1802980">
                <a:moveTo>
                  <a:pt x="3316518" y="1802979"/>
                </a:moveTo>
                <a:lnTo>
                  <a:pt x="0" y="1802979"/>
                </a:lnTo>
                <a:lnTo>
                  <a:pt x="0" y="0"/>
                </a:lnTo>
                <a:lnTo>
                  <a:pt x="3316518" y="0"/>
                </a:lnTo>
                <a:lnTo>
                  <a:pt x="3316518" y="180297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9356124">
            <a:off x="16767620" y="3312386"/>
            <a:ext cx="2421428" cy="2289351"/>
          </a:xfrm>
          <a:custGeom>
            <a:avLst/>
            <a:gdLst/>
            <a:ahLst/>
            <a:cxnLst/>
            <a:rect l="l" t="t" r="r" b="b"/>
            <a:pathLst>
              <a:path w="2421428" h="2289351">
                <a:moveTo>
                  <a:pt x="0" y="0"/>
                </a:moveTo>
                <a:lnTo>
                  <a:pt x="2421428" y="0"/>
                </a:lnTo>
                <a:lnTo>
                  <a:pt x="2421428" y="2289350"/>
                </a:lnTo>
                <a:lnTo>
                  <a:pt x="0" y="2289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</Words>
  <Application>Microsoft Office PowerPoint</Application>
  <PresentationFormat>Custom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DM Sans</vt:lpstr>
      <vt:lpstr>Arial</vt:lpstr>
      <vt:lpstr>Calibri</vt:lpstr>
      <vt:lpstr>DM Sans Bold</vt:lpstr>
      <vt:lpstr>Coustard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 Art 101</dc:title>
  <dc:creator>Cleopatra Kalogerakou</dc:creator>
  <cp:lastModifiedBy>Cleopatra Kalogerakou</cp:lastModifiedBy>
  <cp:revision>1</cp:revision>
  <dcterms:created xsi:type="dcterms:W3CDTF">2006-08-16T00:00:00Z</dcterms:created>
  <dcterms:modified xsi:type="dcterms:W3CDTF">2025-04-28T15:25:58Z</dcterms:modified>
  <dc:identifier>DAGjmO6adDo</dc:identifier>
</cp:coreProperties>
</file>