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3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  <p:clrMru>
    <a:srgbClr val="6600FF"/>
    <a:srgbClr val="9966FF"/>
    <a:srgbClr val="CC99FF"/>
    <a:srgbClr val="CC66FF"/>
    <a:srgbClr val="00E200"/>
    <a:srgbClr val="0066FF"/>
    <a:srgbClr val="66CCFF"/>
    <a:srgbClr val="3399FF"/>
    <a:srgbClr val="FF6600"/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E8DCEB-773E-4C0D-81E8-C990753AD5F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C2B7ED3-E0C1-44C4-9F59-A547428E9D57}">
      <dgm:prSet phldrT="[Κείμενο]" custT="1"/>
      <dgm:spPr>
        <a:solidFill>
          <a:srgbClr val="99FF33"/>
        </a:solidFill>
      </dgm:spPr>
      <dgm:t>
        <a:bodyPr/>
        <a:lstStyle/>
        <a:p>
          <a:r>
            <a:rPr lang="el-GR" sz="1700" b="1" i="0" dirty="0" smtClean="0">
              <a:solidFill>
                <a:schemeClr val="tx1"/>
              </a:solidFill>
              <a:latin typeface="Calibri" pitchFamily="34" charset="0"/>
            </a:rPr>
            <a:t>Προγραμματισμός </a:t>
          </a:r>
        </a:p>
        <a:p>
          <a:r>
            <a:rPr lang="el-GR" sz="1500" b="1" i="0" dirty="0" smtClean="0">
              <a:solidFill>
                <a:schemeClr val="tx1"/>
              </a:solidFill>
              <a:latin typeface="Calibri" pitchFamily="34" charset="0"/>
            </a:rPr>
            <a:t>Επιλογή ενός σχεδίου δράσης που θα ακολουθήσουμε για να επιτύχουμε το στόχο μας.</a:t>
          </a:r>
          <a:endParaRPr lang="el-GR" sz="1500" b="1" i="0" dirty="0">
            <a:solidFill>
              <a:schemeClr val="tx1"/>
            </a:solidFill>
          </a:endParaRPr>
        </a:p>
      </dgm:t>
    </dgm:pt>
    <dgm:pt modelId="{AA8C40A6-68E1-446F-B6EE-CFE736DB47E0}" type="parTrans" cxnId="{0A4D3764-A224-44EC-BD77-A99C04A6F858}">
      <dgm:prSet/>
      <dgm:spPr/>
      <dgm:t>
        <a:bodyPr/>
        <a:lstStyle/>
        <a:p>
          <a:endParaRPr lang="el-GR"/>
        </a:p>
      </dgm:t>
    </dgm:pt>
    <dgm:pt modelId="{4283960E-9FEA-43AE-A9DD-6020F9C9AD29}" type="sibTrans" cxnId="{0A4D3764-A224-44EC-BD77-A99C04A6F858}">
      <dgm:prSet/>
      <dgm:spPr/>
      <dgm:t>
        <a:bodyPr/>
        <a:lstStyle/>
        <a:p>
          <a:endParaRPr lang="el-GR"/>
        </a:p>
      </dgm:t>
    </dgm:pt>
    <dgm:pt modelId="{F4C59C80-0757-4B5E-A7C8-8A3ACC7E8524}">
      <dgm:prSet phldrT="[Κείμενο]" custT="1"/>
      <dgm:spPr>
        <a:solidFill>
          <a:srgbClr val="FF0000"/>
        </a:solidFill>
      </dgm:spPr>
      <dgm:t>
        <a:bodyPr/>
        <a:lstStyle/>
        <a:p>
          <a:r>
            <a:rPr lang="el-GR" sz="1700" b="1" i="0" dirty="0" smtClean="0">
              <a:solidFill>
                <a:schemeClr val="tx1"/>
              </a:solidFill>
              <a:latin typeface="Calibri" pitchFamily="34" charset="0"/>
            </a:rPr>
            <a:t>Εφαρμογή</a:t>
          </a:r>
        </a:p>
        <a:p>
          <a:r>
            <a:rPr lang="el-GR" sz="1500" b="1" i="0" dirty="0" smtClean="0">
              <a:solidFill>
                <a:schemeClr val="tx1"/>
              </a:solidFill>
              <a:latin typeface="Calibri" pitchFamily="34" charset="0"/>
            </a:rPr>
            <a:t>Υλοποίηση του σχεδίου δράσης για να επιτύχουμε τον επιδιωκόμενο στόχο.</a:t>
          </a:r>
          <a:endParaRPr lang="el-GR" sz="1500" i="0" dirty="0">
            <a:solidFill>
              <a:schemeClr val="tx1"/>
            </a:solidFill>
          </a:endParaRPr>
        </a:p>
      </dgm:t>
    </dgm:pt>
    <dgm:pt modelId="{BB84C8DC-0F24-4D0A-B300-599DCE05A9CD}" type="parTrans" cxnId="{CE16C5F3-06CA-4BCE-AF0A-80DAAA0F5B77}">
      <dgm:prSet/>
      <dgm:spPr/>
      <dgm:t>
        <a:bodyPr/>
        <a:lstStyle/>
        <a:p>
          <a:endParaRPr lang="el-GR"/>
        </a:p>
      </dgm:t>
    </dgm:pt>
    <dgm:pt modelId="{3BA44D31-F299-4BA3-8328-D00F4F2892B0}" type="sibTrans" cxnId="{CE16C5F3-06CA-4BCE-AF0A-80DAAA0F5B77}">
      <dgm:prSet/>
      <dgm:spPr/>
      <dgm:t>
        <a:bodyPr/>
        <a:lstStyle/>
        <a:p>
          <a:endParaRPr lang="el-GR"/>
        </a:p>
      </dgm:t>
    </dgm:pt>
    <dgm:pt modelId="{706C8998-299E-498C-81CA-E023144F3234}">
      <dgm:prSet phldrT="[Κείμενο]" custT="1"/>
      <dgm:spPr>
        <a:solidFill>
          <a:srgbClr val="99FF33"/>
        </a:solidFill>
      </dgm:spPr>
      <dgm:t>
        <a:bodyPr/>
        <a:lstStyle/>
        <a:p>
          <a:pPr algn="ctr"/>
          <a:r>
            <a:rPr lang="el-GR" sz="1700" b="1" i="0" dirty="0" smtClean="0">
              <a:solidFill>
                <a:schemeClr val="tx1"/>
              </a:solidFill>
              <a:latin typeface="Calibri" pitchFamily="34" charset="0"/>
            </a:rPr>
            <a:t>Αξιολόγηση</a:t>
          </a:r>
        </a:p>
        <a:p>
          <a:pPr algn="ctr"/>
          <a:r>
            <a:rPr lang="el-GR" sz="1500" b="1" i="0" dirty="0" smtClean="0">
              <a:solidFill>
                <a:schemeClr val="tx1"/>
              </a:solidFill>
              <a:latin typeface="Calibri" pitchFamily="34" charset="0"/>
            </a:rPr>
            <a:t> Έλεγχος για να διαπιστώσουμε αν οι ενέργειές μας ήταν οι κατάλληλες και</a:t>
          </a:r>
          <a:br>
            <a:rPr lang="el-GR" sz="1500" b="1" i="0" dirty="0" smtClean="0">
              <a:solidFill>
                <a:schemeClr val="tx1"/>
              </a:solidFill>
              <a:latin typeface="Calibri" pitchFamily="34" charset="0"/>
            </a:rPr>
          </a:br>
          <a:r>
            <a:rPr lang="el-GR" sz="1500" b="1" i="0" dirty="0" smtClean="0">
              <a:solidFill>
                <a:schemeClr val="tx1"/>
              </a:solidFill>
              <a:latin typeface="Calibri" pitchFamily="34" charset="0"/>
            </a:rPr>
            <a:t>αν οδήγησαν στο επιθυμητό αποτέλεσμα. </a:t>
          </a:r>
          <a:endParaRPr lang="el-GR" sz="1500" i="0" dirty="0">
            <a:solidFill>
              <a:schemeClr val="tx1"/>
            </a:solidFill>
          </a:endParaRPr>
        </a:p>
      </dgm:t>
    </dgm:pt>
    <dgm:pt modelId="{EECF1A38-FF88-4896-B160-E7A8AECD7345}" type="sibTrans" cxnId="{808403DB-E458-4065-8A5A-9DCE709F5B97}">
      <dgm:prSet/>
      <dgm:spPr/>
      <dgm:t>
        <a:bodyPr/>
        <a:lstStyle/>
        <a:p>
          <a:endParaRPr lang="el-GR"/>
        </a:p>
      </dgm:t>
    </dgm:pt>
    <dgm:pt modelId="{0F777497-3C36-4866-8BBF-F287B885F4C8}" type="parTrans" cxnId="{808403DB-E458-4065-8A5A-9DCE709F5B97}">
      <dgm:prSet/>
      <dgm:spPr/>
      <dgm:t>
        <a:bodyPr/>
        <a:lstStyle/>
        <a:p>
          <a:endParaRPr lang="el-GR"/>
        </a:p>
      </dgm:t>
    </dgm:pt>
    <dgm:pt modelId="{0506B8B2-60E6-430B-BC2E-8801F6197A3A}" type="pres">
      <dgm:prSet presAssocID="{6EE8DCEB-773E-4C0D-81E8-C990753AD5FF}" presName="CompostProcess" presStyleCnt="0">
        <dgm:presLayoutVars>
          <dgm:dir/>
          <dgm:resizeHandles val="exact"/>
        </dgm:presLayoutVars>
      </dgm:prSet>
      <dgm:spPr/>
    </dgm:pt>
    <dgm:pt modelId="{29B7786E-F034-4F64-951E-DB337F84D4F0}" type="pres">
      <dgm:prSet presAssocID="{6EE8DCEB-773E-4C0D-81E8-C990753AD5FF}" presName="arrow" presStyleLbl="bgShp" presStyleIdx="0" presStyleCnt="1" custLinFactNeighborX="367"/>
      <dgm:spPr>
        <a:solidFill>
          <a:srgbClr val="FF0000"/>
        </a:solidFill>
      </dgm:spPr>
    </dgm:pt>
    <dgm:pt modelId="{95161611-2D5C-41B7-B1D2-A0A5641E9EEA}" type="pres">
      <dgm:prSet presAssocID="{6EE8DCEB-773E-4C0D-81E8-C990753AD5FF}" presName="linearProcess" presStyleCnt="0"/>
      <dgm:spPr/>
    </dgm:pt>
    <dgm:pt modelId="{0BBA142F-BE6B-43D1-86E4-5FE779ACDDE1}" type="pres">
      <dgm:prSet presAssocID="{2C2B7ED3-E0C1-44C4-9F59-A547428E9D5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720EB86-FB98-49BB-9CF4-4E39B6518C62}" type="pres">
      <dgm:prSet presAssocID="{4283960E-9FEA-43AE-A9DD-6020F9C9AD29}" presName="sibTrans" presStyleCnt="0"/>
      <dgm:spPr/>
    </dgm:pt>
    <dgm:pt modelId="{98810D02-35D6-47C9-A661-655BBE6EE414}" type="pres">
      <dgm:prSet presAssocID="{F4C59C80-0757-4B5E-A7C8-8A3ACC7E852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3B3FB0-E891-4B26-847A-EDA5DDE6A119}" type="pres">
      <dgm:prSet presAssocID="{3BA44D31-F299-4BA3-8328-D00F4F2892B0}" presName="sibTrans" presStyleCnt="0"/>
      <dgm:spPr/>
    </dgm:pt>
    <dgm:pt modelId="{894F1914-27B3-4CA1-BCB0-691FA83E6A4A}" type="pres">
      <dgm:prSet presAssocID="{706C8998-299E-498C-81CA-E023144F323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C618B46-277D-4B41-B9B9-56DDBADB81B7}" type="presOf" srcId="{2C2B7ED3-E0C1-44C4-9F59-A547428E9D57}" destId="{0BBA142F-BE6B-43D1-86E4-5FE779ACDDE1}" srcOrd="0" destOrd="0" presId="urn:microsoft.com/office/officeart/2005/8/layout/hProcess9"/>
    <dgm:cxn modelId="{F805EA24-BDA4-4842-8ABC-01568CC55D52}" type="presOf" srcId="{F4C59C80-0757-4B5E-A7C8-8A3ACC7E8524}" destId="{98810D02-35D6-47C9-A661-655BBE6EE414}" srcOrd="0" destOrd="0" presId="urn:microsoft.com/office/officeart/2005/8/layout/hProcess9"/>
    <dgm:cxn modelId="{0A4D3764-A224-44EC-BD77-A99C04A6F858}" srcId="{6EE8DCEB-773E-4C0D-81E8-C990753AD5FF}" destId="{2C2B7ED3-E0C1-44C4-9F59-A547428E9D57}" srcOrd="0" destOrd="0" parTransId="{AA8C40A6-68E1-446F-B6EE-CFE736DB47E0}" sibTransId="{4283960E-9FEA-43AE-A9DD-6020F9C9AD29}"/>
    <dgm:cxn modelId="{6EFCC8DE-79FC-4778-B5A1-01D7A749AF8D}" type="presOf" srcId="{6EE8DCEB-773E-4C0D-81E8-C990753AD5FF}" destId="{0506B8B2-60E6-430B-BC2E-8801F6197A3A}" srcOrd="0" destOrd="0" presId="urn:microsoft.com/office/officeart/2005/8/layout/hProcess9"/>
    <dgm:cxn modelId="{0780FA6D-C2B2-4F34-B7F8-DC470D19F3BE}" type="presOf" srcId="{706C8998-299E-498C-81CA-E023144F3234}" destId="{894F1914-27B3-4CA1-BCB0-691FA83E6A4A}" srcOrd="0" destOrd="0" presId="urn:microsoft.com/office/officeart/2005/8/layout/hProcess9"/>
    <dgm:cxn modelId="{CE16C5F3-06CA-4BCE-AF0A-80DAAA0F5B77}" srcId="{6EE8DCEB-773E-4C0D-81E8-C990753AD5FF}" destId="{F4C59C80-0757-4B5E-A7C8-8A3ACC7E8524}" srcOrd="1" destOrd="0" parTransId="{BB84C8DC-0F24-4D0A-B300-599DCE05A9CD}" sibTransId="{3BA44D31-F299-4BA3-8328-D00F4F2892B0}"/>
    <dgm:cxn modelId="{808403DB-E458-4065-8A5A-9DCE709F5B97}" srcId="{6EE8DCEB-773E-4C0D-81E8-C990753AD5FF}" destId="{706C8998-299E-498C-81CA-E023144F3234}" srcOrd="2" destOrd="0" parTransId="{0F777497-3C36-4866-8BBF-F287B885F4C8}" sibTransId="{EECF1A38-FF88-4896-B160-E7A8AECD7345}"/>
    <dgm:cxn modelId="{3CA5DF33-A574-49BF-936F-72FA02CB44F8}" type="presParOf" srcId="{0506B8B2-60E6-430B-BC2E-8801F6197A3A}" destId="{29B7786E-F034-4F64-951E-DB337F84D4F0}" srcOrd="0" destOrd="0" presId="urn:microsoft.com/office/officeart/2005/8/layout/hProcess9"/>
    <dgm:cxn modelId="{6EB5DC8C-4505-4EF0-82BC-5FEF21493337}" type="presParOf" srcId="{0506B8B2-60E6-430B-BC2E-8801F6197A3A}" destId="{95161611-2D5C-41B7-B1D2-A0A5641E9EEA}" srcOrd="1" destOrd="0" presId="urn:microsoft.com/office/officeart/2005/8/layout/hProcess9"/>
    <dgm:cxn modelId="{72A52828-178D-4757-A5FB-83EEEA7D6EEB}" type="presParOf" srcId="{95161611-2D5C-41B7-B1D2-A0A5641E9EEA}" destId="{0BBA142F-BE6B-43D1-86E4-5FE779ACDDE1}" srcOrd="0" destOrd="0" presId="urn:microsoft.com/office/officeart/2005/8/layout/hProcess9"/>
    <dgm:cxn modelId="{333F3B31-A237-42C9-9DA0-355F417E79E4}" type="presParOf" srcId="{95161611-2D5C-41B7-B1D2-A0A5641E9EEA}" destId="{D720EB86-FB98-49BB-9CF4-4E39B6518C62}" srcOrd="1" destOrd="0" presId="urn:microsoft.com/office/officeart/2005/8/layout/hProcess9"/>
    <dgm:cxn modelId="{BCB8F453-F3A6-4ADB-8BFD-BEDE4CDB19F8}" type="presParOf" srcId="{95161611-2D5C-41B7-B1D2-A0A5641E9EEA}" destId="{98810D02-35D6-47C9-A661-655BBE6EE414}" srcOrd="2" destOrd="0" presId="urn:microsoft.com/office/officeart/2005/8/layout/hProcess9"/>
    <dgm:cxn modelId="{F8A40E5C-21E5-4001-858B-41B50A9DFF60}" type="presParOf" srcId="{95161611-2D5C-41B7-B1D2-A0A5641E9EEA}" destId="{D13B3FB0-E891-4B26-847A-EDA5DDE6A119}" srcOrd="3" destOrd="0" presId="urn:microsoft.com/office/officeart/2005/8/layout/hProcess9"/>
    <dgm:cxn modelId="{FDA3165D-A7DF-4C75-9853-F712FF1FC436}" type="presParOf" srcId="{95161611-2D5C-41B7-B1D2-A0A5641E9EEA}" destId="{894F1914-27B3-4CA1-BCB0-691FA83E6A4A}" srcOrd="4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E793C4-EEDD-4899-8EB7-0E4824BD69A5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B34E540-397D-41E0-AE42-31401ACD6473}">
      <dgm:prSet phldrT="[Κείμενο]" custT="1"/>
      <dgm:spPr>
        <a:solidFill>
          <a:srgbClr val="66CCFF">
            <a:alpha val="89804"/>
          </a:srgbClr>
        </a:solidFill>
      </dgm:spPr>
      <dgm:t>
        <a:bodyPr/>
        <a:lstStyle/>
        <a:p>
          <a:r>
            <a:rPr lang="el-GR" sz="2200" b="1" dirty="0" smtClean="0">
              <a:solidFill>
                <a:schemeClr val="tx1"/>
              </a:solidFill>
            </a:rPr>
            <a:t>Πόροι</a:t>
          </a:r>
          <a:endParaRPr lang="el-GR" sz="2200" b="1" dirty="0">
            <a:solidFill>
              <a:schemeClr val="tx1"/>
            </a:solidFill>
          </a:endParaRPr>
        </a:p>
      </dgm:t>
    </dgm:pt>
    <dgm:pt modelId="{757D9DE0-ACCE-4D73-BDDE-239DA97EDAAF}" type="parTrans" cxnId="{B4EBF83A-DE96-461A-BE6B-B14E870BCCAF}">
      <dgm:prSet/>
      <dgm:spPr/>
      <dgm:t>
        <a:bodyPr/>
        <a:lstStyle/>
        <a:p>
          <a:endParaRPr lang="el-GR"/>
        </a:p>
      </dgm:t>
    </dgm:pt>
    <dgm:pt modelId="{BD2A1104-AD0C-4FF2-B5E0-EFE28F7097C8}" type="sibTrans" cxnId="{B4EBF83A-DE96-461A-BE6B-B14E870BCCAF}">
      <dgm:prSet/>
      <dgm:spPr/>
      <dgm:t>
        <a:bodyPr/>
        <a:lstStyle/>
        <a:p>
          <a:endParaRPr lang="el-GR"/>
        </a:p>
      </dgm:t>
    </dgm:pt>
    <dgm:pt modelId="{92040BD9-8A1F-4A9E-9888-1E69091D0CEC}">
      <dgm:prSet phldrT="[Κείμενο]" custT="1"/>
      <dgm:spPr>
        <a:solidFill>
          <a:srgbClr val="66CCFF">
            <a:alpha val="90000"/>
          </a:srgbClr>
        </a:solidFill>
      </dgm:spPr>
      <dgm:t>
        <a:bodyPr/>
        <a:lstStyle/>
        <a:p>
          <a:r>
            <a:rPr lang="el-GR" sz="1800" b="1" dirty="0" smtClean="0"/>
            <a:t>Υλικοί</a:t>
          </a:r>
        </a:p>
        <a:p>
          <a:r>
            <a:rPr lang="el-GR" sz="1800" b="1" dirty="0" smtClean="0"/>
            <a:t> </a:t>
          </a:r>
          <a:r>
            <a:rPr lang="el-GR" sz="1700" b="1" dirty="0" smtClean="0"/>
            <a:t>π.χ. χρήματα, εργαλεία, τρόφιμα κ.ά.</a:t>
          </a:r>
          <a:endParaRPr lang="el-GR" sz="1700" b="1" dirty="0"/>
        </a:p>
      </dgm:t>
    </dgm:pt>
    <dgm:pt modelId="{7CD6DBE8-4B2F-4F20-B55E-CA6E71B20505}" type="parTrans" cxnId="{D16FDF0B-CB56-4E22-BE93-1A5A21FADEEA}">
      <dgm:prSet/>
      <dgm:spPr/>
      <dgm:t>
        <a:bodyPr/>
        <a:lstStyle/>
        <a:p>
          <a:endParaRPr lang="el-GR"/>
        </a:p>
      </dgm:t>
    </dgm:pt>
    <dgm:pt modelId="{CBEE8D2E-8F83-4E92-ABA9-FEE66D21DB30}" type="sibTrans" cxnId="{D16FDF0B-CB56-4E22-BE93-1A5A21FADEEA}">
      <dgm:prSet/>
      <dgm:spPr/>
      <dgm:t>
        <a:bodyPr/>
        <a:lstStyle/>
        <a:p>
          <a:endParaRPr lang="el-GR"/>
        </a:p>
      </dgm:t>
    </dgm:pt>
    <dgm:pt modelId="{8E72BAC2-C331-4855-8DFA-22A73DFD9D0F}">
      <dgm:prSet phldrT="[Κείμενο]" custT="1"/>
      <dgm:spPr>
        <a:solidFill>
          <a:srgbClr val="66CCFF">
            <a:alpha val="90000"/>
          </a:srgbClr>
        </a:solidFill>
      </dgm:spPr>
      <dgm:t>
        <a:bodyPr/>
        <a:lstStyle/>
        <a:p>
          <a:r>
            <a:rPr lang="el-GR" sz="1800" b="1" dirty="0" smtClean="0"/>
            <a:t>Ανθρώπινοι</a:t>
          </a:r>
        </a:p>
        <a:p>
          <a:r>
            <a:rPr lang="el-GR" sz="1800" b="1" dirty="0" smtClean="0"/>
            <a:t> </a:t>
          </a:r>
          <a:r>
            <a:rPr lang="el-GR" sz="1700" b="1" dirty="0" smtClean="0"/>
            <a:t>π.χ. ικανότητες, γνώσεις, ταλέντα κ.ά.</a:t>
          </a:r>
          <a:endParaRPr lang="el-GR" sz="1700" b="1" dirty="0"/>
        </a:p>
      </dgm:t>
    </dgm:pt>
    <dgm:pt modelId="{FEDBC6B2-17CA-493B-A701-C6F970B6991E}" type="parTrans" cxnId="{9CC8F74E-FD47-4E00-A6F9-0734FE8AC47F}">
      <dgm:prSet/>
      <dgm:spPr/>
      <dgm:t>
        <a:bodyPr/>
        <a:lstStyle/>
        <a:p>
          <a:endParaRPr lang="el-GR"/>
        </a:p>
      </dgm:t>
    </dgm:pt>
    <dgm:pt modelId="{63169B5F-6225-4681-AA4F-2F0150C1C4E3}" type="sibTrans" cxnId="{9CC8F74E-FD47-4E00-A6F9-0734FE8AC47F}">
      <dgm:prSet/>
      <dgm:spPr/>
      <dgm:t>
        <a:bodyPr/>
        <a:lstStyle/>
        <a:p>
          <a:endParaRPr lang="el-GR"/>
        </a:p>
      </dgm:t>
    </dgm:pt>
    <dgm:pt modelId="{5724BE2B-0EF1-4B17-AA7A-4A1A86A07200}" type="pres">
      <dgm:prSet presAssocID="{59E793C4-EEDD-4899-8EB7-0E4824BD69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1062E659-A7DA-4B18-B0B5-0EB0A9F77C53}" type="pres">
      <dgm:prSet presAssocID="{9B34E540-397D-41E0-AE42-31401ACD6473}" presName="hierRoot1" presStyleCnt="0"/>
      <dgm:spPr/>
    </dgm:pt>
    <dgm:pt modelId="{99A6478F-9242-41A0-BA29-B26B93AEF6B6}" type="pres">
      <dgm:prSet presAssocID="{9B34E540-397D-41E0-AE42-31401ACD6473}" presName="composite" presStyleCnt="0"/>
      <dgm:spPr/>
    </dgm:pt>
    <dgm:pt modelId="{69801D23-9163-459C-B536-B1557438EF86}" type="pres">
      <dgm:prSet presAssocID="{9B34E540-397D-41E0-AE42-31401ACD6473}" presName="background" presStyleLbl="node0" presStyleIdx="0" presStyleCnt="1"/>
      <dgm:spPr>
        <a:solidFill>
          <a:srgbClr val="FF0000"/>
        </a:solidFill>
      </dgm:spPr>
    </dgm:pt>
    <dgm:pt modelId="{4DC39496-6D62-4931-B08A-DBE95EF435B4}" type="pres">
      <dgm:prSet presAssocID="{9B34E540-397D-41E0-AE42-31401ACD6473}" presName="text" presStyleLbl="fgAcc0" presStyleIdx="0" presStyleCnt="1" custLinFactNeighborX="234" custLinFactNeighborY="-557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E0D9462-B413-45B9-9DBE-1BFC502A1E70}" type="pres">
      <dgm:prSet presAssocID="{9B34E540-397D-41E0-AE42-31401ACD6473}" presName="hierChild2" presStyleCnt="0"/>
      <dgm:spPr/>
    </dgm:pt>
    <dgm:pt modelId="{A832AAA3-4CC2-4B57-857B-F98B1F1D86C6}" type="pres">
      <dgm:prSet presAssocID="{7CD6DBE8-4B2F-4F20-B55E-CA6E71B20505}" presName="Name10" presStyleLbl="parChTrans1D2" presStyleIdx="0" presStyleCnt="2"/>
      <dgm:spPr/>
      <dgm:t>
        <a:bodyPr/>
        <a:lstStyle/>
        <a:p>
          <a:endParaRPr lang="el-GR"/>
        </a:p>
      </dgm:t>
    </dgm:pt>
    <dgm:pt modelId="{BAD3CE16-A5AF-4FA9-8B97-A0016B07672C}" type="pres">
      <dgm:prSet presAssocID="{92040BD9-8A1F-4A9E-9888-1E69091D0CEC}" presName="hierRoot2" presStyleCnt="0"/>
      <dgm:spPr/>
    </dgm:pt>
    <dgm:pt modelId="{59F72654-070D-4C11-9927-EFC1AB8CBB74}" type="pres">
      <dgm:prSet presAssocID="{92040BD9-8A1F-4A9E-9888-1E69091D0CEC}" presName="composite2" presStyleCnt="0"/>
      <dgm:spPr/>
    </dgm:pt>
    <dgm:pt modelId="{60C3C707-AC92-448A-A93A-6E529931221A}" type="pres">
      <dgm:prSet presAssocID="{92040BD9-8A1F-4A9E-9888-1E69091D0CEC}" presName="background2" presStyleLbl="node2" presStyleIdx="0" presStyleCnt="2"/>
      <dgm:spPr>
        <a:solidFill>
          <a:srgbClr val="FF0000"/>
        </a:solidFill>
      </dgm:spPr>
    </dgm:pt>
    <dgm:pt modelId="{8D10BE6B-579B-4B6E-8327-9D113ADA7834}" type="pres">
      <dgm:prSet presAssocID="{92040BD9-8A1F-4A9E-9888-1E69091D0CE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A47850F-6C5A-4627-9997-76DE4D8F3B1D}" type="pres">
      <dgm:prSet presAssocID="{92040BD9-8A1F-4A9E-9888-1E69091D0CEC}" presName="hierChild3" presStyleCnt="0"/>
      <dgm:spPr/>
    </dgm:pt>
    <dgm:pt modelId="{C96F7D6B-7C3D-470D-90A2-2C3408642B6A}" type="pres">
      <dgm:prSet presAssocID="{FEDBC6B2-17CA-493B-A701-C6F970B6991E}" presName="Name10" presStyleLbl="parChTrans1D2" presStyleIdx="1" presStyleCnt="2"/>
      <dgm:spPr/>
      <dgm:t>
        <a:bodyPr/>
        <a:lstStyle/>
        <a:p>
          <a:endParaRPr lang="el-GR"/>
        </a:p>
      </dgm:t>
    </dgm:pt>
    <dgm:pt modelId="{F05D44A1-BAC5-480B-A5A2-9694D1B4B945}" type="pres">
      <dgm:prSet presAssocID="{8E72BAC2-C331-4855-8DFA-22A73DFD9D0F}" presName="hierRoot2" presStyleCnt="0"/>
      <dgm:spPr/>
    </dgm:pt>
    <dgm:pt modelId="{3536C2EE-D9AB-4164-AF74-4930BCE47680}" type="pres">
      <dgm:prSet presAssocID="{8E72BAC2-C331-4855-8DFA-22A73DFD9D0F}" presName="composite2" presStyleCnt="0"/>
      <dgm:spPr/>
    </dgm:pt>
    <dgm:pt modelId="{430DC7FE-EF00-4AB8-A9D0-A77ABC152026}" type="pres">
      <dgm:prSet presAssocID="{8E72BAC2-C331-4855-8DFA-22A73DFD9D0F}" presName="background2" presStyleLbl="node2" presStyleIdx="1" presStyleCnt="2"/>
      <dgm:spPr>
        <a:solidFill>
          <a:srgbClr val="FF0000"/>
        </a:solidFill>
      </dgm:spPr>
    </dgm:pt>
    <dgm:pt modelId="{42C76A9A-1DE7-4BAA-87C4-6AF158D4447D}" type="pres">
      <dgm:prSet presAssocID="{8E72BAC2-C331-4855-8DFA-22A73DFD9D0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BF2AB1B-D90D-40B8-8A51-235C7FFFB541}" type="pres">
      <dgm:prSet presAssocID="{8E72BAC2-C331-4855-8DFA-22A73DFD9D0F}" presName="hierChild3" presStyleCnt="0"/>
      <dgm:spPr/>
    </dgm:pt>
  </dgm:ptLst>
  <dgm:cxnLst>
    <dgm:cxn modelId="{56B1DE97-975D-415D-A0C3-C77F1B520697}" type="presOf" srcId="{59E793C4-EEDD-4899-8EB7-0E4824BD69A5}" destId="{5724BE2B-0EF1-4B17-AA7A-4A1A86A07200}" srcOrd="0" destOrd="0" presId="urn:microsoft.com/office/officeart/2005/8/layout/hierarchy1"/>
    <dgm:cxn modelId="{BBB95A01-91A7-4A07-9655-B91850D00F1C}" type="presOf" srcId="{92040BD9-8A1F-4A9E-9888-1E69091D0CEC}" destId="{8D10BE6B-579B-4B6E-8327-9D113ADA7834}" srcOrd="0" destOrd="0" presId="urn:microsoft.com/office/officeart/2005/8/layout/hierarchy1"/>
    <dgm:cxn modelId="{B4EBF83A-DE96-461A-BE6B-B14E870BCCAF}" srcId="{59E793C4-EEDD-4899-8EB7-0E4824BD69A5}" destId="{9B34E540-397D-41E0-AE42-31401ACD6473}" srcOrd="0" destOrd="0" parTransId="{757D9DE0-ACCE-4D73-BDDE-239DA97EDAAF}" sibTransId="{BD2A1104-AD0C-4FF2-B5E0-EFE28F7097C8}"/>
    <dgm:cxn modelId="{333050CA-E2AD-47C8-8512-0CD05C794E3B}" type="presOf" srcId="{7CD6DBE8-4B2F-4F20-B55E-CA6E71B20505}" destId="{A832AAA3-4CC2-4B57-857B-F98B1F1D86C6}" srcOrd="0" destOrd="0" presId="urn:microsoft.com/office/officeart/2005/8/layout/hierarchy1"/>
    <dgm:cxn modelId="{0EDBCFE5-F880-45ED-9F51-C47DB1EB276D}" type="presOf" srcId="{FEDBC6B2-17CA-493B-A701-C6F970B6991E}" destId="{C96F7D6B-7C3D-470D-90A2-2C3408642B6A}" srcOrd="0" destOrd="0" presId="urn:microsoft.com/office/officeart/2005/8/layout/hierarchy1"/>
    <dgm:cxn modelId="{9CC8F74E-FD47-4E00-A6F9-0734FE8AC47F}" srcId="{9B34E540-397D-41E0-AE42-31401ACD6473}" destId="{8E72BAC2-C331-4855-8DFA-22A73DFD9D0F}" srcOrd="1" destOrd="0" parTransId="{FEDBC6B2-17CA-493B-A701-C6F970B6991E}" sibTransId="{63169B5F-6225-4681-AA4F-2F0150C1C4E3}"/>
    <dgm:cxn modelId="{A1199451-78D8-443C-83D7-1E606A031472}" type="presOf" srcId="{8E72BAC2-C331-4855-8DFA-22A73DFD9D0F}" destId="{42C76A9A-1DE7-4BAA-87C4-6AF158D4447D}" srcOrd="0" destOrd="0" presId="urn:microsoft.com/office/officeart/2005/8/layout/hierarchy1"/>
    <dgm:cxn modelId="{F34DB505-9213-4160-A4F9-05DEC1E895C2}" type="presOf" srcId="{9B34E540-397D-41E0-AE42-31401ACD6473}" destId="{4DC39496-6D62-4931-B08A-DBE95EF435B4}" srcOrd="0" destOrd="0" presId="urn:microsoft.com/office/officeart/2005/8/layout/hierarchy1"/>
    <dgm:cxn modelId="{D16FDF0B-CB56-4E22-BE93-1A5A21FADEEA}" srcId="{9B34E540-397D-41E0-AE42-31401ACD6473}" destId="{92040BD9-8A1F-4A9E-9888-1E69091D0CEC}" srcOrd="0" destOrd="0" parTransId="{7CD6DBE8-4B2F-4F20-B55E-CA6E71B20505}" sibTransId="{CBEE8D2E-8F83-4E92-ABA9-FEE66D21DB30}"/>
    <dgm:cxn modelId="{97C2560F-681C-41DC-B7F9-BC65DC788AA7}" type="presParOf" srcId="{5724BE2B-0EF1-4B17-AA7A-4A1A86A07200}" destId="{1062E659-A7DA-4B18-B0B5-0EB0A9F77C53}" srcOrd="0" destOrd="0" presId="urn:microsoft.com/office/officeart/2005/8/layout/hierarchy1"/>
    <dgm:cxn modelId="{2D55C13F-7510-40D2-AA91-9E0152BAC825}" type="presParOf" srcId="{1062E659-A7DA-4B18-B0B5-0EB0A9F77C53}" destId="{99A6478F-9242-41A0-BA29-B26B93AEF6B6}" srcOrd="0" destOrd="0" presId="urn:microsoft.com/office/officeart/2005/8/layout/hierarchy1"/>
    <dgm:cxn modelId="{165C2D78-E0FA-48DE-AA5E-FCB6C0B689E6}" type="presParOf" srcId="{99A6478F-9242-41A0-BA29-B26B93AEF6B6}" destId="{69801D23-9163-459C-B536-B1557438EF86}" srcOrd="0" destOrd="0" presId="urn:microsoft.com/office/officeart/2005/8/layout/hierarchy1"/>
    <dgm:cxn modelId="{6E5A71FD-C8F8-4EC2-95F6-BB63F74D6A3D}" type="presParOf" srcId="{99A6478F-9242-41A0-BA29-B26B93AEF6B6}" destId="{4DC39496-6D62-4931-B08A-DBE95EF435B4}" srcOrd="1" destOrd="0" presId="urn:microsoft.com/office/officeart/2005/8/layout/hierarchy1"/>
    <dgm:cxn modelId="{CE59EDC0-3A61-4C07-BD76-AFDE475B0910}" type="presParOf" srcId="{1062E659-A7DA-4B18-B0B5-0EB0A9F77C53}" destId="{BE0D9462-B413-45B9-9DBE-1BFC502A1E70}" srcOrd="1" destOrd="0" presId="urn:microsoft.com/office/officeart/2005/8/layout/hierarchy1"/>
    <dgm:cxn modelId="{AF64D9F0-2F60-4B17-B57A-6AE784C095CB}" type="presParOf" srcId="{BE0D9462-B413-45B9-9DBE-1BFC502A1E70}" destId="{A832AAA3-4CC2-4B57-857B-F98B1F1D86C6}" srcOrd="0" destOrd="0" presId="urn:microsoft.com/office/officeart/2005/8/layout/hierarchy1"/>
    <dgm:cxn modelId="{F45500F9-5DAB-4F28-A03E-9D0009854777}" type="presParOf" srcId="{BE0D9462-B413-45B9-9DBE-1BFC502A1E70}" destId="{BAD3CE16-A5AF-4FA9-8B97-A0016B07672C}" srcOrd="1" destOrd="0" presId="urn:microsoft.com/office/officeart/2005/8/layout/hierarchy1"/>
    <dgm:cxn modelId="{8B1AA822-DBB5-40D5-85B2-5CF5D847A62A}" type="presParOf" srcId="{BAD3CE16-A5AF-4FA9-8B97-A0016B07672C}" destId="{59F72654-070D-4C11-9927-EFC1AB8CBB74}" srcOrd="0" destOrd="0" presId="urn:microsoft.com/office/officeart/2005/8/layout/hierarchy1"/>
    <dgm:cxn modelId="{8DFAD5A1-23A2-4422-AC1B-7CCD6D3BFDA8}" type="presParOf" srcId="{59F72654-070D-4C11-9927-EFC1AB8CBB74}" destId="{60C3C707-AC92-448A-A93A-6E529931221A}" srcOrd="0" destOrd="0" presId="urn:microsoft.com/office/officeart/2005/8/layout/hierarchy1"/>
    <dgm:cxn modelId="{1E734BA6-DD0B-4340-9FAC-FAFE94A687EC}" type="presParOf" srcId="{59F72654-070D-4C11-9927-EFC1AB8CBB74}" destId="{8D10BE6B-579B-4B6E-8327-9D113ADA7834}" srcOrd="1" destOrd="0" presId="urn:microsoft.com/office/officeart/2005/8/layout/hierarchy1"/>
    <dgm:cxn modelId="{FBAF5662-7106-4E44-9E8A-C268F54CC036}" type="presParOf" srcId="{BAD3CE16-A5AF-4FA9-8B97-A0016B07672C}" destId="{7A47850F-6C5A-4627-9997-76DE4D8F3B1D}" srcOrd="1" destOrd="0" presId="urn:microsoft.com/office/officeart/2005/8/layout/hierarchy1"/>
    <dgm:cxn modelId="{9BD22803-9058-4B46-8B60-DD88607B5A8D}" type="presParOf" srcId="{BE0D9462-B413-45B9-9DBE-1BFC502A1E70}" destId="{C96F7D6B-7C3D-470D-90A2-2C3408642B6A}" srcOrd="2" destOrd="0" presId="urn:microsoft.com/office/officeart/2005/8/layout/hierarchy1"/>
    <dgm:cxn modelId="{4CFE0B58-3B9F-448F-8393-7D8CBE5E3423}" type="presParOf" srcId="{BE0D9462-B413-45B9-9DBE-1BFC502A1E70}" destId="{F05D44A1-BAC5-480B-A5A2-9694D1B4B945}" srcOrd="3" destOrd="0" presId="urn:microsoft.com/office/officeart/2005/8/layout/hierarchy1"/>
    <dgm:cxn modelId="{B79DA5C0-4752-4EFC-8FBD-C20DCBEED120}" type="presParOf" srcId="{F05D44A1-BAC5-480B-A5A2-9694D1B4B945}" destId="{3536C2EE-D9AB-4164-AF74-4930BCE47680}" srcOrd="0" destOrd="0" presId="urn:microsoft.com/office/officeart/2005/8/layout/hierarchy1"/>
    <dgm:cxn modelId="{B1FEC16B-7D8E-48D5-BA92-F2EFBE290872}" type="presParOf" srcId="{3536C2EE-D9AB-4164-AF74-4930BCE47680}" destId="{430DC7FE-EF00-4AB8-A9D0-A77ABC152026}" srcOrd="0" destOrd="0" presId="urn:microsoft.com/office/officeart/2005/8/layout/hierarchy1"/>
    <dgm:cxn modelId="{113FD0E6-342F-4538-B6DE-A3FE6A822DD8}" type="presParOf" srcId="{3536C2EE-D9AB-4164-AF74-4930BCE47680}" destId="{42C76A9A-1DE7-4BAA-87C4-6AF158D4447D}" srcOrd="1" destOrd="0" presId="urn:microsoft.com/office/officeart/2005/8/layout/hierarchy1"/>
    <dgm:cxn modelId="{97DF7F72-DDCB-4723-9957-E6FB770AF6BA}" type="presParOf" srcId="{F05D44A1-BAC5-480B-A5A2-9694D1B4B945}" destId="{2BF2AB1B-D90D-40B8-8A51-235C7FFFB541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21B404-E521-475E-977B-753C5F70EEC3}" type="doc">
      <dgm:prSet loTypeId="urn:microsoft.com/office/officeart/2005/8/layout/arrow5" loCatId="process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98E6B16E-00A9-4605-AF97-2244A3126EE1}">
      <dgm:prSet phldrT="[Κείμενο]"/>
      <dgm:spPr>
        <a:solidFill>
          <a:srgbClr val="00E200"/>
        </a:solidFill>
      </dgm:spPr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Επιθυμίες</a:t>
          </a:r>
          <a:endParaRPr lang="el-GR" b="1" dirty="0">
            <a:solidFill>
              <a:schemeClr val="tx1"/>
            </a:solidFill>
          </a:endParaRPr>
        </a:p>
      </dgm:t>
    </dgm:pt>
    <dgm:pt modelId="{0AAF7EF0-2B43-475F-8257-E00ACC43C44D}" type="parTrans" cxnId="{E4CF8266-A00B-4876-844B-34766DFA29A2}">
      <dgm:prSet/>
      <dgm:spPr/>
      <dgm:t>
        <a:bodyPr/>
        <a:lstStyle/>
        <a:p>
          <a:endParaRPr lang="el-GR"/>
        </a:p>
      </dgm:t>
    </dgm:pt>
    <dgm:pt modelId="{3DDFEC0E-A2D6-4F4E-BFEF-8288BABBCE4B}" type="sibTrans" cxnId="{E4CF8266-A00B-4876-844B-34766DFA29A2}">
      <dgm:prSet/>
      <dgm:spPr/>
      <dgm:t>
        <a:bodyPr/>
        <a:lstStyle/>
        <a:p>
          <a:endParaRPr lang="el-GR"/>
        </a:p>
      </dgm:t>
    </dgm:pt>
    <dgm:pt modelId="{AEFE0E7A-49E3-4FF7-8D6E-642485C36AB4}">
      <dgm:prSet phldrT="[Κείμενο]"/>
      <dgm:spPr>
        <a:solidFill>
          <a:srgbClr val="FF0000"/>
        </a:solidFill>
      </dgm:spPr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Ανάγκες</a:t>
          </a:r>
          <a:endParaRPr lang="el-GR" b="1" dirty="0">
            <a:solidFill>
              <a:schemeClr val="tx1"/>
            </a:solidFill>
          </a:endParaRPr>
        </a:p>
      </dgm:t>
    </dgm:pt>
    <dgm:pt modelId="{C2F85B03-DFA6-4A89-A6C6-0C40A4185AB3}" type="parTrans" cxnId="{CDFC4C82-1464-4895-A069-DE43E0D70E92}">
      <dgm:prSet/>
      <dgm:spPr/>
      <dgm:t>
        <a:bodyPr/>
        <a:lstStyle/>
        <a:p>
          <a:endParaRPr lang="el-GR"/>
        </a:p>
      </dgm:t>
    </dgm:pt>
    <dgm:pt modelId="{D2503F4F-A270-42B6-9AB4-14E10D206DA1}" type="sibTrans" cxnId="{CDFC4C82-1464-4895-A069-DE43E0D70E92}">
      <dgm:prSet/>
      <dgm:spPr/>
      <dgm:t>
        <a:bodyPr/>
        <a:lstStyle/>
        <a:p>
          <a:endParaRPr lang="el-GR"/>
        </a:p>
      </dgm:t>
    </dgm:pt>
    <dgm:pt modelId="{0DBCB164-421D-4A2C-8719-15CC3C74B456}" type="pres">
      <dgm:prSet presAssocID="{8B21B404-E521-475E-977B-753C5F70EE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E715F97-058E-47B4-99BD-813084FB0AE2}" type="pres">
      <dgm:prSet presAssocID="{98E6B16E-00A9-4605-AF97-2244A3126EE1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7050645-FB23-4FE6-B1C1-F4C3B914C140}" type="pres">
      <dgm:prSet presAssocID="{AEFE0E7A-49E3-4FF7-8D6E-642485C36AB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FE970B4-F68D-4EB7-85F3-218CC3CE03D2}" type="presOf" srcId="{8B21B404-E521-475E-977B-753C5F70EEC3}" destId="{0DBCB164-421D-4A2C-8719-15CC3C74B456}" srcOrd="0" destOrd="0" presId="urn:microsoft.com/office/officeart/2005/8/layout/arrow5"/>
    <dgm:cxn modelId="{CC035D71-C97F-40E4-A036-EE6BCF30E6CE}" type="presOf" srcId="{98E6B16E-00A9-4605-AF97-2244A3126EE1}" destId="{CE715F97-058E-47B4-99BD-813084FB0AE2}" srcOrd="0" destOrd="0" presId="urn:microsoft.com/office/officeart/2005/8/layout/arrow5"/>
    <dgm:cxn modelId="{CDFC4C82-1464-4895-A069-DE43E0D70E92}" srcId="{8B21B404-E521-475E-977B-753C5F70EEC3}" destId="{AEFE0E7A-49E3-4FF7-8D6E-642485C36AB4}" srcOrd="1" destOrd="0" parTransId="{C2F85B03-DFA6-4A89-A6C6-0C40A4185AB3}" sibTransId="{D2503F4F-A270-42B6-9AB4-14E10D206DA1}"/>
    <dgm:cxn modelId="{E4CF8266-A00B-4876-844B-34766DFA29A2}" srcId="{8B21B404-E521-475E-977B-753C5F70EEC3}" destId="{98E6B16E-00A9-4605-AF97-2244A3126EE1}" srcOrd="0" destOrd="0" parTransId="{0AAF7EF0-2B43-475F-8257-E00ACC43C44D}" sibTransId="{3DDFEC0E-A2D6-4F4E-BFEF-8288BABBCE4B}"/>
    <dgm:cxn modelId="{EEAD5B26-E662-4B08-BCED-CA23D35FE12F}" type="presOf" srcId="{AEFE0E7A-49E3-4FF7-8D6E-642485C36AB4}" destId="{E7050645-FB23-4FE6-B1C1-F4C3B914C140}" srcOrd="0" destOrd="0" presId="urn:microsoft.com/office/officeart/2005/8/layout/arrow5"/>
    <dgm:cxn modelId="{F923D74E-97D9-4F54-A94C-BA49758FDDBB}" type="presParOf" srcId="{0DBCB164-421D-4A2C-8719-15CC3C74B456}" destId="{CE715F97-058E-47B4-99BD-813084FB0AE2}" srcOrd="0" destOrd="0" presId="urn:microsoft.com/office/officeart/2005/8/layout/arrow5"/>
    <dgm:cxn modelId="{8EAEA478-C017-411F-B09D-8AB7F4B505AA}" type="presParOf" srcId="{0DBCB164-421D-4A2C-8719-15CC3C74B456}" destId="{E7050645-FB23-4FE6-B1C1-F4C3B914C140}" srcOrd="1" destOrd="0" presId="urn:microsoft.com/office/officeart/2005/8/layout/arrow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C3CCC5-C5CD-4297-A5FE-309C1CB499F1}" type="doc">
      <dgm:prSet loTypeId="urn:microsoft.com/office/officeart/2005/8/layout/pyramid2" loCatId="pyramid" qsTypeId="urn:microsoft.com/office/officeart/2005/8/quickstyle/3d7" qsCatId="3D" csTypeId="urn:microsoft.com/office/officeart/2005/8/colors/accent1_2" csCatId="accent1" phldr="1"/>
      <dgm:spPr/>
    </dgm:pt>
    <dgm:pt modelId="{6C620A8C-C0AE-41CB-A75B-71711302729A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rgbClr val="0066FF"/>
              </a:solidFill>
            </a:rPr>
            <a:t>Ανάγκες Αυτοπραγμάτωσης</a:t>
          </a:r>
        </a:p>
        <a:p>
          <a:r>
            <a:rPr lang="el-GR" sz="1500" b="1" dirty="0" smtClean="0"/>
            <a:t>(αίσθημα πληρότητας – ολοκλήρωση)</a:t>
          </a:r>
          <a:endParaRPr lang="el-GR" sz="1500" dirty="0"/>
        </a:p>
      </dgm:t>
    </dgm:pt>
    <dgm:pt modelId="{AC69A179-E73A-46B5-9177-32318918938F}" type="parTrans" cxnId="{68803981-C26E-4AFE-89B2-EDBC4C59A529}">
      <dgm:prSet/>
      <dgm:spPr/>
      <dgm:t>
        <a:bodyPr/>
        <a:lstStyle/>
        <a:p>
          <a:endParaRPr lang="el-GR"/>
        </a:p>
      </dgm:t>
    </dgm:pt>
    <dgm:pt modelId="{2856DFDF-A4C3-4381-A30F-A70E41614F87}" type="sibTrans" cxnId="{68803981-C26E-4AFE-89B2-EDBC4C59A529}">
      <dgm:prSet/>
      <dgm:spPr/>
      <dgm:t>
        <a:bodyPr/>
        <a:lstStyle/>
        <a:p>
          <a:endParaRPr lang="el-GR"/>
        </a:p>
      </dgm:t>
    </dgm:pt>
    <dgm:pt modelId="{0F753D37-B890-448D-8650-250C2B149D90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rgbClr val="0066FF"/>
              </a:solidFill>
            </a:rPr>
            <a:t>Ανάγκες εκτίμησης</a:t>
          </a:r>
        </a:p>
        <a:p>
          <a:r>
            <a:rPr lang="el-GR" sz="1500" b="1" dirty="0" smtClean="0"/>
            <a:t>(επιτυχία, αποδοχή κ.ά.)</a:t>
          </a:r>
          <a:endParaRPr lang="el-GR" sz="1500" b="1" dirty="0"/>
        </a:p>
      </dgm:t>
    </dgm:pt>
    <dgm:pt modelId="{53C01E69-07E0-410F-BA59-9EC3A8E9AF4D}" type="parTrans" cxnId="{32E53A54-383E-4BA7-A98D-65418FD3F58F}">
      <dgm:prSet/>
      <dgm:spPr/>
      <dgm:t>
        <a:bodyPr/>
        <a:lstStyle/>
        <a:p>
          <a:endParaRPr lang="el-GR"/>
        </a:p>
      </dgm:t>
    </dgm:pt>
    <dgm:pt modelId="{3C39380F-8875-48EF-A376-E4B5BF2D99FB}" type="sibTrans" cxnId="{32E53A54-383E-4BA7-A98D-65418FD3F58F}">
      <dgm:prSet/>
      <dgm:spPr/>
      <dgm:t>
        <a:bodyPr/>
        <a:lstStyle/>
        <a:p>
          <a:endParaRPr lang="el-GR"/>
        </a:p>
      </dgm:t>
    </dgm:pt>
    <dgm:pt modelId="{1195274A-4DA5-4109-B2B9-7B62FE2B7E14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rgbClr val="0066FF"/>
              </a:solidFill>
            </a:rPr>
            <a:t>Κοινωνικές ανάγκες</a:t>
          </a:r>
        </a:p>
        <a:p>
          <a:r>
            <a:rPr lang="el-GR" sz="1500" b="1" dirty="0" smtClean="0"/>
            <a:t>(αγάπη, στοργή, φιλία κ.ά.)</a:t>
          </a:r>
          <a:endParaRPr lang="el-GR" sz="1500" b="1" dirty="0"/>
        </a:p>
      </dgm:t>
    </dgm:pt>
    <dgm:pt modelId="{5B5AD8C5-F5A0-428A-B1F6-1865D164983D}" type="parTrans" cxnId="{AA3E0CB2-0811-40AF-BBF4-BAF8387A0BC4}">
      <dgm:prSet/>
      <dgm:spPr/>
      <dgm:t>
        <a:bodyPr/>
        <a:lstStyle/>
        <a:p>
          <a:endParaRPr lang="el-GR"/>
        </a:p>
      </dgm:t>
    </dgm:pt>
    <dgm:pt modelId="{323A5EA8-E5A3-401F-B60E-EAE273A65FD9}" type="sibTrans" cxnId="{AA3E0CB2-0811-40AF-BBF4-BAF8387A0BC4}">
      <dgm:prSet/>
      <dgm:spPr/>
      <dgm:t>
        <a:bodyPr/>
        <a:lstStyle/>
        <a:p>
          <a:endParaRPr lang="el-GR"/>
        </a:p>
      </dgm:t>
    </dgm:pt>
    <dgm:pt modelId="{415EA1B3-36BA-4694-8416-55BB3D2E1DCD}">
      <dgm:prSet custT="1"/>
      <dgm:spPr/>
      <dgm:t>
        <a:bodyPr/>
        <a:lstStyle/>
        <a:p>
          <a:r>
            <a:rPr lang="el-GR" sz="1600" b="1" dirty="0" smtClean="0">
              <a:solidFill>
                <a:srgbClr val="0066FF"/>
              </a:solidFill>
            </a:rPr>
            <a:t>Ανάγκες ασφάλειας</a:t>
          </a:r>
        </a:p>
        <a:p>
          <a:r>
            <a:rPr lang="el-GR" sz="1500" b="1" dirty="0" smtClean="0"/>
            <a:t>(στέγη, φροντίδα υγείας, νόμοι κ.ά.)</a:t>
          </a:r>
          <a:endParaRPr lang="el-GR" sz="1500" b="1" dirty="0"/>
        </a:p>
      </dgm:t>
    </dgm:pt>
    <dgm:pt modelId="{6056E645-E12B-4A63-B158-D958C6FB6724}" type="parTrans" cxnId="{1B61C15F-BE5F-43FB-A5E3-2A4B147C5993}">
      <dgm:prSet/>
      <dgm:spPr/>
      <dgm:t>
        <a:bodyPr/>
        <a:lstStyle/>
        <a:p>
          <a:endParaRPr lang="el-GR"/>
        </a:p>
      </dgm:t>
    </dgm:pt>
    <dgm:pt modelId="{7820677D-F701-4931-9B9C-23D11F59E45E}" type="sibTrans" cxnId="{1B61C15F-BE5F-43FB-A5E3-2A4B147C5993}">
      <dgm:prSet/>
      <dgm:spPr/>
      <dgm:t>
        <a:bodyPr/>
        <a:lstStyle/>
        <a:p>
          <a:endParaRPr lang="el-GR"/>
        </a:p>
      </dgm:t>
    </dgm:pt>
    <dgm:pt modelId="{3E4D4B20-1211-4ED1-AE54-6C66ACCB2DB2}">
      <dgm:prSet custT="1"/>
      <dgm:spPr/>
      <dgm:t>
        <a:bodyPr/>
        <a:lstStyle/>
        <a:p>
          <a:r>
            <a:rPr lang="el-GR" sz="1600" b="1" dirty="0" smtClean="0">
              <a:solidFill>
                <a:srgbClr val="0066FF"/>
              </a:solidFill>
            </a:rPr>
            <a:t>Φυσιολογικές ανάγκες</a:t>
          </a:r>
        </a:p>
        <a:p>
          <a:r>
            <a:rPr lang="el-GR" sz="1500" b="1" dirty="0" smtClean="0"/>
            <a:t>(τροφή, νερό, ύπνος κ.ά.)</a:t>
          </a:r>
          <a:endParaRPr lang="el-GR" sz="1500" b="1" dirty="0"/>
        </a:p>
      </dgm:t>
    </dgm:pt>
    <dgm:pt modelId="{FE908458-256C-446A-9422-9ADD272F1F1D}" type="parTrans" cxnId="{CBCA7145-AA33-412D-A7EF-89A9B7F4844B}">
      <dgm:prSet/>
      <dgm:spPr/>
      <dgm:t>
        <a:bodyPr/>
        <a:lstStyle/>
        <a:p>
          <a:endParaRPr lang="el-GR"/>
        </a:p>
      </dgm:t>
    </dgm:pt>
    <dgm:pt modelId="{B08DCE38-FBB9-4C3C-8634-87CC8747F87A}" type="sibTrans" cxnId="{CBCA7145-AA33-412D-A7EF-89A9B7F4844B}">
      <dgm:prSet/>
      <dgm:spPr/>
      <dgm:t>
        <a:bodyPr/>
        <a:lstStyle/>
        <a:p>
          <a:endParaRPr lang="el-GR"/>
        </a:p>
      </dgm:t>
    </dgm:pt>
    <dgm:pt modelId="{6CEAE2F0-5674-446C-B361-9FAA32EBCDFB}" type="pres">
      <dgm:prSet presAssocID="{9AC3CCC5-C5CD-4297-A5FE-309C1CB499F1}" presName="compositeShape" presStyleCnt="0">
        <dgm:presLayoutVars>
          <dgm:dir/>
          <dgm:resizeHandles/>
        </dgm:presLayoutVars>
      </dgm:prSet>
      <dgm:spPr/>
    </dgm:pt>
    <dgm:pt modelId="{E84A062F-3681-460A-9B21-0CBFF3A3709F}" type="pres">
      <dgm:prSet presAssocID="{9AC3CCC5-C5CD-4297-A5FE-309C1CB499F1}" presName="pyramid" presStyleLbl="node1" presStyleIdx="0" presStyleCnt="1"/>
      <dgm:spPr>
        <a:solidFill>
          <a:srgbClr val="FF0000"/>
        </a:solidFill>
      </dgm:spPr>
    </dgm:pt>
    <dgm:pt modelId="{91AF3426-512F-48C1-BB34-B09CD7655C3F}" type="pres">
      <dgm:prSet presAssocID="{9AC3CCC5-C5CD-4297-A5FE-309C1CB499F1}" presName="theList" presStyleCnt="0"/>
      <dgm:spPr/>
    </dgm:pt>
    <dgm:pt modelId="{2C7F600F-5D30-4F4A-8EE8-1EDCB3A2A6E0}" type="pres">
      <dgm:prSet presAssocID="{6C620A8C-C0AE-41CB-A75B-71711302729A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021252B-33D8-4433-8FC8-E90F86E0FC55}" type="pres">
      <dgm:prSet presAssocID="{6C620A8C-C0AE-41CB-A75B-71711302729A}" presName="aSpace" presStyleCnt="0"/>
      <dgm:spPr/>
    </dgm:pt>
    <dgm:pt modelId="{801BDAD6-D217-4C69-89D8-5AA15A8BA1AD}" type="pres">
      <dgm:prSet presAssocID="{0F753D37-B890-448D-8650-250C2B149D9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1858ABB-911B-4E37-923F-0AC8165E7369}" type="pres">
      <dgm:prSet presAssocID="{0F753D37-B890-448D-8650-250C2B149D90}" presName="aSpace" presStyleCnt="0"/>
      <dgm:spPr/>
    </dgm:pt>
    <dgm:pt modelId="{E5B1D540-AF01-470A-A713-2E3D195BA836}" type="pres">
      <dgm:prSet presAssocID="{1195274A-4DA5-4109-B2B9-7B62FE2B7E14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32B1098-ACBB-4D79-98C2-66CB9E469DB9}" type="pres">
      <dgm:prSet presAssocID="{1195274A-4DA5-4109-B2B9-7B62FE2B7E14}" presName="aSpace" presStyleCnt="0"/>
      <dgm:spPr/>
    </dgm:pt>
    <dgm:pt modelId="{75788C3E-B811-4706-B069-2042E63921AE}" type="pres">
      <dgm:prSet presAssocID="{415EA1B3-36BA-4694-8416-55BB3D2E1DCD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3DBB6F0-DDE2-4F39-AA5C-C9E3E0494FD5}" type="pres">
      <dgm:prSet presAssocID="{415EA1B3-36BA-4694-8416-55BB3D2E1DCD}" presName="aSpace" presStyleCnt="0"/>
      <dgm:spPr/>
    </dgm:pt>
    <dgm:pt modelId="{37ED8A26-15CB-42E9-A6B8-C638212ECBB4}" type="pres">
      <dgm:prSet presAssocID="{3E4D4B20-1211-4ED1-AE54-6C66ACCB2DB2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08368F6-F26B-4484-A040-69A8C00AD7ED}" type="pres">
      <dgm:prSet presAssocID="{3E4D4B20-1211-4ED1-AE54-6C66ACCB2DB2}" presName="aSpace" presStyleCnt="0"/>
      <dgm:spPr/>
    </dgm:pt>
  </dgm:ptLst>
  <dgm:cxnLst>
    <dgm:cxn modelId="{CBCA7145-AA33-412D-A7EF-89A9B7F4844B}" srcId="{9AC3CCC5-C5CD-4297-A5FE-309C1CB499F1}" destId="{3E4D4B20-1211-4ED1-AE54-6C66ACCB2DB2}" srcOrd="4" destOrd="0" parTransId="{FE908458-256C-446A-9422-9ADD272F1F1D}" sibTransId="{B08DCE38-FBB9-4C3C-8634-87CC8747F87A}"/>
    <dgm:cxn modelId="{AA3E0CB2-0811-40AF-BBF4-BAF8387A0BC4}" srcId="{9AC3CCC5-C5CD-4297-A5FE-309C1CB499F1}" destId="{1195274A-4DA5-4109-B2B9-7B62FE2B7E14}" srcOrd="2" destOrd="0" parTransId="{5B5AD8C5-F5A0-428A-B1F6-1865D164983D}" sibTransId="{323A5EA8-E5A3-401F-B60E-EAE273A65FD9}"/>
    <dgm:cxn modelId="{A5C0B470-0DD8-4646-947F-CC11ADF8F6E6}" type="presOf" srcId="{0F753D37-B890-448D-8650-250C2B149D90}" destId="{801BDAD6-D217-4C69-89D8-5AA15A8BA1AD}" srcOrd="0" destOrd="0" presId="urn:microsoft.com/office/officeart/2005/8/layout/pyramid2"/>
    <dgm:cxn modelId="{68803981-C26E-4AFE-89B2-EDBC4C59A529}" srcId="{9AC3CCC5-C5CD-4297-A5FE-309C1CB499F1}" destId="{6C620A8C-C0AE-41CB-A75B-71711302729A}" srcOrd="0" destOrd="0" parTransId="{AC69A179-E73A-46B5-9177-32318918938F}" sibTransId="{2856DFDF-A4C3-4381-A30F-A70E41614F87}"/>
    <dgm:cxn modelId="{53F6E63A-1F8A-4FFC-965E-9C47E1BCB866}" type="presOf" srcId="{9AC3CCC5-C5CD-4297-A5FE-309C1CB499F1}" destId="{6CEAE2F0-5674-446C-B361-9FAA32EBCDFB}" srcOrd="0" destOrd="0" presId="urn:microsoft.com/office/officeart/2005/8/layout/pyramid2"/>
    <dgm:cxn modelId="{18D88368-1EA5-4F7D-AE73-DC63A4DBA273}" type="presOf" srcId="{1195274A-4DA5-4109-B2B9-7B62FE2B7E14}" destId="{E5B1D540-AF01-470A-A713-2E3D195BA836}" srcOrd="0" destOrd="0" presId="urn:microsoft.com/office/officeart/2005/8/layout/pyramid2"/>
    <dgm:cxn modelId="{D6BC3BFA-6BD0-4007-B033-3497C0447434}" type="presOf" srcId="{3E4D4B20-1211-4ED1-AE54-6C66ACCB2DB2}" destId="{37ED8A26-15CB-42E9-A6B8-C638212ECBB4}" srcOrd="0" destOrd="0" presId="urn:microsoft.com/office/officeart/2005/8/layout/pyramid2"/>
    <dgm:cxn modelId="{07EA94EF-A162-43D9-A60C-5F0B35B0B65E}" type="presOf" srcId="{6C620A8C-C0AE-41CB-A75B-71711302729A}" destId="{2C7F600F-5D30-4F4A-8EE8-1EDCB3A2A6E0}" srcOrd="0" destOrd="0" presId="urn:microsoft.com/office/officeart/2005/8/layout/pyramid2"/>
    <dgm:cxn modelId="{32E53A54-383E-4BA7-A98D-65418FD3F58F}" srcId="{9AC3CCC5-C5CD-4297-A5FE-309C1CB499F1}" destId="{0F753D37-B890-448D-8650-250C2B149D90}" srcOrd="1" destOrd="0" parTransId="{53C01E69-07E0-410F-BA59-9EC3A8E9AF4D}" sibTransId="{3C39380F-8875-48EF-A376-E4B5BF2D99FB}"/>
    <dgm:cxn modelId="{26D1D8EC-3BB1-4FD3-9E9E-7027DC74AF8B}" type="presOf" srcId="{415EA1B3-36BA-4694-8416-55BB3D2E1DCD}" destId="{75788C3E-B811-4706-B069-2042E63921AE}" srcOrd="0" destOrd="0" presId="urn:microsoft.com/office/officeart/2005/8/layout/pyramid2"/>
    <dgm:cxn modelId="{1B61C15F-BE5F-43FB-A5E3-2A4B147C5993}" srcId="{9AC3CCC5-C5CD-4297-A5FE-309C1CB499F1}" destId="{415EA1B3-36BA-4694-8416-55BB3D2E1DCD}" srcOrd="3" destOrd="0" parTransId="{6056E645-E12B-4A63-B158-D958C6FB6724}" sibTransId="{7820677D-F701-4931-9B9C-23D11F59E45E}"/>
    <dgm:cxn modelId="{CDA4F28A-7DDD-4826-8FB0-F453AD4E2B97}" type="presParOf" srcId="{6CEAE2F0-5674-446C-B361-9FAA32EBCDFB}" destId="{E84A062F-3681-460A-9B21-0CBFF3A3709F}" srcOrd="0" destOrd="0" presId="urn:microsoft.com/office/officeart/2005/8/layout/pyramid2"/>
    <dgm:cxn modelId="{2B0108E4-134C-4FDD-BD27-5315A823E4BD}" type="presParOf" srcId="{6CEAE2F0-5674-446C-B361-9FAA32EBCDFB}" destId="{91AF3426-512F-48C1-BB34-B09CD7655C3F}" srcOrd="1" destOrd="0" presId="urn:microsoft.com/office/officeart/2005/8/layout/pyramid2"/>
    <dgm:cxn modelId="{0E51F684-6E8B-4AF4-A7F8-6F8DE222364D}" type="presParOf" srcId="{91AF3426-512F-48C1-BB34-B09CD7655C3F}" destId="{2C7F600F-5D30-4F4A-8EE8-1EDCB3A2A6E0}" srcOrd="0" destOrd="0" presId="urn:microsoft.com/office/officeart/2005/8/layout/pyramid2"/>
    <dgm:cxn modelId="{B36EAC2C-0D57-4CB0-ADB2-1E27BEED5085}" type="presParOf" srcId="{91AF3426-512F-48C1-BB34-B09CD7655C3F}" destId="{F021252B-33D8-4433-8FC8-E90F86E0FC55}" srcOrd="1" destOrd="0" presId="urn:microsoft.com/office/officeart/2005/8/layout/pyramid2"/>
    <dgm:cxn modelId="{C9FABB1A-E37E-4ED9-8268-3D6FCE43AF0A}" type="presParOf" srcId="{91AF3426-512F-48C1-BB34-B09CD7655C3F}" destId="{801BDAD6-D217-4C69-89D8-5AA15A8BA1AD}" srcOrd="2" destOrd="0" presId="urn:microsoft.com/office/officeart/2005/8/layout/pyramid2"/>
    <dgm:cxn modelId="{40891267-82D9-40B1-ACC7-757BDDDA71CA}" type="presParOf" srcId="{91AF3426-512F-48C1-BB34-B09CD7655C3F}" destId="{21858ABB-911B-4E37-923F-0AC8165E7369}" srcOrd="3" destOrd="0" presId="urn:microsoft.com/office/officeart/2005/8/layout/pyramid2"/>
    <dgm:cxn modelId="{BD24946F-6254-4C56-8751-0B2339B6402A}" type="presParOf" srcId="{91AF3426-512F-48C1-BB34-B09CD7655C3F}" destId="{E5B1D540-AF01-470A-A713-2E3D195BA836}" srcOrd="4" destOrd="0" presId="urn:microsoft.com/office/officeart/2005/8/layout/pyramid2"/>
    <dgm:cxn modelId="{687057FB-4CD7-494D-A6A5-68F74737AC80}" type="presParOf" srcId="{91AF3426-512F-48C1-BB34-B09CD7655C3F}" destId="{232B1098-ACBB-4D79-98C2-66CB9E469DB9}" srcOrd="5" destOrd="0" presId="urn:microsoft.com/office/officeart/2005/8/layout/pyramid2"/>
    <dgm:cxn modelId="{6AA7F3BF-6854-41D7-A35D-D338E7E55F12}" type="presParOf" srcId="{91AF3426-512F-48C1-BB34-B09CD7655C3F}" destId="{75788C3E-B811-4706-B069-2042E63921AE}" srcOrd="6" destOrd="0" presId="urn:microsoft.com/office/officeart/2005/8/layout/pyramid2"/>
    <dgm:cxn modelId="{90C2ACE9-C193-4332-860F-4C3DB6705868}" type="presParOf" srcId="{91AF3426-512F-48C1-BB34-B09CD7655C3F}" destId="{53DBB6F0-DDE2-4F39-AA5C-C9E3E0494FD5}" srcOrd="7" destOrd="0" presId="urn:microsoft.com/office/officeart/2005/8/layout/pyramid2"/>
    <dgm:cxn modelId="{0B519BC1-D5D7-4681-BCCE-E983BC900971}" type="presParOf" srcId="{91AF3426-512F-48C1-BB34-B09CD7655C3F}" destId="{37ED8A26-15CB-42E9-A6B8-C638212ECBB4}" srcOrd="8" destOrd="0" presId="urn:microsoft.com/office/officeart/2005/8/layout/pyramid2"/>
    <dgm:cxn modelId="{AB81BD93-E388-43DB-A7AF-621AA62632B4}" type="presParOf" srcId="{91AF3426-512F-48C1-BB34-B09CD7655C3F}" destId="{C08368F6-F26B-4484-A040-69A8C00AD7ED}" srcOrd="9" destOrd="0" presId="urn:microsoft.com/office/officeart/2005/8/layout/pyramid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E1B4DB-5084-47E0-9124-0E88680151D6}" type="doc">
      <dgm:prSet loTypeId="urn:microsoft.com/office/officeart/2005/8/layout/arrow6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97A8800-E3F5-4C67-8F72-C2CFFFFC279E}">
      <dgm:prSet phldrT="[Κείμενο]"/>
      <dgm:spPr/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Εκείνες που σχετίζονται με τις πεποιθήσεις μας για τους σκοπούς που πρέπει να επιτύχουμε.</a:t>
          </a:r>
          <a:endParaRPr lang="el-GR" dirty="0">
            <a:solidFill>
              <a:schemeClr val="tx1"/>
            </a:solidFill>
          </a:endParaRPr>
        </a:p>
      </dgm:t>
    </dgm:pt>
    <dgm:pt modelId="{A6F8717F-AF0D-4C06-9DD6-CBEE7E309679}" type="parTrans" cxnId="{99C61239-7545-4FD8-8E00-C5FF1DDC62B3}">
      <dgm:prSet/>
      <dgm:spPr/>
      <dgm:t>
        <a:bodyPr/>
        <a:lstStyle/>
        <a:p>
          <a:endParaRPr lang="el-GR"/>
        </a:p>
      </dgm:t>
    </dgm:pt>
    <dgm:pt modelId="{1DF5C6FD-8AE3-4978-84F0-7AE3827C7C99}" type="sibTrans" cxnId="{99C61239-7545-4FD8-8E00-C5FF1DDC62B3}">
      <dgm:prSet/>
      <dgm:spPr/>
      <dgm:t>
        <a:bodyPr/>
        <a:lstStyle/>
        <a:p>
          <a:endParaRPr lang="el-GR"/>
        </a:p>
      </dgm:t>
    </dgm:pt>
    <dgm:pt modelId="{2D78FDFE-C092-488B-9FEB-7419CC0A0E24}">
      <dgm:prSet phldrT="[Κείμενο]"/>
      <dgm:spPr/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Εκείνες που σχετίζονται με τις πεποιθήσεις μας για τα μέσα που θα χρησιμοποιήσουμε για να επιτύχουμε τους σκοπούς μας.</a:t>
          </a:r>
          <a:endParaRPr lang="el-GR" dirty="0">
            <a:solidFill>
              <a:schemeClr val="tx1"/>
            </a:solidFill>
          </a:endParaRPr>
        </a:p>
      </dgm:t>
    </dgm:pt>
    <dgm:pt modelId="{21BAF3A8-DB3A-44CC-8255-51CB8586E700}" type="parTrans" cxnId="{57982499-3DB6-4BB6-BDC0-4AC921513B39}">
      <dgm:prSet/>
      <dgm:spPr/>
      <dgm:t>
        <a:bodyPr/>
        <a:lstStyle/>
        <a:p>
          <a:endParaRPr lang="el-GR"/>
        </a:p>
      </dgm:t>
    </dgm:pt>
    <dgm:pt modelId="{44522688-A5BF-455A-A2BA-48A1A5A983BE}" type="sibTrans" cxnId="{57982499-3DB6-4BB6-BDC0-4AC921513B39}">
      <dgm:prSet/>
      <dgm:spPr/>
      <dgm:t>
        <a:bodyPr/>
        <a:lstStyle/>
        <a:p>
          <a:endParaRPr lang="el-GR"/>
        </a:p>
      </dgm:t>
    </dgm:pt>
    <dgm:pt modelId="{92E4538F-855A-476E-B8DD-0F3E31974039}" type="pres">
      <dgm:prSet presAssocID="{2CE1B4DB-5084-47E0-9124-0E88680151D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37C737B-C6C5-4CC1-B2D3-57E35419871B}" type="pres">
      <dgm:prSet presAssocID="{2CE1B4DB-5084-47E0-9124-0E88680151D6}" presName="ribbon" presStyleLbl="node1" presStyleIdx="0" presStyleCnt="1"/>
      <dgm:spPr>
        <a:solidFill>
          <a:srgbClr val="CC99FF"/>
        </a:solidFill>
      </dgm:spPr>
    </dgm:pt>
    <dgm:pt modelId="{407F4F52-AF03-4EAF-99D8-458981BB20E7}" type="pres">
      <dgm:prSet presAssocID="{2CE1B4DB-5084-47E0-9124-0E88680151D6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524E93D-5E63-438D-8F2D-C9950E471912}" type="pres">
      <dgm:prSet presAssocID="{2CE1B4DB-5084-47E0-9124-0E88680151D6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B0758E4-E32B-47F2-91CD-7BE796337E8D}" type="presOf" srcId="{2CE1B4DB-5084-47E0-9124-0E88680151D6}" destId="{92E4538F-855A-476E-B8DD-0F3E31974039}" srcOrd="0" destOrd="0" presId="urn:microsoft.com/office/officeart/2005/8/layout/arrow6"/>
    <dgm:cxn modelId="{0EBD3E60-A803-41F5-9A03-4495C5157435}" type="presOf" srcId="{2D78FDFE-C092-488B-9FEB-7419CC0A0E24}" destId="{E524E93D-5E63-438D-8F2D-C9950E471912}" srcOrd="0" destOrd="0" presId="urn:microsoft.com/office/officeart/2005/8/layout/arrow6"/>
    <dgm:cxn modelId="{BE89489A-789C-4089-B9DC-D5EB382AA61D}" type="presOf" srcId="{A97A8800-E3F5-4C67-8F72-C2CFFFFC279E}" destId="{407F4F52-AF03-4EAF-99D8-458981BB20E7}" srcOrd="0" destOrd="0" presId="urn:microsoft.com/office/officeart/2005/8/layout/arrow6"/>
    <dgm:cxn modelId="{99C61239-7545-4FD8-8E00-C5FF1DDC62B3}" srcId="{2CE1B4DB-5084-47E0-9124-0E88680151D6}" destId="{A97A8800-E3F5-4C67-8F72-C2CFFFFC279E}" srcOrd="0" destOrd="0" parTransId="{A6F8717F-AF0D-4C06-9DD6-CBEE7E309679}" sibTransId="{1DF5C6FD-8AE3-4978-84F0-7AE3827C7C99}"/>
    <dgm:cxn modelId="{57982499-3DB6-4BB6-BDC0-4AC921513B39}" srcId="{2CE1B4DB-5084-47E0-9124-0E88680151D6}" destId="{2D78FDFE-C092-488B-9FEB-7419CC0A0E24}" srcOrd="1" destOrd="0" parTransId="{21BAF3A8-DB3A-44CC-8255-51CB8586E700}" sibTransId="{44522688-A5BF-455A-A2BA-48A1A5A983BE}"/>
    <dgm:cxn modelId="{B9C33DAA-049B-43BC-A74E-3305056AFAAB}" type="presParOf" srcId="{92E4538F-855A-476E-B8DD-0F3E31974039}" destId="{237C737B-C6C5-4CC1-B2D3-57E35419871B}" srcOrd="0" destOrd="0" presId="urn:microsoft.com/office/officeart/2005/8/layout/arrow6"/>
    <dgm:cxn modelId="{6DB21BC1-B824-40EF-9B3F-9638AA4A0A40}" type="presParOf" srcId="{92E4538F-855A-476E-B8DD-0F3E31974039}" destId="{407F4F52-AF03-4EAF-99D8-458981BB20E7}" srcOrd="1" destOrd="0" presId="urn:microsoft.com/office/officeart/2005/8/layout/arrow6"/>
    <dgm:cxn modelId="{0EFA1647-867A-42FB-B9F3-B5CB3CE77D42}" type="presParOf" srcId="{92E4538F-855A-476E-B8DD-0F3E31974039}" destId="{E524E93D-5E63-438D-8F2D-C9950E471912}" srcOrd="2" destOrd="0" presId="urn:microsoft.com/office/officeart/2005/8/layout/arrow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43170-701F-46ED-9E09-7DDD5A5074CE}" type="datetimeFigureOut">
              <a:rPr lang="el-GR" smtClean="0"/>
              <a:pPr/>
              <a:t>29/7/2016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1.</a:t>
            </a:r>
            <a:r>
              <a:rPr lang="el-GR" sz="2400" b="1" dirty="0" smtClean="0">
                <a:solidFill>
                  <a:srgbClr val="FF0000"/>
                </a:solidFill>
              </a:rPr>
              <a:t> Η έννοια της οργάνωσης.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goals 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57422" cy="1550935"/>
          </a:xfrm>
          <a:prstGeom prst="rect">
            <a:avLst/>
          </a:prstGeom>
        </p:spPr>
      </p:pic>
      <p:sp>
        <p:nvSpPr>
          <p:cNvPr id="11" name="10 - Ορθογώνιο"/>
          <p:cNvSpPr/>
          <p:nvPr/>
        </p:nvSpPr>
        <p:spPr>
          <a:xfrm>
            <a:off x="0" y="1285860"/>
            <a:ext cx="914400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dirty="0" smtClean="0">
                <a:solidFill>
                  <a:srgbClr val="00B050"/>
                </a:solidFill>
              </a:rPr>
              <a:t>Οργάνωση</a:t>
            </a:r>
            <a:r>
              <a:rPr lang="el-GR" sz="2000" b="1" dirty="0" smtClean="0">
                <a:solidFill>
                  <a:srgbClr val="0066FF"/>
                </a:solidFill>
              </a:rPr>
              <a:t> </a:t>
            </a:r>
            <a:r>
              <a:rPr lang="el-GR" sz="2000" b="1" dirty="0" smtClean="0"/>
              <a:t>είναι μία </a:t>
            </a:r>
            <a:r>
              <a:rPr lang="el-GR" sz="2000" b="1" i="1" dirty="0" smtClean="0">
                <a:solidFill>
                  <a:srgbClr val="FF0000"/>
                </a:solidFill>
              </a:rPr>
              <a:t>σημαντική διαδικασία, που εφαρμόζεται σε όλους τους τομείς </a:t>
            </a:r>
            <a:r>
              <a:rPr lang="el-GR" sz="2000" b="1" dirty="0" smtClean="0"/>
              <a:t>της ατομικής, οικογενειακής και κοινωνικής ζωής, και </a:t>
            </a:r>
            <a:r>
              <a:rPr lang="el-GR" sz="2000" b="1" i="1" dirty="0" smtClean="0">
                <a:solidFill>
                  <a:srgbClr val="FF0000"/>
                </a:solidFill>
              </a:rPr>
              <a:t>κατά την οποία οι άνθρωποι </a:t>
            </a:r>
            <a:r>
              <a:rPr lang="el-GR" sz="2000" b="1" dirty="0" smtClean="0"/>
              <a:t>(άτομα η ομάδες) </a:t>
            </a:r>
            <a:r>
              <a:rPr lang="el-GR" sz="2000" b="1" i="1" dirty="0" smtClean="0">
                <a:solidFill>
                  <a:srgbClr val="FF0000"/>
                </a:solidFill>
              </a:rPr>
              <a:t>μπορούν να αξιοποιούν τους διαθέσιμους πόρους προκειμένου να επιτύχουν τους στόχους τους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να βελτιώσουν τη ζωή τους.</a:t>
            </a:r>
          </a:p>
          <a:p>
            <a:pPr algn="just"/>
            <a:endParaRPr lang="el-GR" sz="2000" b="1" i="1" dirty="0" smtClean="0">
              <a:solidFill>
                <a:srgbClr val="FF0000"/>
              </a:solidFill>
            </a:endParaRPr>
          </a:p>
          <a:p>
            <a:pPr algn="ctr"/>
            <a:r>
              <a:rPr lang="el-GR" sz="2100" b="1" u="sng" dirty="0" smtClean="0">
                <a:solidFill>
                  <a:srgbClr val="00B050"/>
                </a:solidFill>
              </a:rPr>
              <a:t>Στάδια οργάνωσης</a:t>
            </a:r>
          </a:p>
          <a:p>
            <a:pPr algn="just"/>
            <a:endParaRPr lang="el-GR" sz="2000" b="1" i="1" dirty="0" smtClean="0">
              <a:solidFill>
                <a:srgbClr val="FF0000"/>
              </a:solidFill>
            </a:endParaRPr>
          </a:p>
          <a:p>
            <a:pPr algn="just"/>
            <a:endParaRPr lang="el-GR" sz="20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14" name="13 - Διάγραμμα"/>
          <p:cNvGraphicFramePr/>
          <p:nvPr/>
        </p:nvGraphicFramePr>
        <p:xfrm>
          <a:off x="0" y="3000372"/>
          <a:ext cx="9144000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1.</a:t>
            </a:r>
            <a:r>
              <a:rPr lang="el-GR" sz="2400" b="1" dirty="0" smtClean="0">
                <a:solidFill>
                  <a:srgbClr val="FF0000"/>
                </a:solidFill>
              </a:rPr>
              <a:t> Η έννοια της οργάνωσης.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8" name="7 - Εικόνα" descr="goals 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57422" cy="1550935"/>
          </a:xfrm>
          <a:prstGeom prst="rect">
            <a:avLst/>
          </a:prstGeom>
        </p:spPr>
      </p:pic>
      <p:sp>
        <p:nvSpPr>
          <p:cNvPr id="9" name="8 - Ορθογώνιο"/>
          <p:cNvSpPr/>
          <p:nvPr/>
        </p:nvSpPr>
        <p:spPr>
          <a:xfrm>
            <a:off x="0" y="128586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dirty="0" smtClean="0"/>
              <a:t>Οι </a:t>
            </a:r>
            <a:r>
              <a:rPr lang="el-GR" sz="2000" b="1" dirty="0" smtClean="0">
                <a:solidFill>
                  <a:srgbClr val="0066FF"/>
                </a:solidFill>
              </a:rPr>
              <a:t>πόροι</a:t>
            </a:r>
            <a:r>
              <a:rPr lang="el-GR" sz="2000" b="1" dirty="0" smtClean="0"/>
              <a:t> είναι τα </a:t>
            </a:r>
            <a:r>
              <a:rPr lang="el-GR" sz="2000" b="1" i="1" dirty="0" smtClean="0">
                <a:solidFill>
                  <a:srgbClr val="FF0000"/>
                </a:solidFill>
              </a:rPr>
              <a:t>υλικά αγαθά </a:t>
            </a:r>
            <a:r>
              <a:rPr lang="el-GR" sz="2000" b="1" dirty="0" smtClean="0"/>
              <a:t>καθώς και οι </a:t>
            </a:r>
            <a:r>
              <a:rPr lang="el-GR" sz="2000" b="1" i="1" dirty="0" smtClean="0">
                <a:solidFill>
                  <a:srgbClr val="FF0000"/>
                </a:solidFill>
              </a:rPr>
              <a:t>ανθρώπινες ιδιότητες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ικανότητες</a:t>
            </a:r>
            <a:r>
              <a:rPr lang="el-GR" sz="2000" b="1" dirty="0" smtClean="0"/>
              <a:t> </a:t>
            </a:r>
            <a:r>
              <a:rPr lang="el-GR" sz="2000" b="1" i="1" dirty="0" smtClean="0">
                <a:solidFill>
                  <a:srgbClr val="FF0000"/>
                </a:solidFill>
              </a:rPr>
              <a:t>που απαιτούνται </a:t>
            </a:r>
            <a:r>
              <a:rPr lang="el-GR" sz="2000" b="1" dirty="0" smtClean="0"/>
              <a:t>και μπορούν να χρησιμοποιηθούν από τους ανθρώπους </a:t>
            </a:r>
            <a:r>
              <a:rPr lang="el-GR" sz="2000" b="1" i="1" dirty="0" smtClean="0">
                <a:solidFill>
                  <a:srgbClr val="FF0000"/>
                </a:solidFill>
              </a:rPr>
              <a:t>για την ικανοποίηση των αναγκών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την πραγματοποίηση των επιθυμιών τους.</a:t>
            </a:r>
            <a:endParaRPr lang="el-GR" sz="20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10" name="9 - Διάγραμμα"/>
          <p:cNvGraphicFramePr/>
          <p:nvPr/>
        </p:nvGraphicFramePr>
        <p:xfrm>
          <a:off x="1643042" y="2571744"/>
          <a:ext cx="5857916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1.</a:t>
            </a:r>
            <a:r>
              <a:rPr lang="el-GR" sz="2400" b="1" dirty="0" smtClean="0">
                <a:solidFill>
                  <a:srgbClr val="FF0000"/>
                </a:solidFill>
              </a:rPr>
              <a:t> Η έννοια της οργάνωσης.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goals 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57422" cy="1550935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4286248" y="1214422"/>
            <a:ext cx="4857752" cy="4851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i="1" dirty="0" smtClean="0">
                <a:solidFill>
                  <a:srgbClr val="FF0000"/>
                </a:solidFill>
              </a:rPr>
              <a:t>           Τόσο οι υλικοί, όσο και οι ανθρώπινοι πόροι είναι απαραίτητοι για την επίτευξη των στόχων μας </a:t>
            </a:r>
            <a:r>
              <a:rPr lang="el-GR" sz="2000" b="1" dirty="0" smtClean="0"/>
              <a:t>(π.χ. για να λύσουμε ένα πρόβλημα στα μαθηματικά χρειαζόμαστε χαρτί και μολύβι, αλλά και γνώση, σκέψη, συγκέντρωση και χρόνο).</a:t>
            </a:r>
          </a:p>
          <a:p>
            <a:pPr algn="just"/>
            <a:endParaRPr lang="el-GR" sz="2000" b="1" dirty="0" smtClean="0"/>
          </a:p>
          <a:p>
            <a:pPr algn="just"/>
            <a:r>
              <a:rPr lang="el-GR" sz="2000" b="1" i="1" dirty="0" smtClean="0">
                <a:solidFill>
                  <a:srgbClr val="FF0000"/>
                </a:solidFill>
              </a:rPr>
              <a:t>           Οι διαθέσιμοι πόροι όμως δεν είναι απεριόριστοι, ούτε ανεξάντλητοι. </a:t>
            </a:r>
            <a:r>
              <a:rPr lang="el-GR" sz="2000" b="1" dirty="0" smtClean="0"/>
              <a:t>Οι άνθρωποι </a:t>
            </a:r>
            <a:r>
              <a:rPr lang="el-GR" sz="2000" b="1" i="1" dirty="0" smtClean="0">
                <a:solidFill>
                  <a:srgbClr val="FF0000"/>
                </a:solidFill>
              </a:rPr>
              <a:t>με την οργάνωση μπορούν να χρησιμοποιούν τους κατάλληλους πόρους </a:t>
            </a:r>
            <a:r>
              <a:rPr lang="el-GR" sz="2000" b="1" dirty="0" smtClean="0"/>
              <a:t>αποφεύγοντας τις δυσάρεστες συνέπειες που προκαλούνται από την κακή διαχείριση τους (τη σπατάλη και την εξάντλησή τους).</a:t>
            </a:r>
          </a:p>
        </p:txBody>
      </p:sp>
      <p:pic>
        <p:nvPicPr>
          <p:cNvPr id="7" name="6 - Εικόνα" descr="goal_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071678"/>
            <a:ext cx="4214810" cy="3161108"/>
          </a:xfrm>
          <a:prstGeom prst="rect">
            <a:avLst/>
          </a:prstGeom>
        </p:spPr>
      </p:pic>
      <p:pic>
        <p:nvPicPr>
          <p:cNvPr id="9" name="8 - Εικόνα" descr="BLUE ARROW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4" y="1214422"/>
            <a:ext cx="433387" cy="342901"/>
          </a:xfrm>
          <a:prstGeom prst="rect">
            <a:avLst/>
          </a:prstGeom>
        </p:spPr>
      </p:pic>
      <p:pic>
        <p:nvPicPr>
          <p:cNvPr id="10" name="9 - Εικόνα" descr="BLUE ARROW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4" y="3357562"/>
            <a:ext cx="433387" cy="342901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1.</a:t>
            </a:r>
            <a:r>
              <a:rPr lang="el-GR" sz="2400" b="1" dirty="0" smtClean="0">
                <a:solidFill>
                  <a:srgbClr val="FF0000"/>
                </a:solidFill>
              </a:rPr>
              <a:t> Η έννοια της οργάνωσης.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goals 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57422" cy="1550935"/>
          </a:xfrm>
          <a:prstGeom prst="rect">
            <a:avLst/>
          </a:prstGeom>
        </p:spPr>
      </p:pic>
      <p:sp>
        <p:nvSpPr>
          <p:cNvPr id="7" name="6 - Ορθογώνιο"/>
          <p:cNvSpPr/>
          <p:nvPr/>
        </p:nvSpPr>
        <p:spPr>
          <a:xfrm>
            <a:off x="0" y="121442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dirty="0" smtClean="0">
                <a:solidFill>
                  <a:srgbClr val="0066FF"/>
                </a:solidFill>
              </a:rPr>
              <a:t>       </a:t>
            </a:r>
            <a:r>
              <a:rPr lang="el-GR" sz="2000" b="1" dirty="0" smtClean="0">
                <a:solidFill>
                  <a:srgbClr val="00B050"/>
                </a:solidFill>
              </a:rPr>
              <a:t>Ανάγκες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/>
              <a:t>είναι </a:t>
            </a:r>
            <a:r>
              <a:rPr lang="el-GR" sz="2000" b="1" i="1" dirty="0" smtClean="0">
                <a:solidFill>
                  <a:srgbClr val="FF0000"/>
                </a:solidFill>
              </a:rPr>
              <a:t>οι βιολογικές ή ψυχολογικές ελλείψεις και αποτελούν κίνητρα που μας ωθούν σε ανάλογες ενέργειες για την ικανοποίηση τους </a:t>
            </a:r>
            <a:r>
              <a:rPr lang="el-GR" sz="2000" b="1" dirty="0" smtClean="0"/>
              <a:t>(π.χ. ανάγκη για τροφή, ανάπαυση, συντροφικότητα κ.ά.). </a:t>
            </a:r>
          </a:p>
          <a:p>
            <a:pPr algn="just"/>
            <a:endParaRPr lang="el-GR" sz="2000" b="1" dirty="0" smtClean="0"/>
          </a:p>
          <a:p>
            <a:pPr algn="just"/>
            <a:r>
              <a:rPr lang="el-GR" sz="2000" b="1" dirty="0" smtClean="0"/>
              <a:t>        Η </a:t>
            </a:r>
            <a:r>
              <a:rPr lang="el-GR" sz="2000" b="1" i="1" dirty="0" smtClean="0">
                <a:solidFill>
                  <a:srgbClr val="FF0000"/>
                </a:solidFill>
              </a:rPr>
              <a:t>ικανοποίηση των αναγκών </a:t>
            </a:r>
            <a:r>
              <a:rPr lang="el-GR" sz="2000" b="1" dirty="0" smtClean="0"/>
              <a:t>είναι </a:t>
            </a:r>
            <a:r>
              <a:rPr lang="el-GR" sz="2000" b="1" i="1" dirty="0" smtClean="0">
                <a:solidFill>
                  <a:srgbClr val="FF0000"/>
                </a:solidFill>
              </a:rPr>
              <a:t>απαραίτητη</a:t>
            </a:r>
            <a:r>
              <a:rPr lang="el-GR" sz="2000" b="1" dirty="0" smtClean="0"/>
              <a:t> για τη </a:t>
            </a:r>
            <a:r>
              <a:rPr lang="el-GR" sz="2000" b="1" i="1" dirty="0" smtClean="0">
                <a:solidFill>
                  <a:srgbClr val="FF0000"/>
                </a:solidFill>
              </a:rPr>
              <a:t>σωματική</a:t>
            </a:r>
            <a:r>
              <a:rPr lang="el-GR" sz="2000" b="1" dirty="0" smtClean="0"/>
              <a:t> και </a:t>
            </a:r>
            <a:r>
              <a:rPr lang="el-GR" sz="2000" b="1" i="1" dirty="0" smtClean="0">
                <a:solidFill>
                  <a:srgbClr val="FF0000"/>
                </a:solidFill>
              </a:rPr>
              <a:t>ψυχική υγεία των ανθρώπων. </a:t>
            </a:r>
            <a:r>
              <a:rPr lang="el-GR" sz="2000" b="1" dirty="0" smtClean="0"/>
              <a:t>Όταν δεν ικανοποιούνται οι ανάγκες, μπορεί να δημιουργηθούν προβλήματα στην ανάπτυξη της ανθρώπινης προσωπικότητας. Ένας </a:t>
            </a:r>
            <a:r>
              <a:rPr lang="el-GR" sz="2000" b="1" i="1" dirty="0" smtClean="0">
                <a:solidFill>
                  <a:srgbClr val="FF0000"/>
                </a:solidFill>
              </a:rPr>
              <a:t>Αμερικανός ψυχολόγος, ο Α. </a:t>
            </a:r>
            <a:r>
              <a:rPr lang="el-GR" sz="2000" b="1" i="1" dirty="0" err="1" smtClean="0">
                <a:solidFill>
                  <a:srgbClr val="FF0000"/>
                </a:solidFill>
              </a:rPr>
              <a:t>Μάσλοου</a:t>
            </a:r>
            <a:r>
              <a:rPr lang="el-GR" sz="2000" b="1" dirty="0" smtClean="0"/>
              <a:t>, αναγνώρισε ότι </a:t>
            </a:r>
            <a:r>
              <a:rPr lang="el-GR" sz="2000" b="1" i="1" dirty="0" smtClean="0">
                <a:solidFill>
                  <a:srgbClr val="FF0000"/>
                </a:solidFill>
              </a:rPr>
              <a:t>οι ανάγκες είναι το κίνητρο που εξηγεί την ανθρώπινη συμπεριφορά</a:t>
            </a:r>
            <a:r>
              <a:rPr lang="el-GR" sz="2000" b="1" dirty="0" smtClean="0"/>
              <a:t> και προσπάθησε να τις περιγράψει και να τις ερμηνεύσει. </a:t>
            </a:r>
            <a:endParaRPr lang="el-GR" sz="2000" b="1" dirty="0"/>
          </a:p>
        </p:txBody>
      </p:sp>
      <p:graphicFrame>
        <p:nvGraphicFramePr>
          <p:cNvPr id="9" name="8 - Διάγραμμα"/>
          <p:cNvGraphicFramePr/>
          <p:nvPr/>
        </p:nvGraphicFramePr>
        <p:xfrm>
          <a:off x="2357422" y="4357694"/>
          <a:ext cx="4429156" cy="2174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11 - Εικόνα" descr="green-animated-check-1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282" y="1285860"/>
            <a:ext cx="152400" cy="152400"/>
          </a:xfrm>
          <a:prstGeom prst="rect">
            <a:avLst/>
          </a:prstGeom>
        </p:spPr>
      </p:pic>
      <p:pic>
        <p:nvPicPr>
          <p:cNvPr id="13" name="12 - Εικόνα" descr="green-animated-check-1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282" y="2500306"/>
            <a:ext cx="152400" cy="152400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1.</a:t>
            </a:r>
            <a:r>
              <a:rPr lang="el-GR" sz="2400" b="1" dirty="0" smtClean="0">
                <a:solidFill>
                  <a:srgbClr val="FF0000"/>
                </a:solidFill>
              </a:rPr>
              <a:t> Η έννοια της οργάνωσης.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goals 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57422" cy="1550935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2000232" y="428604"/>
            <a:ext cx="54292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200" b="1" dirty="0" smtClean="0">
                <a:solidFill>
                  <a:srgbClr val="0066FF"/>
                </a:solidFill>
              </a:rPr>
              <a:t>Η «πυραμίδα» των ανθρώπινων αναγκών κατά </a:t>
            </a:r>
            <a:r>
              <a:rPr lang="el-GR" sz="2200" b="1" dirty="0" err="1" smtClean="0">
                <a:solidFill>
                  <a:srgbClr val="0066FF"/>
                </a:solidFill>
              </a:rPr>
              <a:t>Μάσλοου</a:t>
            </a:r>
            <a:r>
              <a:rPr lang="el-GR" sz="2200" b="1" dirty="0" smtClean="0">
                <a:solidFill>
                  <a:srgbClr val="0066FF"/>
                </a:solidFill>
              </a:rPr>
              <a:t> (</a:t>
            </a:r>
            <a:r>
              <a:rPr lang="el-GR" sz="2200" b="1" dirty="0" err="1" smtClean="0">
                <a:solidFill>
                  <a:srgbClr val="0066FF"/>
                </a:solidFill>
              </a:rPr>
              <a:t>Maslow</a:t>
            </a:r>
            <a:r>
              <a:rPr lang="el-GR" sz="2200" b="1" dirty="0" smtClean="0">
                <a:solidFill>
                  <a:srgbClr val="0066FF"/>
                </a:solidFill>
              </a:rPr>
              <a:t>).</a:t>
            </a:r>
            <a:endParaRPr lang="el-GR" sz="2200" b="1" dirty="0">
              <a:solidFill>
                <a:srgbClr val="0066FF"/>
              </a:solidFill>
            </a:endParaRPr>
          </a:p>
        </p:txBody>
      </p:sp>
      <p:graphicFrame>
        <p:nvGraphicFramePr>
          <p:cNvPr id="7" name="6 - Διάγραμμα"/>
          <p:cNvGraphicFramePr/>
          <p:nvPr/>
        </p:nvGraphicFramePr>
        <p:xfrm>
          <a:off x="1214414" y="1214422"/>
          <a:ext cx="692948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1.</a:t>
            </a:r>
            <a:r>
              <a:rPr lang="el-GR" sz="2400" b="1" dirty="0" smtClean="0">
                <a:solidFill>
                  <a:srgbClr val="FF0000"/>
                </a:solidFill>
              </a:rPr>
              <a:t> Η έννοια της οργάνωσης.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goals 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57422" cy="1550935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0" y="1285861"/>
            <a:ext cx="914400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dirty="0" smtClean="0">
                <a:solidFill>
                  <a:srgbClr val="9966FF"/>
                </a:solidFill>
              </a:rPr>
              <a:t>Αξίες </a:t>
            </a:r>
            <a:r>
              <a:rPr lang="el-GR" sz="2000" b="1" dirty="0" smtClean="0"/>
              <a:t>είναι </a:t>
            </a:r>
            <a:r>
              <a:rPr lang="el-GR" sz="2000" b="1" i="1" dirty="0" smtClean="0">
                <a:solidFill>
                  <a:srgbClr val="FF0000"/>
                </a:solidFill>
              </a:rPr>
              <a:t>ισχυρές πεποιθήσεις, αντιλήψεις, ιδέες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αρετές που καθορίζουν τις πράξεις μας, αναπτύσσουν την προσωπικότητα μας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καλλιεργούν το χαρακτήρα </a:t>
            </a:r>
            <a:r>
              <a:rPr lang="el-GR" sz="2000" b="1" i="1" dirty="0" smtClean="0">
                <a:solidFill>
                  <a:srgbClr val="FF0000"/>
                </a:solidFill>
              </a:rPr>
              <a:t>μας</a:t>
            </a:r>
            <a:r>
              <a:rPr lang="en-US" sz="2000" b="1" i="1" dirty="0" smtClean="0">
                <a:solidFill>
                  <a:srgbClr val="FF0000"/>
                </a:solidFill>
              </a:rPr>
              <a:t>,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/>
              <a:t>όπως ο σεβασμός, η δικαιοσύνη, η εντιμότητα, η ειλικρίνεια, η αξιοπρέπεια κ.ά. </a:t>
            </a:r>
            <a:endParaRPr lang="el-GR" sz="2000" b="1" dirty="0" smtClean="0"/>
          </a:p>
          <a:p>
            <a:pPr algn="ctr"/>
            <a:r>
              <a:rPr lang="el-GR" sz="2100" b="1" u="sng" dirty="0" smtClean="0">
                <a:solidFill>
                  <a:srgbClr val="9966FF"/>
                </a:solidFill>
              </a:rPr>
              <a:t>Βασικές κατηγορίες αξιών</a:t>
            </a:r>
          </a:p>
        </p:txBody>
      </p:sp>
      <p:graphicFrame>
        <p:nvGraphicFramePr>
          <p:cNvPr id="7" name="6 - Διάγραμμα"/>
          <p:cNvGraphicFramePr/>
          <p:nvPr/>
        </p:nvGraphicFramePr>
        <p:xfrm>
          <a:off x="857224" y="2857496"/>
          <a:ext cx="7572428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1.</a:t>
            </a:r>
            <a:r>
              <a:rPr lang="el-GR" sz="2400" b="1" dirty="0" smtClean="0">
                <a:solidFill>
                  <a:srgbClr val="FF0000"/>
                </a:solidFill>
              </a:rPr>
              <a:t> Η έννοια της οργάνωσης.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goals 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57422" cy="1550935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3500430" y="857232"/>
            <a:ext cx="5643570" cy="546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dirty="0" smtClean="0">
                <a:solidFill>
                  <a:srgbClr val="00B050"/>
                </a:solidFill>
              </a:rPr>
              <a:t>Πρότυπα</a:t>
            </a:r>
            <a:r>
              <a:rPr lang="el-GR" sz="2000" b="1" dirty="0" smtClean="0"/>
              <a:t> είναι </a:t>
            </a:r>
            <a:r>
              <a:rPr lang="el-GR" sz="2000" b="1" i="1" dirty="0" smtClean="0">
                <a:solidFill>
                  <a:srgbClr val="FF0000"/>
                </a:solidFill>
              </a:rPr>
              <a:t>παραδείγματα ανθρώπινων χαρακτήρων </a:t>
            </a:r>
            <a:r>
              <a:rPr lang="el-GR" sz="2000" b="1" i="1" dirty="0" smtClean="0"/>
              <a:t>ή</a:t>
            </a:r>
            <a:r>
              <a:rPr lang="el-GR" sz="2000" b="1" i="1" dirty="0" smtClean="0">
                <a:solidFill>
                  <a:srgbClr val="FF0000"/>
                </a:solidFill>
              </a:rPr>
              <a:t> καταστάσεων που θέλουμε να μιμηθούμε.</a:t>
            </a:r>
          </a:p>
          <a:p>
            <a:pPr algn="just"/>
            <a:endParaRPr lang="el-GR" sz="2000" b="1" i="1" dirty="0" smtClean="0">
              <a:solidFill>
                <a:srgbClr val="FF0000"/>
              </a:solidFill>
            </a:endParaRPr>
          </a:p>
          <a:p>
            <a:pPr algn="just"/>
            <a:r>
              <a:rPr lang="el-GR" sz="2000" b="1" i="1" dirty="0" smtClean="0"/>
              <a:t>          Οι</a:t>
            </a:r>
            <a:r>
              <a:rPr lang="el-GR" sz="2000" b="1" i="1" dirty="0" smtClean="0">
                <a:solidFill>
                  <a:srgbClr val="FF0000"/>
                </a:solidFill>
              </a:rPr>
              <a:t> ανάγκες </a:t>
            </a:r>
            <a:r>
              <a:rPr lang="el-GR" sz="2000" b="1" dirty="0" smtClean="0"/>
              <a:t>μας,</a:t>
            </a:r>
            <a:r>
              <a:rPr lang="el-GR" sz="2000" b="1" i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/>
              <a:t>οι</a:t>
            </a:r>
            <a:r>
              <a:rPr lang="el-GR" sz="2000" b="1" i="1" dirty="0" smtClean="0">
                <a:solidFill>
                  <a:srgbClr val="FF0000"/>
                </a:solidFill>
              </a:rPr>
              <a:t> αξίες</a:t>
            </a:r>
            <a:r>
              <a:rPr lang="el-GR" sz="2000" b="1" dirty="0" smtClean="0"/>
              <a:t> και τα</a:t>
            </a:r>
            <a:r>
              <a:rPr lang="el-GR" sz="2000" b="1" i="1" dirty="0" smtClean="0">
                <a:solidFill>
                  <a:srgbClr val="FF0000"/>
                </a:solidFill>
              </a:rPr>
              <a:t> πρότυπά </a:t>
            </a:r>
            <a:r>
              <a:rPr lang="el-GR" sz="2000" b="1" dirty="0" smtClean="0"/>
              <a:t>μας που διαμορφώνονται από την οικογένεια και το κοινωνικό μας περιβάλλον </a:t>
            </a:r>
            <a:r>
              <a:rPr lang="el-GR" sz="2000" b="1" i="1" dirty="0" smtClean="0">
                <a:solidFill>
                  <a:srgbClr val="FF0000"/>
                </a:solidFill>
              </a:rPr>
              <a:t>επηρεάζουν τον τρόπο με τον οποίο οργανώνουμε τη ζωή μας. </a:t>
            </a:r>
          </a:p>
          <a:p>
            <a:pPr algn="just"/>
            <a:endParaRPr lang="el-GR" sz="2000" b="1" dirty="0" smtClean="0"/>
          </a:p>
          <a:p>
            <a:pPr algn="just"/>
            <a:r>
              <a:rPr lang="el-GR" sz="2000" b="1" dirty="0" smtClean="0"/>
              <a:t>            Η </a:t>
            </a:r>
            <a:r>
              <a:rPr lang="el-GR" sz="2000" b="1" i="1" dirty="0" smtClean="0">
                <a:solidFill>
                  <a:srgbClr val="FF0000"/>
                </a:solidFill>
              </a:rPr>
              <a:t>οργάνωση</a:t>
            </a:r>
            <a:r>
              <a:rPr lang="el-GR" sz="2000" b="1" dirty="0" smtClean="0"/>
              <a:t> άλλωστε </a:t>
            </a:r>
            <a:r>
              <a:rPr lang="el-GR" sz="2000" b="1" i="1" dirty="0" smtClean="0">
                <a:solidFill>
                  <a:srgbClr val="FF0000"/>
                </a:solidFill>
              </a:rPr>
              <a:t>της ίδιας της οικογενειακής ζωής στηρίζεται στους διαθέσιμους πόρους της οικογένειας, στις αξίες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στις σχέσεις που υπάρχουν ανάμεσα στα μέλη της.</a:t>
            </a:r>
            <a:r>
              <a:rPr lang="el-GR" sz="2000" b="1" dirty="0" smtClean="0"/>
              <a:t> Η </a:t>
            </a:r>
            <a:r>
              <a:rPr lang="el-GR" sz="2000" b="1" i="1" dirty="0" smtClean="0">
                <a:solidFill>
                  <a:srgbClr val="FF0000"/>
                </a:solidFill>
              </a:rPr>
              <a:t>αρμονική</a:t>
            </a:r>
            <a:r>
              <a:rPr lang="el-GR" sz="2000" b="1" dirty="0" smtClean="0"/>
              <a:t> και </a:t>
            </a:r>
            <a:r>
              <a:rPr lang="el-GR" sz="2000" b="1" i="1" dirty="0" smtClean="0">
                <a:solidFill>
                  <a:srgbClr val="FF0000"/>
                </a:solidFill>
              </a:rPr>
              <a:t>συντονισμένη συνεργασία των μελών της οικογένειας </a:t>
            </a:r>
            <a:r>
              <a:rPr lang="el-GR" sz="2000" b="1" dirty="0" smtClean="0"/>
              <a:t>οδηγεί </a:t>
            </a:r>
            <a:r>
              <a:rPr lang="el-GR" sz="2000" b="1" i="1" dirty="0" smtClean="0">
                <a:solidFill>
                  <a:srgbClr val="FF0000"/>
                </a:solidFill>
              </a:rPr>
              <a:t>μέσα από τη διαδικασία </a:t>
            </a:r>
            <a:r>
              <a:rPr lang="el-GR" sz="2000" b="1" dirty="0" smtClean="0"/>
              <a:t>της οργάνωσης στη </a:t>
            </a:r>
            <a:r>
              <a:rPr lang="el-GR" sz="2000" b="1" i="1" dirty="0" smtClean="0">
                <a:solidFill>
                  <a:srgbClr val="FF0000"/>
                </a:solidFill>
              </a:rPr>
              <a:t>βελτίωση της προσωπικής</a:t>
            </a:r>
            <a:r>
              <a:rPr lang="el-GR" sz="2000" b="1" dirty="0" smtClean="0"/>
              <a:t> και </a:t>
            </a:r>
            <a:r>
              <a:rPr lang="el-GR" sz="2000" b="1" i="1" dirty="0" smtClean="0">
                <a:solidFill>
                  <a:srgbClr val="FF0000"/>
                </a:solidFill>
              </a:rPr>
              <a:t>οικογενειακής ζωής.</a:t>
            </a:r>
            <a:endParaRPr lang="el-GR" sz="2000" b="1" i="1" dirty="0">
              <a:solidFill>
                <a:srgbClr val="FF0000"/>
              </a:solidFill>
            </a:endParaRPr>
          </a:p>
        </p:txBody>
      </p:sp>
      <p:pic>
        <p:nvPicPr>
          <p:cNvPr id="12" name="11 - Εικόνα" descr="SUCCE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143116"/>
            <a:ext cx="3048000" cy="3048000"/>
          </a:xfrm>
          <a:prstGeom prst="rect">
            <a:avLst/>
          </a:prstGeom>
        </p:spPr>
      </p:pic>
      <p:pic>
        <p:nvPicPr>
          <p:cNvPr id="13" name="12 - Εικόνα" descr="GREEN ARROW_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2143116"/>
            <a:ext cx="469902" cy="285751"/>
          </a:xfrm>
          <a:prstGeom prst="rect">
            <a:avLst/>
          </a:prstGeom>
        </p:spPr>
      </p:pic>
      <p:pic>
        <p:nvPicPr>
          <p:cNvPr id="14" name="13 - Εικόνα" descr="GREEN ARROW_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3643314"/>
            <a:ext cx="469902" cy="285751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3de21e793d1814cf0b97363ad0f1e28ad18d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702</Words>
  <Application>Microsoft Office PowerPoint</Application>
  <PresentationFormat>Προβολή στην οθόνη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156</cp:revision>
  <dcterms:created xsi:type="dcterms:W3CDTF">2016-07-28T18:16:19Z</dcterms:created>
  <dcterms:modified xsi:type="dcterms:W3CDTF">2016-07-29T16:01:48Z</dcterms:modified>
</cp:coreProperties>
</file>