
<file path=[Content_Types].xml><?xml version="1.0" encoding="utf-8"?>
<Types xmlns="http://schemas.openxmlformats.org/package/2006/content-types">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diagrams/quickStyle17.xml" ContentType="application/vnd.openxmlformats-officedocument.drawingml.diagramStyl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15.xml" ContentType="application/vnd.openxmlformats-officedocument.drawingml.diagramStyle+xml"/>
  <Override PartName="/ppt/diagrams/layout17.xml" ContentType="application/vnd.openxmlformats-officedocument.drawingml.diagramLayout+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diagrams/colors18.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diagrams/colors1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3" r:id="rId6"/>
    <p:sldId id="264" r:id="rId7"/>
    <p:sldId id="266" r:id="rId8"/>
    <p:sldId id="268" r:id="rId9"/>
    <p:sldId id="269" r:id="rId10"/>
    <p:sldId id="271" r:id="rId11"/>
    <p:sldId id="272" r:id="rId12"/>
    <p:sldId id="270" r:id="rId13"/>
    <p:sldId id="274" r:id="rId14"/>
    <p:sldId id="275" r:id="rId15"/>
    <p:sldId id="273" r:id="rId16"/>
    <p:sldId id="278" r:id="rId17"/>
    <p:sldId id="277" r:id="rId18"/>
    <p:sldId id="276" r:id="rId19"/>
    <p:sldId id="279" r:id="rId20"/>
  </p:sldIdLst>
  <p:sldSz cx="9144000" cy="6858000" type="screen4x3"/>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3"/>
  <p:clrMru>
    <a:srgbClr val="FF3300"/>
    <a:srgbClr val="2FC9FF"/>
    <a:srgbClr val="FF3399"/>
    <a:srgbClr val="FF99FF"/>
    <a:srgbClr val="FF66CC"/>
    <a:srgbClr val="FF66FF"/>
    <a:srgbClr val="0066FF"/>
    <a:srgbClr val="9F61F9"/>
    <a:srgbClr val="00E266"/>
    <a:srgbClr val="53FFA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1.xml.rels><?xml version="1.0" encoding="UTF-8" standalone="yes"?>
<Relationships xmlns="http://schemas.openxmlformats.org/package/2006/relationships"><Relationship Id="rId1" Type="http://schemas.openxmlformats.org/officeDocument/2006/relationships/image" Target="../media/image11.jpeg"/></Relationships>
</file>

<file path=ppt/diagrams/_rels/data12.xml.rels><?xml version="1.0" encoding="UTF-8" standalone="yes"?>
<Relationships xmlns="http://schemas.openxmlformats.org/package/2006/relationships"><Relationship Id="rId1" Type="http://schemas.openxmlformats.org/officeDocument/2006/relationships/image" Target="../media/image12.jpeg"/></Relationships>
</file>

<file path=ppt/diagrams/_rels/data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image" Target="../media/image13.png"/></Relationships>
</file>

<file path=ppt/diagrams/_rels/data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5.jpeg"/></Relationships>
</file>

<file path=ppt/diagrams/_rels/data15.xml.rels><?xml version="1.0" encoding="UTF-8" standalone="yes"?>
<Relationships xmlns="http://schemas.openxmlformats.org/package/2006/relationships"><Relationship Id="rId1" Type="http://schemas.openxmlformats.org/officeDocument/2006/relationships/image" Target="../media/image16.jpeg"/></Relationships>
</file>

<file path=ppt/diagrams/_rels/data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ata6.xml.rels><?xml version="1.0" encoding="UTF-8" standalone="yes"?>
<Relationships xmlns="http://schemas.openxmlformats.org/package/2006/relationships"><Relationship Id="rId1" Type="http://schemas.openxmlformats.org/officeDocument/2006/relationships/image" Target="../media/image6.jpeg"/></Relationships>
</file>

<file path=ppt/diagrams/_rels/data7.xml.rels><?xml version="1.0" encoding="UTF-8" standalone="yes"?>
<Relationships xmlns="http://schemas.openxmlformats.org/package/2006/relationships"><Relationship Id="rId1" Type="http://schemas.openxmlformats.org/officeDocument/2006/relationships/image" Target="../media/image7.jpeg"/></Relationships>
</file>

<file path=ppt/diagrams/_rels/data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A5D2C-9B37-447C-92B2-D97C8E5442B4}" type="doc">
      <dgm:prSet loTypeId="urn:microsoft.com/office/officeart/2005/8/layout/gear1" loCatId="cycle" qsTypeId="urn:microsoft.com/office/officeart/2005/8/quickstyle/3d2" qsCatId="3D" csTypeId="urn:microsoft.com/office/officeart/2005/8/colors/accent1_2" csCatId="accent1" phldr="1"/>
      <dgm:spPr/>
    </dgm:pt>
    <dgm:pt modelId="{FAEE7FD3-5230-4B27-9D00-C4D5480BE035}">
      <dgm:prSet phldrT="[Κείμενο]" custT="1"/>
      <dgm:spPr>
        <a:solidFill>
          <a:srgbClr val="00B050"/>
        </a:solidFill>
      </dgm:spPr>
      <dgm:t>
        <a:bodyPr/>
        <a:lstStyle/>
        <a:p>
          <a:r>
            <a:rPr lang="el-GR" sz="2000" b="1" dirty="0" smtClean="0">
              <a:solidFill>
                <a:schemeClr val="tx1"/>
              </a:solidFill>
            </a:rPr>
            <a:t>Στην πολιτεία</a:t>
          </a:r>
          <a:endParaRPr lang="el-GR" sz="2000" b="1" dirty="0">
            <a:solidFill>
              <a:schemeClr val="tx1"/>
            </a:solidFill>
          </a:endParaRPr>
        </a:p>
      </dgm:t>
    </dgm:pt>
    <dgm:pt modelId="{D6C2A588-2AAD-48CB-8AEF-6EADFF8B8AB0}" type="sibTrans" cxnId="{C563DEE4-4037-4C69-B78C-0FDF4C76A1B9}">
      <dgm:prSet/>
      <dgm:spPr>
        <a:solidFill>
          <a:srgbClr val="00B050"/>
        </a:solidFill>
      </dgm:spPr>
      <dgm:t>
        <a:bodyPr/>
        <a:lstStyle/>
        <a:p>
          <a:endParaRPr lang="el-GR"/>
        </a:p>
      </dgm:t>
    </dgm:pt>
    <dgm:pt modelId="{528B18F0-A31A-43F7-9F9C-255856266132}" type="parTrans" cxnId="{C563DEE4-4037-4C69-B78C-0FDF4C76A1B9}">
      <dgm:prSet/>
      <dgm:spPr/>
      <dgm:t>
        <a:bodyPr/>
        <a:lstStyle/>
        <a:p>
          <a:endParaRPr lang="el-GR"/>
        </a:p>
      </dgm:t>
    </dgm:pt>
    <dgm:pt modelId="{D0670E1F-1EE0-4C29-A5C8-FD9DF25272D4}">
      <dgm:prSet phldrT="[Κείμενο]" custT="1"/>
      <dgm:spPr>
        <a:solidFill>
          <a:srgbClr val="0099FF"/>
        </a:solidFill>
      </dgm:spPr>
      <dgm:t>
        <a:bodyPr/>
        <a:lstStyle/>
        <a:p>
          <a:r>
            <a:rPr lang="el-GR" sz="2000" b="1" dirty="0" smtClean="0">
              <a:solidFill>
                <a:schemeClr val="tx1"/>
              </a:solidFill>
            </a:rPr>
            <a:t>Στον </a:t>
          </a:r>
          <a:r>
            <a:rPr lang="el-GR" sz="2000" b="1" dirty="0" err="1" smtClean="0">
              <a:solidFill>
                <a:schemeClr val="tx1"/>
              </a:solidFill>
            </a:rPr>
            <a:t>ευατό</a:t>
          </a:r>
          <a:r>
            <a:rPr lang="el-GR" sz="2000" b="1" dirty="0" smtClean="0">
              <a:solidFill>
                <a:schemeClr val="tx1"/>
              </a:solidFill>
            </a:rPr>
            <a:t> του</a:t>
          </a:r>
          <a:endParaRPr lang="el-GR" sz="2000" b="1" dirty="0">
            <a:solidFill>
              <a:schemeClr val="tx1"/>
            </a:solidFill>
          </a:endParaRPr>
        </a:p>
      </dgm:t>
    </dgm:pt>
    <dgm:pt modelId="{4E532AF4-077E-4873-BD68-56F8C1F5A566}" type="sibTrans" cxnId="{8A873CF8-D5EC-4CBD-91DF-747D8BF2B8B4}">
      <dgm:prSet/>
      <dgm:spPr>
        <a:solidFill>
          <a:srgbClr val="0099FF"/>
        </a:solidFill>
      </dgm:spPr>
      <dgm:t>
        <a:bodyPr/>
        <a:lstStyle/>
        <a:p>
          <a:endParaRPr lang="el-GR"/>
        </a:p>
      </dgm:t>
    </dgm:pt>
    <dgm:pt modelId="{25789F52-C167-4228-AE08-7626CB6DFAE8}" type="parTrans" cxnId="{8A873CF8-D5EC-4CBD-91DF-747D8BF2B8B4}">
      <dgm:prSet/>
      <dgm:spPr/>
      <dgm:t>
        <a:bodyPr/>
        <a:lstStyle/>
        <a:p>
          <a:endParaRPr lang="el-GR"/>
        </a:p>
      </dgm:t>
    </dgm:pt>
    <dgm:pt modelId="{7F86B525-FF46-4E37-AC78-FE13DB2B2B74}">
      <dgm:prSet phldrT="[Κείμενο]" custT="1"/>
      <dgm:spPr>
        <a:solidFill>
          <a:srgbClr val="FF0066"/>
        </a:solidFill>
      </dgm:spPr>
      <dgm:t>
        <a:bodyPr/>
        <a:lstStyle/>
        <a:p>
          <a:r>
            <a:rPr lang="el-GR" sz="2000" b="1" dirty="0" smtClean="0">
              <a:solidFill>
                <a:schemeClr val="tx1"/>
              </a:solidFill>
            </a:rPr>
            <a:t>Ο πολίτης ανήκει</a:t>
          </a:r>
          <a:endParaRPr lang="el-GR" sz="2000" b="1" dirty="0">
            <a:solidFill>
              <a:schemeClr val="tx1"/>
            </a:solidFill>
          </a:endParaRPr>
        </a:p>
      </dgm:t>
    </dgm:pt>
    <dgm:pt modelId="{FEB81294-49B2-4DB4-873A-588281CCBD0E}" type="sibTrans" cxnId="{3F70CF04-E2D2-4070-80FA-D3CD4697E437}">
      <dgm:prSet/>
      <dgm:spPr>
        <a:solidFill>
          <a:srgbClr val="FF0066"/>
        </a:solidFill>
      </dgm:spPr>
      <dgm:t>
        <a:bodyPr/>
        <a:lstStyle/>
        <a:p>
          <a:endParaRPr lang="el-GR"/>
        </a:p>
      </dgm:t>
    </dgm:pt>
    <dgm:pt modelId="{FE831FC6-2D0E-4777-A0CA-01CD189ECEE8}" type="parTrans" cxnId="{3F70CF04-E2D2-4070-80FA-D3CD4697E437}">
      <dgm:prSet/>
      <dgm:spPr/>
      <dgm:t>
        <a:bodyPr/>
        <a:lstStyle/>
        <a:p>
          <a:endParaRPr lang="el-GR"/>
        </a:p>
      </dgm:t>
    </dgm:pt>
    <dgm:pt modelId="{7FE49C82-74BB-4616-940D-5CE389DA924C}" type="pres">
      <dgm:prSet presAssocID="{5BBA5D2C-9B37-447C-92B2-D97C8E5442B4}" presName="composite" presStyleCnt="0">
        <dgm:presLayoutVars>
          <dgm:chMax val="3"/>
          <dgm:animLvl val="lvl"/>
          <dgm:resizeHandles val="exact"/>
        </dgm:presLayoutVars>
      </dgm:prSet>
      <dgm:spPr/>
    </dgm:pt>
    <dgm:pt modelId="{AC421628-AD60-4B6B-8477-5D10705E2E96}" type="pres">
      <dgm:prSet presAssocID="{7F86B525-FF46-4E37-AC78-FE13DB2B2B74}" presName="gear1" presStyleLbl="node1" presStyleIdx="0" presStyleCnt="3" custLinFactNeighborY="1299">
        <dgm:presLayoutVars>
          <dgm:chMax val="1"/>
          <dgm:bulletEnabled val="1"/>
        </dgm:presLayoutVars>
      </dgm:prSet>
      <dgm:spPr/>
      <dgm:t>
        <a:bodyPr/>
        <a:lstStyle/>
        <a:p>
          <a:endParaRPr lang="el-GR"/>
        </a:p>
      </dgm:t>
    </dgm:pt>
    <dgm:pt modelId="{B999DCC8-149C-4428-87B6-A5614C691C5E}" type="pres">
      <dgm:prSet presAssocID="{7F86B525-FF46-4E37-AC78-FE13DB2B2B74}" presName="gear1srcNode" presStyleLbl="node1" presStyleIdx="0" presStyleCnt="3"/>
      <dgm:spPr/>
      <dgm:t>
        <a:bodyPr/>
        <a:lstStyle/>
        <a:p>
          <a:endParaRPr lang="el-GR"/>
        </a:p>
      </dgm:t>
    </dgm:pt>
    <dgm:pt modelId="{4DE02793-2473-41A7-ABBD-5FDB30B6FD6C}" type="pres">
      <dgm:prSet presAssocID="{7F86B525-FF46-4E37-AC78-FE13DB2B2B74}" presName="gear1dstNode" presStyleLbl="node1" presStyleIdx="0" presStyleCnt="3"/>
      <dgm:spPr/>
      <dgm:t>
        <a:bodyPr/>
        <a:lstStyle/>
        <a:p>
          <a:endParaRPr lang="el-GR"/>
        </a:p>
      </dgm:t>
    </dgm:pt>
    <dgm:pt modelId="{A0A20A7E-0201-4F93-B459-784A7F6D08B1}" type="pres">
      <dgm:prSet presAssocID="{D0670E1F-1EE0-4C29-A5C8-FD9DF25272D4}" presName="gear2" presStyleLbl="node1" presStyleIdx="1" presStyleCnt="3">
        <dgm:presLayoutVars>
          <dgm:chMax val="1"/>
          <dgm:bulletEnabled val="1"/>
        </dgm:presLayoutVars>
      </dgm:prSet>
      <dgm:spPr/>
      <dgm:t>
        <a:bodyPr/>
        <a:lstStyle/>
        <a:p>
          <a:endParaRPr lang="el-GR"/>
        </a:p>
      </dgm:t>
    </dgm:pt>
    <dgm:pt modelId="{051E0B7C-C699-4341-A0C1-B877502D4C36}" type="pres">
      <dgm:prSet presAssocID="{D0670E1F-1EE0-4C29-A5C8-FD9DF25272D4}" presName="gear2srcNode" presStyleLbl="node1" presStyleIdx="1" presStyleCnt="3"/>
      <dgm:spPr/>
      <dgm:t>
        <a:bodyPr/>
        <a:lstStyle/>
        <a:p>
          <a:endParaRPr lang="el-GR"/>
        </a:p>
      </dgm:t>
    </dgm:pt>
    <dgm:pt modelId="{8B3AFFDE-13E0-4359-B0E1-16D4DFB31026}" type="pres">
      <dgm:prSet presAssocID="{D0670E1F-1EE0-4C29-A5C8-FD9DF25272D4}" presName="gear2dstNode" presStyleLbl="node1" presStyleIdx="1" presStyleCnt="3"/>
      <dgm:spPr/>
      <dgm:t>
        <a:bodyPr/>
        <a:lstStyle/>
        <a:p>
          <a:endParaRPr lang="el-GR"/>
        </a:p>
      </dgm:t>
    </dgm:pt>
    <dgm:pt modelId="{2A6D2A50-B4D7-4184-9835-CCF835CBA042}" type="pres">
      <dgm:prSet presAssocID="{FAEE7FD3-5230-4B27-9D00-C4D5480BE035}" presName="gear3" presStyleLbl="node1" presStyleIdx="2" presStyleCnt="3"/>
      <dgm:spPr/>
      <dgm:t>
        <a:bodyPr/>
        <a:lstStyle/>
        <a:p>
          <a:endParaRPr lang="el-GR"/>
        </a:p>
      </dgm:t>
    </dgm:pt>
    <dgm:pt modelId="{34EC8D24-8188-4804-B971-A6C0B1705FEF}" type="pres">
      <dgm:prSet presAssocID="{FAEE7FD3-5230-4B27-9D00-C4D5480BE035}" presName="gear3tx" presStyleLbl="node1" presStyleIdx="2" presStyleCnt="3">
        <dgm:presLayoutVars>
          <dgm:chMax val="1"/>
          <dgm:bulletEnabled val="1"/>
        </dgm:presLayoutVars>
      </dgm:prSet>
      <dgm:spPr/>
      <dgm:t>
        <a:bodyPr/>
        <a:lstStyle/>
        <a:p>
          <a:endParaRPr lang="el-GR"/>
        </a:p>
      </dgm:t>
    </dgm:pt>
    <dgm:pt modelId="{B756EABB-831D-43F3-9308-74FDD862685F}" type="pres">
      <dgm:prSet presAssocID="{FAEE7FD3-5230-4B27-9D00-C4D5480BE035}" presName="gear3srcNode" presStyleLbl="node1" presStyleIdx="2" presStyleCnt="3"/>
      <dgm:spPr/>
      <dgm:t>
        <a:bodyPr/>
        <a:lstStyle/>
        <a:p>
          <a:endParaRPr lang="el-GR"/>
        </a:p>
      </dgm:t>
    </dgm:pt>
    <dgm:pt modelId="{133CFD4D-DF2B-46CA-9A11-33C9EA2632C6}" type="pres">
      <dgm:prSet presAssocID="{FAEE7FD3-5230-4B27-9D00-C4D5480BE035}" presName="gear3dstNode" presStyleLbl="node1" presStyleIdx="2" presStyleCnt="3"/>
      <dgm:spPr/>
      <dgm:t>
        <a:bodyPr/>
        <a:lstStyle/>
        <a:p>
          <a:endParaRPr lang="el-GR"/>
        </a:p>
      </dgm:t>
    </dgm:pt>
    <dgm:pt modelId="{E15B1305-4718-4D8B-A81B-D54E79DB3CB5}" type="pres">
      <dgm:prSet presAssocID="{FEB81294-49B2-4DB4-873A-588281CCBD0E}" presName="connector1" presStyleLbl="sibTrans2D1" presStyleIdx="0" presStyleCnt="3"/>
      <dgm:spPr/>
      <dgm:t>
        <a:bodyPr/>
        <a:lstStyle/>
        <a:p>
          <a:endParaRPr lang="el-GR"/>
        </a:p>
      </dgm:t>
    </dgm:pt>
    <dgm:pt modelId="{4ED6C6AB-100E-4FEB-B326-CF5CC89E8C07}" type="pres">
      <dgm:prSet presAssocID="{4E532AF4-077E-4873-BD68-56F8C1F5A566}" presName="connector2" presStyleLbl="sibTrans2D1" presStyleIdx="1" presStyleCnt="3"/>
      <dgm:spPr/>
      <dgm:t>
        <a:bodyPr/>
        <a:lstStyle/>
        <a:p>
          <a:endParaRPr lang="el-GR"/>
        </a:p>
      </dgm:t>
    </dgm:pt>
    <dgm:pt modelId="{1579F5AE-AF1A-4593-A127-7DAEEFFD4C37}" type="pres">
      <dgm:prSet presAssocID="{D6C2A588-2AAD-48CB-8AEF-6EADFF8B8AB0}" presName="connector3" presStyleLbl="sibTrans2D1" presStyleIdx="2" presStyleCnt="3"/>
      <dgm:spPr/>
      <dgm:t>
        <a:bodyPr/>
        <a:lstStyle/>
        <a:p>
          <a:endParaRPr lang="el-GR"/>
        </a:p>
      </dgm:t>
    </dgm:pt>
  </dgm:ptLst>
  <dgm:cxnLst>
    <dgm:cxn modelId="{E0A4C0EE-FCE8-4572-8BE9-EAA2B7D595B9}" type="presOf" srcId="{5BBA5D2C-9B37-447C-92B2-D97C8E5442B4}" destId="{7FE49C82-74BB-4616-940D-5CE389DA924C}" srcOrd="0" destOrd="0" presId="urn:microsoft.com/office/officeart/2005/8/layout/gear1"/>
    <dgm:cxn modelId="{C563DEE4-4037-4C69-B78C-0FDF4C76A1B9}" srcId="{5BBA5D2C-9B37-447C-92B2-D97C8E5442B4}" destId="{FAEE7FD3-5230-4B27-9D00-C4D5480BE035}" srcOrd="2" destOrd="0" parTransId="{528B18F0-A31A-43F7-9F9C-255856266132}" sibTransId="{D6C2A588-2AAD-48CB-8AEF-6EADFF8B8AB0}"/>
    <dgm:cxn modelId="{B34C7C96-02FF-46B1-97BC-0743FC0A401E}" type="presOf" srcId="{D0670E1F-1EE0-4C29-A5C8-FD9DF25272D4}" destId="{8B3AFFDE-13E0-4359-B0E1-16D4DFB31026}" srcOrd="2" destOrd="0" presId="urn:microsoft.com/office/officeart/2005/8/layout/gear1"/>
    <dgm:cxn modelId="{F5EB1CC1-6AF9-48FA-A7A1-E3059288BDB9}" type="presOf" srcId="{FAEE7FD3-5230-4B27-9D00-C4D5480BE035}" destId="{133CFD4D-DF2B-46CA-9A11-33C9EA2632C6}" srcOrd="3" destOrd="0" presId="urn:microsoft.com/office/officeart/2005/8/layout/gear1"/>
    <dgm:cxn modelId="{3F70CF04-E2D2-4070-80FA-D3CD4697E437}" srcId="{5BBA5D2C-9B37-447C-92B2-D97C8E5442B4}" destId="{7F86B525-FF46-4E37-AC78-FE13DB2B2B74}" srcOrd="0" destOrd="0" parTransId="{FE831FC6-2D0E-4777-A0CA-01CD189ECEE8}" sibTransId="{FEB81294-49B2-4DB4-873A-588281CCBD0E}"/>
    <dgm:cxn modelId="{DEC6A519-1FC0-4A21-90FD-6D6824DA2B96}" type="presOf" srcId="{D6C2A588-2AAD-48CB-8AEF-6EADFF8B8AB0}" destId="{1579F5AE-AF1A-4593-A127-7DAEEFFD4C37}" srcOrd="0" destOrd="0" presId="urn:microsoft.com/office/officeart/2005/8/layout/gear1"/>
    <dgm:cxn modelId="{EFB987A5-96AB-4EFC-8903-47F394BA30AB}" type="presOf" srcId="{FEB81294-49B2-4DB4-873A-588281CCBD0E}" destId="{E15B1305-4718-4D8B-A81B-D54E79DB3CB5}" srcOrd="0" destOrd="0" presId="urn:microsoft.com/office/officeart/2005/8/layout/gear1"/>
    <dgm:cxn modelId="{5F4690C0-87CC-4581-99F3-FF23D97A49C7}" type="presOf" srcId="{7F86B525-FF46-4E37-AC78-FE13DB2B2B74}" destId="{B999DCC8-149C-4428-87B6-A5614C691C5E}" srcOrd="1" destOrd="0" presId="urn:microsoft.com/office/officeart/2005/8/layout/gear1"/>
    <dgm:cxn modelId="{0E48B3F1-0B23-466C-8998-9E2880727E76}" type="presOf" srcId="{FAEE7FD3-5230-4B27-9D00-C4D5480BE035}" destId="{34EC8D24-8188-4804-B971-A6C0B1705FEF}" srcOrd="1" destOrd="0" presId="urn:microsoft.com/office/officeart/2005/8/layout/gear1"/>
    <dgm:cxn modelId="{46B8D592-34E1-4681-91C0-3847B0549A88}" type="presOf" srcId="{FAEE7FD3-5230-4B27-9D00-C4D5480BE035}" destId="{2A6D2A50-B4D7-4184-9835-CCF835CBA042}" srcOrd="0" destOrd="0" presId="urn:microsoft.com/office/officeart/2005/8/layout/gear1"/>
    <dgm:cxn modelId="{50734BE8-BD74-411E-8872-1043F9B9802D}" type="presOf" srcId="{FAEE7FD3-5230-4B27-9D00-C4D5480BE035}" destId="{B756EABB-831D-43F3-9308-74FDD862685F}" srcOrd="2" destOrd="0" presId="urn:microsoft.com/office/officeart/2005/8/layout/gear1"/>
    <dgm:cxn modelId="{C64E553B-9CAC-4EA8-AD9C-1590BDF17657}" type="presOf" srcId="{4E532AF4-077E-4873-BD68-56F8C1F5A566}" destId="{4ED6C6AB-100E-4FEB-B326-CF5CC89E8C07}" srcOrd="0" destOrd="0" presId="urn:microsoft.com/office/officeart/2005/8/layout/gear1"/>
    <dgm:cxn modelId="{5C3D765C-B218-4DBC-A8DF-41477E6DB261}" type="presOf" srcId="{D0670E1F-1EE0-4C29-A5C8-FD9DF25272D4}" destId="{051E0B7C-C699-4341-A0C1-B877502D4C36}" srcOrd="1" destOrd="0" presId="urn:microsoft.com/office/officeart/2005/8/layout/gear1"/>
    <dgm:cxn modelId="{95AF1C78-EEC4-44A7-A83E-0500EC9A7189}" type="presOf" srcId="{7F86B525-FF46-4E37-AC78-FE13DB2B2B74}" destId="{4DE02793-2473-41A7-ABBD-5FDB30B6FD6C}" srcOrd="2" destOrd="0" presId="urn:microsoft.com/office/officeart/2005/8/layout/gear1"/>
    <dgm:cxn modelId="{8A873CF8-D5EC-4CBD-91DF-747D8BF2B8B4}" srcId="{5BBA5D2C-9B37-447C-92B2-D97C8E5442B4}" destId="{D0670E1F-1EE0-4C29-A5C8-FD9DF25272D4}" srcOrd="1" destOrd="0" parTransId="{25789F52-C167-4228-AE08-7626CB6DFAE8}" sibTransId="{4E532AF4-077E-4873-BD68-56F8C1F5A566}"/>
    <dgm:cxn modelId="{101944D0-2F40-4E47-A9AF-57C29396E64F}" type="presOf" srcId="{D0670E1F-1EE0-4C29-A5C8-FD9DF25272D4}" destId="{A0A20A7E-0201-4F93-B459-784A7F6D08B1}" srcOrd="0" destOrd="0" presId="urn:microsoft.com/office/officeart/2005/8/layout/gear1"/>
    <dgm:cxn modelId="{13E077AC-128D-44E5-B7A1-F3F71B0E40FB}" type="presOf" srcId="{7F86B525-FF46-4E37-AC78-FE13DB2B2B74}" destId="{AC421628-AD60-4B6B-8477-5D10705E2E96}" srcOrd="0" destOrd="0" presId="urn:microsoft.com/office/officeart/2005/8/layout/gear1"/>
    <dgm:cxn modelId="{BC8A78F7-0C75-47B1-A893-D6E2A117972F}" type="presParOf" srcId="{7FE49C82-74BB-4616-940D-5CE389DA924C}" destId="{AC421628-AD60-4B6B-8477-5D10705E2E96}" srcOrd="0" destOrd="0" presId="urn:microsoft.com/office/officeart/2005/8/layout/gear1"/>
    <dgm:cxn modelId="{660A3AE1-A552-4AAC-8FF7-CB2A930C329B}" type="presParOf" srcId="{7FE49C82-74BB-4616-940D-5CE389DA924C}" destId="{B999DCC8-149C-4428-87B6-A5614C691C5E}" srcOrd="1" destOrd="0" presId="urn:microsoft.com/office/officeart/2005/8/layout/gear1"/>
    <dgm:cxn modelId="{37A157E7-CD21-4E29-8CE2-F2BE332C15FE}" type="presParOf" srcId="{7FE49C82-74BB-4616-940D-5CE389DA924C}" destId="{4DE02793-2473-41A7-ABBD-5FDB30B6FD6C}" srcOrd="2" destOrd="0" presId="urn:microsoft.com/office/officeart/2005/8/layout/gear1"/>
    <dgm:cxn modelId="{0EC8D132-C069-41B0-A3A1-9A231E1CCBA1}" type="presParOf" srcId="{7FE49C82-74BB-4616-940D-5CE389DA924C}" destId="{A0A20A7E-0201-4F93-B459-784A7F6D08B1}" srcOrd="3" destOrd="0" presId="urn:microsoft.com/office/officeart/2005/8/layout/gear1"/>
    <dgm:cxn modelId="{3A9605A1-B50B-477F-A54E-38DF9B3383A1}" type="presParOf" srcId="{7FE49C82-74BB-4616-940D-5CE389DA924C}" destId="{051E0B7C-C699-4341-A0C1-B877502D4C36}" srcOrd="4" destOrd="0" presId="urn:microsoft.com/office/officeart/2005/8/layout/gear1"/>
    <dgm:cxn modelId="{EF2611CE-840D-44A9-950F-2ECC93636883}" type="presParOf" srcId="{7FE49C82-74BB-4616-940D-5CE389DA924C}" destId="{8B3AFFDE-13E0-4359-B0E1-16D4DFB31026}" srcOrd="5" destOrd="0" presId="urn:microsoft.com/office/officeart/2005/8/layout/gear1"/>
    <dgm:cxn modelId="{7D7595E6-9D49-42E3-9C06-B38D343E1DB9}" type="presParOf" srcId="{7FE49C82-74BB-4616-940D-5CE389DA924C}" destId="{2A6D2A50-B4D7-4184-9835-CCF835CBA042}" srcOrd="6" destOrd="0" presId="urn:microsoft.com/office/officeart/2005/8/layout/gear1"/>
    <dgm:cxn modelId="{E042D961-1D52-4726-A425-C0BB0350E97C}" type="presParOf" srcId="{7FE49C82-74BB-4616-940D-5CE389DA924C}" destId="{34EC8D24-8188-4804-B971-A6C0B1705FEF}" srcOrd="7" destOrd="0" presId="urn:microsoft.com/office/officeart/2005/8/layout/gear1"/>
    <dgm:cxn modelId="{55FF79C4-FC71-4D44-847B-82EA06F4B281}" type="presParOf" srcId="{7FE49C82-74BB-4616-940D-5CE389DA924C}" destId="{B756EABB-831D-43F3-9308-74FDD862685F}" srcOrd="8" destOrd="0" presId="urn:microsoft.com/office/officeart/2005/8/layout/gear1"/>
    <dgm:cxn modelId="{D06B86B6-E276-44A1-8AD2-0D71C6C7BD9F}" type="presParOf" srcId="{7FE49C82-74BB-4616-940D-5CE389DA924C}" destId="{133CFD4D-DF2B-46CA-9A11-33C9EA2632C6}" srcOrd="9" destOrd="0" presId="urn:microsoft.com/office/officeart/2005/8/layout/gear1"/>
    <dgm:cxn modelId="{C6B24210-9559-417D-A70E-9D2E34EFDB64}" type="presParOf" srcId="{7FE49C82-74BB-4616-940D-5CE389DA924C}" destId="{E15B1305-4718-4D8B-A81B-D54E79DB3CB5}" srcOrd="10" destOrd="0" presId="urn:microsoft.com/office/officeart/2005/8/layout/gear1"/>
    <dgm:cxn modelId="{05D777FE-99AD-4F47-9876-E911BCECD1CF}" type="presParOf" srcId="{7FE49C82-74BB-4616-940D-5CE389DA924C}" destId="{4ED6C6AB-100E-4FEB-B326-CF5CC89E8C07}" srcOrd="11" destOrd="0" presId="urn:microsoft.com/office/officeart/2005/8/layout/gear1"/>
    <dgm:cxn modelId="{03462BD9-6A00-4192-8956-9D5BED084BCF}" type="presParOf" srcId="{7FE49C82-74BB-4616-940D-5CE389DA924C}" destId="{1579F5AE-AF1A-4593-A127-7DAEEFFD4C37}" srcOrd="12" destOrd="0" presId="urn:microsoft.com/office/officeart/2005/8/layout/gear1"/>
  </dgm:cxnLst>
  <dgm:bg/>
  <dgm:whole/>
</dgm:dataModel>
</file>

<file path=ppt/diagrams/data10.xml><?xml version="1.0" encoding="utf-8"?>
<dgm:dataModel xmlns:dgm="http://schemas.openxmlformats.org/drawingml/2006/diagram" xmlns:a="http://schemas.openxmlformats.org/drawingml/2006/main">
  <dgm:ptLst>
    <dgm:pt modelId="{68891F70-27CE-4D55-8214-79450BD4AE7F}"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l-GR"/>
        </a:p>
      </dgm:t>
    </dgm:pt>
    <dgm:pt modelId="{9BE64F7F-24B3-4225-9EB0-FB4A7F9A96E1}">
      <dgm:prSet phldrT="[Κείμενο]" custT="1"/>
      <dgm:spPr>
        <a:solidFill>
          <a:srgbClr val="FF0000"/>
        </a:solidFill>
      </dgm:spPr>
      <dgm:t>
        <a:bodyPr/>
        <a:lstStyle/>
        <a:p>
          <a:r>
            <a:rPr lang="el-GR" sz="2000" b="1" dirty="0" smtClean="0">
              <a:solidFill>
                <a:schemeClr val="tx1"/>
              </a:solidFill>
            </a:rPr>
            <a:t>Φοροδιαφυγή</a:t>
          </a:r>
          <a:endParaRPr lang="el-GR" sz="2000" b="1" dirty="0">
            <a:solidFill>
              <a:schemeClr val="tx1"/>
            </a:solidFill>
          </a:endParaRPr>
        </a:p>
      </dgm:t>
    </dgm:pt>
    <dgm:pt modelId="{6ECC6434-2131-4786-AE2A-3576897D5B02}" type="parTrans" cxnId="{969E916A-3B41-472C-BE2C-E109E8063446}">
      <dgm:prSet/>
      <dgm:spPr/>
      <dgm:t>
        <a:bodyPr/>
        <a:lstStyle/>
        <a:p>
          <a:endParaRPr lang="el-GR"/>
        </a:p>
      </dgm:t>
    </dgm:pt>
    <dgm:pt modelId="{9DD9D4E9-8126-41BD-AC27-BC1837A2797E}" type="sibTrans" cxnId="{969E916A-3B41-472C-BE2C-E109E8063446}">
      <dgm:prSet/>
      <dgm:spPr/>
      <dgm:t>
        <a:bodyPr/>
        <a:lstStyle/>
        <a:p>
          <a:endParaRPr lang="el-GR"/>
        </a:p>
      </dgm:t>
    </dgm:pt>
    <dgm:pt modelId="{34258C72-987E-440E-A90C-7809C0C90CBA}">
      <dgm:prSet phldrT="[Κείμενο]" custT="1"/>
      <dgm:spPr>
        <a:solidFill>
          <a:srgbClr val="FFFF00"/>
        </a:solidFill>
      </dgm:spPr>
      <dgm:t>
        <a:bodyPr/>
        <a:lstStyle/>
        <a:p>
          <a:r>
            <a:rPr lang="el-GR" sz="1600" b="1" dirty="0" smtClean="0">
              <a:solidFill>
                <a:schemeClr val="tx1"/>
              </a:solidFill>
            </a:rPr>
            <a:t>Πλασματικές εταιρίες</a:t>
          </a:r>
          <a:endParaRPr lang="el-GR" sz="1600" b="1" dirty="0">
            <a:solidFill>
              <a:schemeClr val="tx1"/>
            </a:solidFill>
          </a:endParaRPr>
        </a:p>
      </dgm:t>
    </dgm:pt>
    <dgm:pt modelId="{8A7151FC-D9BD-48F2-BDB0-30B473265B12}" type="parTrans" cxnId="{31CEF087-21BB-4A49-9CA3-02372C8D1A1B}">
      <dgm:prSet/>
      <dgm:spPr>
        <a:ln>
          <a:solidFill>
            <a:srgbClr val="FF0000"/>
          </a:solidFill>
        </a:ln>
      </dgm:spPr>
      <dgm:t>
        <a:bodyPr/>
        <a:lstStyle/>
        <a:p>
          <a:endParaRPr lang="el-GR"/>
        </a:p>
      </dgm:t>
    </dgm:pt>
    <dgm:pt modelId="{A7E700E7-69F3-495D-9F33-C1C49D232329}" type="sibTrans" cxnId="{31CEF087-21BB-4A49-9CA3-02372C8D1A1B}">
      <dgm:prSet/>
      <dgm:spPr/>
      <dgm:t>
        <a:bodyPr/>
        <a:lstStyle/>
        <a:p>
          <a:endParaRPr lang="el-GR"/>
        </a:p>
      </dgm:t>
    </dgm:pt>
    <dgm:pt modelId="{8DE2A62A-719F-4D48-8FDB-60904842D4F1}">
      <dgm:prSet phldrT="[Κείμενο]" custT="1"/>
      <dgm:spPr>
        <a:solidFill>
          <a:srgbClr val="00CCFF"/>
        </a:solidFill>
      </dgm:spPr>
      <dgm:t>
        <a:bodyPr/>
        <a:lstStyle/>
        <a:p>
          <a:r>
            <a:rPr lang="el-GR" sz="1600" b="1" dirty="0" smtClean="0">
              <a:solidFill>
                <a:schemeClr val="tx1"/>
              </a:solidFill>
            </a:rPr>
            <a:t>Απόκρυψη</a:t>
          </a:r>
          <a:r>
            <a:rPr lang="el-GR" sz="1600" b="1" baseline="0" dirty="0" smtClean="0">
              <a:solidFill>
                <a:schemeClr val="tx1"/>
              </a:solidFill>
            </a:rPr>
            <a:t> εισοδημάτων</a:t>
          </a:r>
          <a:endParaRPr lang="el-GR" sz="1600" b="1" dirty="0">
            <a:solidFill>
              <a:schemeClr val="tx1"/>
            </a:solidFill>
          </a:endParaRPr>
        </a:p>
      </dgm:t>
    </dgm:pt>
    <dgm:pt modelId="{3B6BC169-6944-4C9C-A229-5ACD62BA788B}" type="parTrans" cxnId="{AC49DAFB-F4AB-4C1C-90CF-A36912518773}">
      <dgm:prSet/>
      <dgm:spPr>
        <a:ln>
          <a:solidFill>
            <a:srgbClr val="FF0000"/>
          </a:solidFill>
        </a:ln>
      </dgm:spPr>
      <dgm:t>
        <a:bodyPr/>
        <a:lstStyle/>
        <a:p>
          <a:endParaRPr lang="el-GR"/>
        </a:p>
      </dgm:t>
    </dgm:pt>
    <dgm:pt modelId="{6D191961-2517-4366-BB4D-37E4AA7D445F}" type="sibTrans" cxnId="{AC49DAFB-F4AB-4C1C-90CF-A36912518773}">
      <dgm:prSet/>
      <dgm:spPr/>
      <dgm:t>
        <a:bodyPr/>
        <a:lstStyle/>
        <a:p>
          <a:endParaRPr lang="el-GR"/>
        </a:p>
      </dgm:t>
    </dgm:pt>
    <dgm:pt modelId="{07044550-3814-4DCB-98A0-D2255667A5BC}">
      <dgm:prSet phldrT="[Κείμενο]" custT="1"/>
      <dgm:spPr>
        <a:solidFill>
          <a:srgbClr val="00FF00"/>
        </a:solidFill>
      </dgm:spPr>
      <dgm:t>
        <a:bodyPr/>
        <a:lstStyle/>
        <a:p>
          <a:r>
            <a:rPr lang="el-GR" sz="1600" b="1" dirty="0" smtClean="0">
              <a:solidFill>
                <a:schemeClr val="tx1"/>
              </a:solidFill>
            </a:rPr>
            <a:t>Πλαστές</a:t>
          </a:r>
          <a:r>
            <a:rPr lang="el-GR" sz="1600" b="1" baseline="0" dirty="0" smtClean="0">
              <a:solidFill>
                <a:schemeClr val="tx1"/>
              </a:solidFill>
            </a:rPr>
            <a:t> δαπάνες</a:t>
          </a:r>
          <a:endParaRPr lang="el-GR" sz="1600" b="1" dirty="0">
            <a:solidFill>
              <a:schemeClr val="tx1"/>
            </a:solidFill>
          </a:endParaRPr>
        </a:p>
      </dgm:t>
    </dgm:pt>
    <dgm:pt modelId="{E0DFB472-399A-4B4B-A82D-AD6E6119F5B0}" type="parTrans" cxnId="{CDE6A97F-B7CD-42F0-A6E2-B932A574BA2C}">
      <dgm:prSet/>
      <dgm:spPr>
        <a:ln>
          <a:solidFill>
            <a:srgbClr val="FF0000"/>
          </a:solidFill>
        </a:ln>
      </dgm:spPr>
      <dgm:t>
        <a:bodyPr/>
        <a:lstStyle/>
        <a:p>
          <a:endParaRPr lang="el-GR"/>
        </a:p>
      </dgm:t>
    </dgm:pt>
    <dgm:pt modelId="{B400C519-EADB-44DE-AD5A-8F2D5D6A8F7E}" type="sibTrans" cxnId="{CDE6A97F-B7CD-42F0-A6E2-B932A574BA2C}">
      <dgm:prSet/>
      <dgm:spPr/>
      <dgm:t>
        <a:bodyPr/>
        <a:lstStyle/>
        <a:p>
          <a:endParaRPr lang="el-GR"/>
        </a:p>
      </dgm:t>
    </dgm:pt>
    <dgm:pt modelId="{FCF61D14-C52E-49B8-93A2-D215A45B6E17}" type="pres">
      <dgm:prSet presAssocID="{68891F70-27CE-4D55-8214-79450BD4AE7F}" presName="hierChild1" presStyleCnt="0">
        <dgm:presLayoutVars>
          <dgm:orgChart val="1"/>
          <dgm:chPref val="1"/>
          <dgm:dir/>
          <dgm:animOne val="branch"/>
          <dgm:animLvl val="lvl"/>
          <dgm:resizeHandles/>
        </dgm:presLayoutVars>
      </dgm:prSet>
      <dgm:spPr/>
      <dgm:t>
        <a:bodyPr/>
        <a:lstStyle/>
        <a:p>
          <a:endParaRPr lang="el-GR"/>
        </a:p>
      </dgm:t>
    </dgm:pt>
    <dgm:pt modelId="{6980271F-C9D5-470C-BD3C-73C53C0166DF}" type="pres">
      <dgm:prSet presAssocID="{9BE64F7F-24B3-4225-9EB0-FB4A7F9A96E1}" presName="hierRoot1" presStyleCnt="0">
        <dgm:presLayoutVars>
          <dgm:hierBranch val="init"/>
        </dgm:presLayoutVars>
      </dgm:prSet>
      <dgm:spPr/>
    </dgm:pt>
    <dgm:pt modelId="{CA56D95B-DD4C-4953-A36D-D407B845AC86}" type="pres">
      <dgm:prSet presAssocID="{9BE64F7F-24B3-4225-9EB0-FB4A7F9A96E1}" presName="rootComposite1" presStyleCnt="0"/>
      <dgm:spPr/>
    </dgm:pt>
    <dgm:pt modelId="{224F26B8-E695-47BA-BB4C-6BE86E345AB7}" type="pres">
      <dgm:prSet presAssocID="{9BE64F7F-24B3-4225-9EB0-FB4A7F9A96E1}" presName="rootText1" presStyleLbl="node0" presStyleIdx="0" presStyleCnt="1">
        <dgm:presLayoutVars>
          <dgm:chPref val="3"/>
        </dgm:presLayoutVars>
      </dgm:prSet>
      <dgm:spPr/>
      <dgm:t>
        <a:bodyPr/>
        <a:lstStyle/>
        <a:p>
          <a:endParaRPr lang="el-GR"/>
        </a:p>
      </dgm:t>
    </dgm:pt>
    <dgm:pt modelId="{83AAF707-E428-4A02-A66D-8EAADE43ABF2}" type="pres">
      <dgm:prSet presAssocID="{9BE64F7F-24B3-4225-9EB0-FB4A7F9A96E1}" presName="rootConnector1" presStyleLbl="node1" presStyleIdx="0" presStyleCnt="0"/>
      <dgm:spPr/>
      <dgm:t>
        <a:bodyPr/>
        <a:lstStyle/>
        <a:p>
          <a:endParaRPr lang="el-GR"/>
        </a:p>
      </dgm:t>
    </dgm:pt>
    <dgm:pt modelId="{1CEFEB05-4C2A-48DF-B535-D5CFB174318F}" type="pres">
      <dgm:prSet presAssocID="{9BE64F7F-24B3-4225-9EB0-FB4A7F9A96E1}" presName="hierChild2" presStyleCnt="0"/>
      <dgm:spPr/>
    </dgm:pt>
    <dgm:pt modelId="{31FD3736-6EF0-446F-BB19-59BE69B504C2}" type="pres">
      <dgm:prSet presAssocID="{8A7151FC-D9BD-48F2-BDB0-30B473265B12}" presName="Name37" presStyleLbl="parChTrans1D2" presStyleIdx="0" presStyleCnt="3"/>
      <dgm:spPr/>
      <dgm:t>
        <a:bodyPr/>
        <a:lstStyle/>
        <a:p>
          <a:endParaRPr lang="el-GR"/>
        </a:p>
      </dgm:t>
    </dgm:pt>
    <dgm:pt modelId="{C3AF2DD7-F28C-4710-BE81-821CB6E51076}" type="pres">
      <dgm:prSet presAssocID="{34258C72-987E-440E-A90C-7809C0C90CBA}" presName="hierRoot2" presStyleCnt="0">
        <dgm:presLayoutVars>
          <dgm:hierBranch val="init"/>
        </dgm:presLayoutVars>
      </dgm:prSet>
      <dgm:spPr/>
    </dgm:pt>
    <dgm:pt modelId="{5DDA9E95-A92A-4E34-880C-3646CA5F5DDB}" type="pres">
      <dgm:prSet presAssocID="{34258C72-987E-440E-A90C-7809C0C90CBA}" presName="rootComposite" presStyleCnt="0"/>
      <dgm:spPr/>
    </dgm:pt>
    <dgm:pt modelId="{45FF86E2-8D37-4EE5-9EAB-E839A9DF52C9}" type="pres">
      <dgm:prSet presAssocID="{34258C72-987E-440E-A90C-7809C0C90CBA}" presName="rootText" presStyleLbl="node2" presStyleIdx="0" presStyleCnt="3" custLinFactNeighborX="-23" custLinFactNeighborY="2063">
        <dgm:presLayoutVars>
          <dgm:chPref val="3"/>
        </dgm:presLayoutVars>
      </dgm:prSet>
      <dgm:spPr/>
      <dgm:t>
        <a:bodyPr/>
        <a:lstStyle/>
        <a:p>
          <a:endParaRPr lang="el-GR"/>
        </a:p>
      </dgm:t>
    </dgm:pt>
    <dgm:pt modelId="{BFE44605-56AC-4BCB-973E-28B7799677D8}" type="pres">
      <dgm:prSet presAssocID="{34258C72-987E-440E-A90C-7809C0C90CBA}" presName="rootConnector" presStyleLbl="node2" presStyleIdx="0" presStyleCnt="3"/>
      <dgm:spPr/>
      <dgm:t>
        <a:bodyPr/>
        <a:lstStyle/>
        <a:p>
          <a:endParaRPr lang="el-GR"/>
        </a:p>
      </dgm:t>
    </dgm:pt>
    <dgm:pt modelId="{BD72655C-C1EE-458A-8D0E-ECC62C7E7D0D}" type="pres">
      <dgm:prSet presAssocID="{34258C72-987E-440E-A90C-7809C0C90CBA}" presName="hierChild4" presStyleCnt="0"/>
      <dgm:spPr/>
    </dgm:pt>
    <dgm:pt modelId="{0F77543C-6B86-4674-8E74-0C8E69655DE8}" type="pres">
      <dgm:prSet presAssocID="{34258C72-987E-440E-A90C-7809C0C90CBA}" presName="hierChild5" presStyleCnt="0"/>
      <dgm:spPr/>
    </dgm:pt>
    <dgm:pt modelId="{9FF5AEF9-D539-44E4-B44B-EFF6020CDF13}" type="pres">
      <dgm:prSet presAssocID="{3B6BC169-6944-4C9C-A229-5ACD62BA788B}" presName="Name37" presStyleLbl="parChTrans1D2" presStyleIdx="1" presStyleCnt="3"/>
      <dgm:spPr/>
      <dgm:t>
        <a:bodyPr/>
        <a:lstStyle/>
        <a:p>
          <a:endParaRPr lang="el-GR"/>
        </a:p>
      </dgm:t>
    </dgm:pt>
    <dgm:pt modelId="{ED535410-3D74-4A8C-9923-3ED90819A67F}" type="pres">
      <dgm:prSet presAssocID="{8DE2A62A-719F-4D48-8FDB-60904842D4F1}" presName="hierRoot2" presStyleCnt="0">
        <dgm:presLayoutVars>
          <dgm:hierBranch val="init"/>
        </dgm:presLayoutVars>
      </dgm:prSet>
      <dgm:spPr/>
    </dgm:pt>
    <dgm:pt modelId="{30B3EAEE-12E1-430F-BF3E-3DA9BCA1E96B}" type="pres">
      <dgm:prSet presAssocID="{8DE2A62A-719F-4D48-8FDB-60904842D4F1}" presName="rootComposite" presStyleCnt="0"/>
      <dgm:spPr/>
    </dgm:pt>
    <dgm:pt modelId="{117F5896-2B96-4A3D-8433-A26998DC62B1}" type="pres">
      <dgm:prSet presAssocID="{8DE2A62A-719F-4D48-8FDB-60904842D4F1}" presName="rootText" presStyleLbl="node2" presStyleIdx="1" presStyleCnt="3">
        <dgm:presLayoutVars>
          <dgm:chPref val="3"/>
        </dgm:presLayoutVars>
      </dgm:prSet>
      <dgm:spPr/>
      <dgm:t>
        <a:bodyPr/>
        <a:lstStyle/>
        <a:p>
          <a:endParaRPr lang="el-GR"/>
        </a:p>
      </dgm:t>
    </dgm:pt>
    <dgm:pt modelId="{61B4402F-FCD7-4E36-BBA2-97C15DEB75EA}" type="pres">
      <dgm:prSet presAssocID="{8DE2A62A-719F-4D48-8FDB-60904842D4F1}" presName="rootConnector" presStyleLbl="node2" presStyleIdx="1" presStyleCnt="3"/>
      <dgm:spPr/>
      <dgm:t>
        <a:bodyPr/>
        <a:lstStyle/>
        <a:p>
          <a:endParaRPr lang="el-GR"/>
        </a:p>
      </dgm:t>
    </dgm:pt>
    <dgm:pt modelId="{873E8E3A-F771-482C-AE76-2F65E182B0C1}" type="pres">
      <dgm:prSet presAssocID="{8DE2A62A-719F-4D48-8FDB-60904842D4F1}" presName="hierChild4" presStyleCnt="0"/>
      <dgm:spPr/>
    </dgm:pt>
    <dgm:pt modelId="{15ABFD08-9C56-4E52-ABF0-F58BA60CB57B}" type="pres">
      <dgm:prSet presAssocID="{8DE2A62A-719F-4D48-8FDB-60904842D4F1}" presName="hierChild5" presStyleCnt="0"/>
      <dgm:spPr/>
    </dgm:pt>
    <dgm:pt modelId="{2FE4F7EE-4E97-4843-B48D-43439ECB822C}" type="pres">
      <dgm:prSet presAssocID="{E0DFB472-399A-4B4B-A82D-AD6E6119F5B0}" presName="Name37" presStyleLbl="parChTrans1D2" presStyleIdx="2" presStyleCnt="3"/>
      <dgm:spPr/>
      <dgm:t>
        <a:bodyPr/>
        <a:lstStyle/>
        <a:p>
          <a:endParaRPr lang="el-GR"/>
        </a:p>
      </dgm:t>
    </dgm:pt>
    <dgm:pt modelId="{0F1610F7-BA2A-4535-86A8-BA321ECB6954}" type="pres">
      <dgm:prSet presAssocID="{07044550-3814-4DCB-98A0-D2255667A5BC}" presName="hierRoot2" presStyleCnt="0">
        <dgm:presLayoutVars>
          <dgm:hierBranch val="init"/>
        </dgm:presLayoutVars>
      </dgm:prSet>
      <dgm:spPr/>
    </dgm:pt>
    <dgm:pt modelId="{54F86F86-3291-4A64-B700-B073AD861CDD}" type="pres">
      <dgm:prSet presAssocID="{07044550-3814-4DCB-98A0-D2255667A5BC}" presName="rootComposite" presStyleCnt="0"/>
      <dgm:spPr/>
    </dgm:pt>
    <dgm:pt modelId="{9C7EF193-5CF1-4B06-BD0B-AA8A41759F00}" type="pres">
      <dgm:prSet presAssocID="{07044550-3814-4DCB-98A0-D2255667A5BC}" presName="rootText" presStyleLbl="node2" presStyleIdx="2" presStyleCnt="3">
        <dgm:presLayoutVars>
          <dgm:chPref val="3"/>
        </dgm:presLayoutVars>
      </dgm:prSet>
      <dgm:spPr/>
      <dgm:t>
        <a:bodyPr/>
        <a:lstStyle/>
        <a:p>
          <a:endParaRPr lang="el-GR"/>
        </a:p>
      </dgm:t>
    </dgm:pt>
    <dgm:pt modelId="{8B7CCFAE-5933-42E6-B9F3-50C884BD4347}" type="pres">
      <dgm:prSet presAssocID="{07044550-3814-4DCB-98A0-D2255667A5BC}" presName="rootConnector" presStyleLbl="node2" presStyleIdx="2" presStyleCnt="3"/>
      <dgm:spPr/>
      <dgm:t>
        <a:bodyPr/>
        <a:lstStyle/>
        <a:p>
          <a:endParaRPr lang="el-GR"/>
        </a:p>
      </dgm:t>
    </dgm:pt>
    <dgm:pt modelId="{4494874B-F81C-4FD8-A114-2D0E28EBD024}" type="pres">
      <dgm:prSet presAssocID="{07044550-3814-4DCB-98A0-D2255667A5BC}" presName="hierChild4" presStyleCnt="0"/>
      <dgm:spPr/>
    </dgm:pt>
    <dgm:pt modelId="{481DDE9A-3CCA-4256-8C3B-B9D197464682}" type="pres">
      <dgm:prSet presAssocID="{07044550-3814-4DCB-98A0-D2255667A5BC}" presName="hierChild5" presStyleCnt="0"/>
      <dgm:spPr/>
    </dgm:pt>
    <dgm:pt modelId="{BB5F45DE-A1F8-475C-8C79-8BA8B8443FE9}" type="pres">
      <dgm:prSet presAssocID="{9BE64F7F-24B3-4225-9EB0-FB4A7F9A96E1}" presName="hierChild3" presStyleCnt="0"/>
      <dgm:spPr/>
    </dgm:pt>
  </dgm:ptLst>
  <dgm:cxnLst>
    <dgm:cxn modelId="{4B12A6B4-FD6D-460E-BB57-988CDDF725E1}" type="presOf" srcId="{8A7151FC-D9BD-48F2-BDB0-30B473265B12}" destId="{31FD3736-6EF0-446F-BB19-59BE69B504C2}" srcOrd="0" destOrd="0" presId="urn:microsoft.com/office/officeart/2005/8/layout/orgChart1"/>
    <dgm:cxn modelId="{1FC11CE3-987E-4AC6-BE2F-1015130CFD79}" type="presOf" srcId="{E0DFB472-399A-4B4B-A82D-AD6E6119F5B0}" destId="{2FE4F7EE-4E97-4843-B48D-43439ECB822C}" srcOrd="0" destOrd="0" presId="urn:microsoft.com/office/officeart/2005/8/layout/orgChart1"/>
    <dgm:cxn modelId="{56A517E5-B8EE-481E-886A-0F1EACB8A455}" type="presOf" srcId="{9BE64F7F-24B3-4225-9EB0-FB4A7F9A96E1}" destId="{83AAF707-E428-4A02-A66D-8EAADE43ABF2}" srcOrd="1" destOrd="0" presId="urn:microsoft.com/office/officeart/2005/8/layout/orgChart1"/>
    <dgm:cxn modelId="{D57F7E6D-B28E-4166-925D-9D939EA47BBA}" type="presOf" srcId="{07044550-3814-4DCB-98A0-D2255667A5BC}" destId="{9C7EF193-5CF1-4B06-BD0B-AA8A41759F00}" srcOrd="0" destOrd="0" presId="urn:microsoft.com/office/officeart/2005/8/layout/orgChart1"/>
    <dgm:cxn modelId="{CDE6A97F-B7CD-42F0-A6E2-B932A574BA2C}" srcId="{9BE64F7F-24B3-4225-9EB0-FB4A7F9A96E1}" destId="{07044550-3814-4DCB-98A0-D2255667A5BC}" srcOrd="2" destOrd="0" parTransId="{E0DFB472-399A-4B4B-A82D-AD6E6119F5B0}" sibTransId="{B400C519-EADB-44DE-AD5A-8F2D5D6A8F7E}"/>
    <dgm:cxn modelId="{1FC349EF-068A-46CB-9000-D74467B9EC75}" type="presOf" srcId="{34258C72-987E-440E-A90C-7809C0C90CBA}" destId="{BFE44605-56AC-4BCB-973E-28B7799677D8}" srcOrd="1" destOrd="0" presId="urn:microsoft.com/office/officeart/2005/8/layout/orgChart1"/>
    <dgm:cxn modelId="{AF2DE751-4534-46C0-AE96-FDB963B3BADB}" type="presOf" srcId="{8DE2A62A-719F-4D48-8FDB-60904842D4F1}" destId="{117F5896-2B96-4A3D-8433-A26998DC62B1}" srcOrd="0" destOrd="0" presId="urn:microsoft.com/office/officeart/2005/8/layout/orgChart1"/>
    <dgm:cxn modelId="{E14FC8FB-573E-48D2-B8EB-FE1AB2D3424C}" type="presOf" srcId="{34258C72-987E-440E-A90C-7809C0C90CBA}" destId="{45FF86E2-8D37-4EE5-9EAB-E839A9DF52C9}" srcOrd="0" destOrd="0" presId="urn:microsoft.com/office/officeart/2005/8/layout/orgChart1"/>
    <dgm:cxn modelId="{31CEF087-21BB-4A49-9CA3-02372C8D1A1B}" srcId="{9BE64F7F-24B3-4225-9EB0-FB4A7F9A96E1}" destId="{34258C72-987E-440E-A90C-7809C0C90CBA}" srcOrd="0" destOrd="0" parTransId="{8A7151FC-D9BD-48F2-BDB0-30B473265B12}" sibTransId="{A7E700E7-69F3-495D-9F33-C1C49D232329}"/>
    <dgm:cxn modelId="{201A06F9-2677-4D13-8FD4-C82D370030BE}" type="presOf" srcId="{07044550-3814-4DCB-98A0-D2255667A5BC}" destId="{8B7CCFAE-5933-42E6-B9F3-50C884BD4347}" srcOrd="1" destOrd="0" presId="urn:microsoft.com/office/officeart/2005/8/layout/orgChart1"/>
    <dgm:cxn modelId="{AC49DAFB-F4AB-4C1C-90CF-A36912518773}" srcId="{9BE64F7F-24B3-4225-9EB0-FB4A7F9A96E1}" destId="{8DE2A62A-719F-4D48-8FDB-60904842D4F1}" srcOrd="1" destOrd="0" parTransId="{3B6BC169-6944-4C9C-A229-5ACD62BA788B}" sibTransId="{6D191961-2517-4366-BB4D-37E4AA7D445F}"/>
    <dgm:cxn modelId="{E36CF7DB-AE9E-47CE-9FB7-A2E13D46A045}" type="presOf" srcId="{68891F70-27CE-4D55-8214-79450BD4AE7F}" destId="{FCF61D14-C52E-49B8-93A2-D215A45B6E17}" srcOrd="0" destOrd="0" presId="urn:microsoft.com/office/officeart/2005/8/layout/orgChart1"/>
    <dgm:cxn modelId="{269D82AE-D4A5-4D48-B1DA-099D96FD6488}" type="presOf" srcId="{8DE2A62A-719F-4D48-8FDB-60904842D4F1}" destId="{61B4402F-FCD7-4E36-BBA2-97C15DEB75EA}" srcOrd="1" destOrd="0" presId="urn:microsoft.com/office/officeart/2005/8/layout/orgChart1"/>
    <dgm:cxn modelId="{CB7E64EE-98C3-4930-A71D-7006AF2BEFD0}" type="presOf" srcId="{3B6BC169-6944-4C9C-A229-5ACD62BA788B}" destId="{9FF5AEF9-D539-44E4-B44B-EFF6020CDF13}" srcOrd="0" destOrd="0" presId="urn:microsoft.com/office/officeart/2005/8/layout/orgChart1"/>
    <dgm:cxn modelId="{08D95C4E-A8D3-41AA-97C1-543D3D0BC8B9}" type="presOf" srcId="{9BE64F7F-24B3-4225-9EB0-FB4A7F9A96E1}" destId="{224F26B8-E695-47BA-BB4C-6BE86E345AB7}" srcOrd="0" destOrd="0" presId="urn:microsoft.com/office/officeart/2005/8/layout/orgChart1"/>
    <dgm:cxn modelId="{969E916A-3B41-472C-BE2C-E109E8063446}" srcId="{68891F70-27CE-4D55-8214-79450BD4AE7F}" destId="{9BE64F7F-24B3-4225-9EB0-FB4A7F9A96E1}" srcOrd="0" destOrd="0" parTransId="{6ECC6434-2131-4786-AE2A-3576897D5B02}" sibTransId="{9DD9D4E9-8126-41BD-AC27-BC1837A2797E}"/>
    <dgm:cxn modelId="{A1C5E04C-CD7B-4BC8-BF11-9DAB3D25A6A3}" type="presParOf" srcId="{FCF61D14-C52E-49B8-93A2-D215A45B6E17}" destId="{6980271F-C9D5-470C-BD3C-73C53C0166DF}" srcOrd="0" destOrd="0" presId="urn:microsoft.com/office/officeart/2005/8/layout/orgChart1"/>
    <dgm:cxn modelId="{341806FB-F07B-4E0B-8D20-BBEAEA8D9161}" type="presParOf" srcId="{6980271F-C9D5-470C-BD3C-73C53C0166DF}" destId="{CA56D95B-DD4C-4953-A36D-D407B845AC86}" srcOrd="0" destOrd="0" presId="urn:microsoft.com/office/officeart/2005/8/layout/orgChart1"/>
    <dgm:cxn modelId="{4585E2F2-6D1D-4586-84B8-3393D7DBDC91}" type="presParOf" srcId="{CA56D95B-DD4C-4953-A36D-D407B845AC86}" destId="{224F26B8-E695-47BA-BB4C-6BE86E345AB7}" srcOrd="0" destOrd="0" presId="urn:microsoft.com/office/officeart/2005/8/layout/orgChart1"/>
    <dgm:cxn modelId="{304B2424-6C75-4DDC-B1EB-EAFB941B1A55}" type="presParOf" srcId="{CA56D95B-DD4C-4953-A36D-D407B845AC86}" destId="{83AAF707-E428-4A02-A66D-8EAADE43ABF2}" srcOrd="1" destOrd="0" presId="urn:microsoft.com/office/officeart/2005/8/layout/orgChart1"/>
    <dgm:cxn modelId="{802A0FA7-1969-4C2C-AA42-37D6F697B780}" type="presParOf" srcId="{6980271F-C9D5-470C-BD3C-73C53C0166DF}" destId="{1CEFEB05-4C2A-48DF-B535-D5CFB174318F}" srcOrd="1" destOrd="0" presId="urn:microsoft.com/office/officeart/2005/8/layout/orgChart1"/>
    <dgm:cxn modelId="{F862BDB2-E236-4667-BF4E-CD1B38932145}" type="presParOf" srcId="{1CEFEB05-4C2A-48DF-B535-D5CFB174318F}" destId="{31FD3736-6EF0-446F-BB19-59BE69B504C2}" srcOrd="0" destOrd="0" presId="urn:microsoft.com/office/officeart/2005/8/layout/orgChart1"/>
    <dgm:cxn modelId="{D366F93E-5F5C-4A8A-A339-9925A1E8D9DF}" type="presParOf" srcId="{1CEFEB05-4C2A-48DF-B535-D5CFB174318F}" destId="{C3AF2DD7-F28C-4710-BE81-821CB6E51076}" srcOrd="1" destOrd="0" presId="urn:microsoft.com/office/officeart/2005/8/layout/orgChart1"/>
    <dgm:cxn modelId="{946EE906-2C8B-4A4F-941B-AB2B2317198A}" type="presParOf" srcId="{C3AF2DD7-F28C-4710-BE81-821CB6E51076}" destId="{5DDA9E95-A92A-4E34-880C-3646CA5F5DDB}" srcOrd="0" destOrd="0" presId="urn:microsoft.com/office/officeart/2005/8/layout/orgChart1"/>
    <dgm:cxn modelId="{183670D0-9A36-4C86-BFD8-FF7C4B21807E}" type="presParOf" srcId="{5DDA9E95-A92A-4E34-880C-3646CA5F5DDB}" destId="{45FF86E2-8D37-4EE5-9EAB-E839A9DF52C9}" srcOrd="0" destOrd="0" presId="urn:microsoft.com/office/officeart/2005/8/layout/orgChart1"/>
    <dgm:cxn modelId="{A6D225EA-E014-44A6-ADA5-F43B4F876A1D}" type="presParOf" srcId="{5DDA9E95-A92A-4E34-880C-3646CA5F5DDB}" destId="{BFE44605-56AC-4BCB-973E-28B7799677D8}" srcOrd="1" destOrd="0" presId="urn:microsoft.com/office/officeart/2005/8/layout/orgChart1"/>
    <dgm:cxn modelId="{162C2229-777A-43F0-AC8C-A5EA4D8E715B}" type="presParOf" srcId="{C3AF2DD7-F28C-4710-BE81-821CB6E51076}" destId="{BD72655C-C1EE-458A-8D0E-ECC62C7E7D0D}" srcOrd="1" destOrd="0" presId="urn:microsoft.com/office/officeart/2005/8/layout/orgChart1"/>
    <dgm:cxn modelId="{3DDD6BF1-60AF-47E5-A937-39CF83C0362F}" type="presParOf" srcId="{C3AF2DD7-F28C-4710-BE81-821CB6E51076}" destId="{0F77543C-6B86-4674-8E74-0C8E69655DE8}" srcOrd="2" destOrd="0" presId="urn:microsoft.com/office/officeart/2005/8/layout/orgChart1"/>
    <dgm:cxn modelId="{601A6DBE-8365-473C-9509-499F1732ECD2}" type="presParOf" srcId="{1CEFEB05-4C2A-48DF-B535-D5CFB174318F}" destId="{9FF5AEF9-D539-44E4-B44B-EFF6020CDF13}" srcOrd="2" destOrd="0" presId="urn:microsoft.com/office/officeart/2005/8/layout/orgChart1"/>
    <dgm:cxn modelId="{682089B2-C090-4D36-A273-7FC5F7C9CB57}" type="presParOf" srcId="{1CEFEB05-4C2A-48DF-B535-D5CFB174318F}" destId="{ED535410-3D74-4A8C-9923-3ED90819A67F}" srcOrd="3" destOrd="0" presId="urn:microsoft.com/office/officeart/2005/8/layout/orgChart1"/>
    <dgm:cxn modelId="{68F98F40-C8F7-41F6-8728-ECB83D199ADE}" type="presParOf" srcId="{ED535410-3D74-4A8C-9923-3ED90819A67F}" destId="{30B3EAEE-12E1-430F-BF3E-3DA9BCA1E96B}" srcOrd="0" destOrd="0" presId="urn:microsoft.com/office/officeart/2005/8/layout/orgChart1"/>
    <dgm:cxn modelId="{3E73BC89-9F0B-426A-BFDA-42F8BCF27B99}" type="presParOf" srcId="{30B3EAEE-12E1-430F-BF3E-3DA9BCA1E96B}" destId="{117F5896-2B96-4A3D-8433-A26998DC62B1}" srcOrd="0" destOrd="0" presId="urn:microsoft.com/office/officeart/2005/8/layout/orgChart1"/>
    <dgm:cxn modelId="{A9DC2252-834F-43DF-8AF9-4E3C991CAA8D}" type="presParOf" srcId="{30B3EAEE-12E1-430F-BF3E-3DA9BCA1E96B}" destId="{61B4402F-FCD7-4E36-BBA2-97C15DEB75EA}" srcOrd="1" destOrd="0" presId="urn:microsoft.com/office/officeart/2005/8/layout/orgChart1"/>
    <dgm:cxn modelId="{6C8648F4-39AE-49CA-A329-688FA7B67208}" type="presParOf" srcId="{ED535410-3D74-4A8C-9923-3ED90819A67F}" destId="{873E8E3A-F771-482C-AE76-2F65E182B0C1}" srcOrd="1" destOrd="0" presId="urn:microsoft.com/office/officeart/2005/8/layout/orgChart1"/>
    <dgm:cxn modelId="{B23A67D7-4C2F-4D71-BBAC-3957A58DB71D}" type="presParOf" srcId="{ED535410-3D74-4A8C-9923-3ED90819A67F}" destId="{15ABFD08-9C56-4E52-ABF0-F58BA60CB57B}" srcOrd="2" destOrd="0" presId="urn:microsoft.com/office/officeart/2005/8/layout/orgChart1"/>
    <dgm:cxn modelId="{47480FA6-1F92-4910-AA6A-3C4E60B813AC}" type="presParOf" srcId="{1CEFEB05-4C2A-48DF-B535-D5CFB174318F}" destId="{2FE4F7EE-4E97-4843-B48D-43439ECB822C}" srcOrd="4" destOrd="0" presId="urn:microsoft.com/office/officeart/2005/8/layout/orgChart1"/>
    <dgm:cxn modelId="{45FD7C0B-75C1-4EC8-9250-7838197555F7}" type="presParOf" srcId="{1CEFEB05-4C2A-48DF-B535-D5CFB174318F}" destId="{0F1610F7-BA2A-4535-86A8-BA321ECB6954}" srcOrd="5" destOrd="0" presId="urn:microsoft.com/office/officeart/2005/8/layout/orgChart1"/>
    <dgm:cxn modelId="{7FF4F83B-0F5A-4361-B62B-17E3429A18A4}" type="presParOf" srcId="{0F1610F7-BA2A-4535-86A8-BA321ECB6954}" destId="{54F86F86-3291-4A64-B700-B073AD861CDD}" srcOrd="0" destOrd="0" presId="urn:microsoft.com/office/officeart/2005/8/layout/orgChart1"/>
    <dgm:cxn modelId="{A4AE64D4-8E81-4183-88A5-9026EC5E6745}" type="presParOf" srcId="{54F86F86-3291-4A64-B700-B073AD861CDD}" destId="{9C7EF193-5CF1-4B06-BD0B-AA8A41759F00}" srcOrd="0" destOrd="0" presId="urn:microsoft.com/office/officeart/2005/8/layout/orgChart1"/>
    <dgm:cxn modelId="{BB5084A1-F6C2-4388-ADD1-58DCA7608711}" type="presParOf" srcId="{54F86F86-3291-4A64-B700-B073AD861CDD}" destId="{8B7CCFAE-5933-42E6-B9F3-50C884BD4347}" srcOrd="1" destOrd="0" presId="urn:microsoft.com/office/officeart/2005/8/layout/orgChart1"/>
    <dgm:cxn modelId="{36B6610F-ADAF-4E82-A9D8-CA0B12803894}" type="presParOf" srcId="{0F1610F7-BA2A-4535-86A8-BA321ECB6954}" destId="{4494874B-F81C-4FD8-A114-2D0E28EBD024}" srcOrd="1" destOrd="0" presId="urn:microsoft.com/office/officeart/2005/8/layout/orgChart1"/>
    <dgm:cxn modelId="{CCD7D7A9-CCC2-4CA7-9D77-A675939D3A4B}" type="presParOf" srcId="{0F1610F7-BA2A-4535-86A8-BA321ECB6954}" destId="{481DDE9A-3CCA-4256-8C3B-B9D197464682}" srcOrd="2" destOrd="0" presId="urn:microsoft.com/office/officeart/2005/8/layout/orgChart1"/>
    <dgm:cxn modelId="{C4D82A52-A013-4746-A587-9EE26E91B0C9}" type="presParOf" srcId="{6980271F-C9D5-470C-BD3C-73C53C0166DF}" destId="{BB5F45DE-A1F8-475C-8C79-8BA8B8443FE9}" srcOrd="2" destOrd="0" presId="urn:microsoft.com/office/officeart/2005/8/layout/orgChart1"/>
  </dgm:cxnLst>
  <dgm:bg/>
  <dgm:whole/>
</dgm:dataModel>
</file>

<file path=ppt/diagrams/data11.xml><?xml version="1.0" encoding="utf-8"?>
<dgm:dataModel xmlns:dgm="http://schemas.openxmlformats.org/drawingml/2006/diagram" xmlns:a="http://schemas.openxmlformats.org/drawingml/2006/main">
  <dgm:ptLst>
    <dgm:pt modelId="{D3499974-DF97-4AF1-A121-C3FF25931533}"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l-GR"/>
        </a:p>
      </dgm:t>
    </dgm:pt>
    <dgm:pt modelId="{5BC2368D-3AE6-4363-8403-6EB2DD9D5B6F}">
      <dgm:prSet phldrT="[Κείμενο]" custT="1"/>
      <dgm:spPr>
        <a:blipFill rotWithShape="0">
          <a:blip xmlns:r="http://schemas.openxmlformats.org/officeDocument/2006/relationships" r:embed="rId1"/>
          <a:stretch>
            <a:fillRect/>
          </a:stretch>
        </a:blipFill>
      </dgm:spPr>
      <dgm:t>
        <a:bodyPr/>
        <a:lstStyle/>
        <a:p>
          <a:r>
            <a:rPr lang="el-GR" sz="1300" b="1" dirty="0" smtClean="0">
              <a:solidFill>
                <a:schemeClr val="tx1"/>
              </a:solidFill>
            </a:rPr>
            <a:t>Πλασματικές εταιρίες</a:t>
          </a:r>
        </a:p>
      </dgm:t>
    </dgm:pt>
    <dgm:pt modelId="{8770C114-2497-45EA-B1C1-F5EA8D1246A5}" type="parTrans" cxnId="{0B0E6788-8D2C-48B7-A1A3-DD2D206DE2C7}">
      <dgm:prSet/>
      <dgm:spPr/>
      <dgm:t>
        <a:bodyPr/>
        <a:lstStyle/>
        <a:p>
          <a:endParaRPr lang="el-GR"/>
        </a:p>
      </dgm:t>
    </dgm:pt>
    <dgm:pt modelId="{59AF2764-6F38-49DD-9289-25F83A2397AA}" type="sibTrans" cxnId="{0B0E6788-8D2C-48B7-A1A3-DD2D206DE2C7}">
      <dgm:prSet/>
      <dgm:spPr/>
      <dgm:t>
        <a:bodyPr/>
        <a:lstStyle/>
        <a:p>
          <a:endParaRPr lang="el-GR"/>
        </a:p>
      </dgm:t>
    </dgm:pt>
    <dgm:pt modelId="{50D15DF0-0E17-42DF-B14A-07384DCA0515}">
      <dgm:prSet phldrT="[Κείμενο]" custT="1"/>
      <dgm:spPr>
        <a:blipFill rotWithShape="0">
          <a:blip xmlns:r="http://schemas.openxmlformats.org/officeDocument/2006/relationships" r:embed="rId1"/>
          <a:stretch>
            <a:fillRect/>
          </a:stretch>
        </a:blipFill>
      </dgm:spPr>
      <dgm:t>
        <a:bodyPr/>
        <a:lstStyle/>
        <a:p>
          <a:r>
            <a:rPr lang="el-GR" sz="1300" b="1" dirty="0" smtClean="0">
              <a:solidFill>
                <a:schemeClr val="tx1"/>
              </a:solidFill>
            </a:rPr>
            <a:t>Απόκρυψη</a:t>
          </a:r>
          <a:r>
            <a:rPr lang="el-GR" sz="1300" b="1" baseline="0" dirty="0" smtClean="0">
              <a:solidFill>
                <a:schemeClr val="tx1"/>
              </a:solidFill>
            </a:rPr>
            <a:t> εισοδημάτων</a:t>
          </a:r>
          <a:endParaRPr lang="el-GR" sz="1300" b="1" dirty="0">
            <a:solidFill>
              <a:schemeClr val="tx1"/>
            </a:solidFill>
          </a:endParaRPr>
        </a:p>
      </dgm:t>
    </dgm:pt>
    <dgm:pt modelId="{A82A3B59-CBC5-4970-B1AF-8ABBB754D9F3}" type="parTrans" cxnId="{99BB9278-1CD1-4FED-A9C6-35456BAE6F4D}">
      <dgm:prSet/>
      <dgm:spPr/>
      <dgm:t>
        <a:bodyPr/>
        <a:lstStyle/>
        <a:p>
          <a:endParaRPr lang="el-GR"/>
        </a:p>
      </dgm:t>
    </dgm:pt>
    <dgm:pt modelId="{2BD40ABD-F560-4A9A-A45C-7484CA863139}" type="sibTrans" cxnId="{99BB9278-1CD1-4FED-A9C6-35456BAE6F4D}">
      <dgm:prSet/>
      <dgm:spPr/>
      <dgm:t>
        <a:bodyPr/>
        <a:lstStyle/>
        <a:p>
          <a:endParaRPr lang="el-GR"/>
        </a:p>
      </dgm:t>
    </dgm:pt>
    <dgm:pt modelId="{E904E889-D97F-4776-B9DB-EC9A920461AE}">
      <dgm:prSet phldrT="[Κείμενο]" custT="1"/>
      <dgm:spPr>
        <a:solidFill>
          <a:srgbClr val="2FC9FF"/>
        </a:solidFill>
      </dgm:spPr>
      <dgm:t>
        <a:bodyPr/>
        <a:lstStyle/>
        <a:p>
          <a:pPr algn="just"/>
          <a:r>
            <a:rPr lang="el-GR" sz="1400" b="1" dirty="0" smtClean="0"/>
            <a:t>Π.χ.  κάποιος δεν κόβει αποδείξεις για τα προϊόντα που πουλά ή τις υπηρεσίες που παρέχει.</a:t>
          </a:r>
          <a:endParaRPr lang="el-GR" sz="1400" b="1" dirty="0">
            <a:solidFill>
              <a:schemeClr val="tx1"/>
            </a:solidFill>
          </a:endParaRPr>
        </a:p>
      </dgm:t>
    </dgm:pt>
    <dgm:pt modelId="{405B7723-9ADD-4782-A2C9-DFC714164E24}" type="parTrans" cxnId="{A532D953-6140-4879-A9BE-8A362A87DDA5}">
      <dgm:prSet/>
      <dgm:spPr/>
      <dgm:t>
        <a:bodyPr/>
        <a:lstStyle/>
        <a:p>
          <a:endParaRPr lang="el-GR"/>
        </a:p>
      </dgm:t>
    </dgm:pt>
    <dgm:pt modelId="{AF94CAA3-7BC3-469F-A1CA-20AD0B444A20}" type="sibTrans" cxnId="{A532D953-6140-4879-A9BE-8A362A87DDA5}">
      <dgm:prSet/>
      <dgm:spPr/>
      <dgm:t>
        <a:bodyPr/>
        <a:lstStyle/>
        <a:p>
          <a:endParaRPr lang="el-GR"/>
        </a:p>
      </dgm:t>
    </dgm:pt>
    <dgm:pt modelId="{0808F362-D0CC-4861-BF0D-D5594C0D76AF}">
      <dgm:prSet phldrT="[Κείμενο]" custT="1"/>
      <dgm:spPr>
        <a:blipFill rotWithShape="0">
          <a:blip xmlns:r="http://schemas.openxmlformats.org/officeDocument/2006/relationships" r:embed="rId1"/>
          <a:stretch>
            <a:fillRect/>
          </a:stretch>
        </a:blipFill>
      </dgm:spPr>
      <dgm:t>
        <a:bodyPr/>
        <a:lstStyle/>
        <a:p>
          <a:r>
            <a:rPr lang="el-GR" sz="1300" b="1" dirty="0" smtClean="0">
              <a:solidFill>
                <a:schemeClr val="tx1"/>
              </a:solidFill>
            </a:rPr>
            <a:t>Πλαστές</a:t>
          </a:r>
          <a:r>
            <a:rPr lang="el-GR" sz="1300" b="1" baseline="0" dirty="0" smtClean="0">
              <a:solidFill>
                <a:schemeClr val="tx1"/>
              </a:solidFill>
            </a:rPr>
            <a:t> δαπάνες</a:t>
          </a:r>
          <a:endParaRPr lang="el-GR" sz="1300" b="1" dirty="0" smtClean="0">
            <a:solidFill>
              <a:schemeClr val="tx1"/>
            </a:solidFill>
          </a:endParaRPr>
        </a:p>
      </dgm:t>
    </dgm:pt>
    <dgm:pt modelId="{604ECF8A-4C19-487C-9AA4-78E9B6243E6D}" type="parTrans" cxnId="{00E14DD9-D90A-4CED-9F27-DD2DADE6204C}">
      <dgm:prSet/>
      <dgm:spPr/>
      <dgm:t>
        <a:bodyPr/>
        <a:lstStyle/>
        <a:p>
          <a:endParaRPr lang="el-GR"/>
        </a:p>
      </dgm:t>
    </dgm:pt>
    <dgm:pt modelId="{B4C12921-902A-44FD-822E-9560BB04768F}" type="sibTrans" cxnId="{00E14DD9-D90A-4CED-9F27-DD2DADE6204C}">
      <dgm:prSet/>
      <dgm:spPr/>
      <dgm:t>
        <a:bodyPr/>
        <a:lstStyle/>
        <a:p>
          <a:endParaRPr lang="el-GR"/>
        </a:p>
      </dgm:t>
    </dgm:pt>
    <dgm:pt modelId="{3A83CE07-A8C9-497E-BD21-FACFD2AB8022}">
      <dgm:prSet phldrT="[Κείμενο]" custT="1"/>
      <dgm:spPr>
        <a:solidFill>
          <a:srgbClr val="FF3300">
            <a:alpha val="90000"/>
          </a:srgbClr>
        </a:solidFill>
      </dgm:spPr>
      <dgm:t>
        <a:bodyPr/>
        <a:lstStyle/>
        <a:p>
          <a:pPr algn="just"/>
          <a:endParaRPr lang="el-GR" sz="1400" b="1" dirty="0">
            <a:solidFill>
              <a:schemeClr val="tx1"/>
            </a:solidFill>
          </a:endParaRPr>
        </a:p>
      </dgm:t>
    </dgm:pt>
    <dgm:pt modelId="{08C74AB8-6044-4C94-A34F-C8CB61997BD1}" type="parTrans" cxnId="{8F07E2FF-2450-4D0B-8FC4-D3AF704ECADD}">
      <dgm:prSet/>
      <dgm:spPr/>
      <dgm:t>
        <a:bodyPr/>
        <a:lstStyle/>
        <a:p>
          <a:endParaRPr lang="el-GR"/>
        </a:p>
      </dgm:t>
    </dgm:pt>
    <dgm:pt modelId="{AF34C347-0AA4-4780-966F-9F05F1DAB0D5}" type="sibTrans" cxnId="{8F07E2FF-2450-4D0B-8FC4-D3AF704ECADD}">
      <dgm:prSet/>
      <dgm:spPr/>
      <dgm:t>
        <a:bodyPr/>
        <a:lstStyle/>
        <a:p>
          <a:endParaRPr lang="el-GR"/>
        </a:p>
      </dgm:t>
    </dgm:pt>
    <dgm:pt modelId="{D89794F1-4237-47C4-B3ED-8308E47C1C28}">
      <dgm:prSet phldrT="[Κείμενο]" custT="1"/>
      <dgm:spPr>
        <a:solidFill>
          <a:srgbClr val="CCCCFF">
            <a:alpha val="89804"/>
          </a:srgbClr>
        </a:solidFill>
      </dgm:spPr>
      <dgm:t>
        <a:bodyPr/>
        <a:lstStyle/>
        <a:p>
          <a:pPr algn="just"/>
          <a:r>
            <a:rPr lang="el-GR" sz="1400" b="1" dirty="0" smtClean="0"/>
            <a:t>Η ίδρυση πλασματικών εταιρειών με έδρα σε χώρες με ειδικό φορολογικό καθεστώς. Οι χώρες αυτές ονομάζονται φορολογικοί παράδεισοι, καθώς έχουν χαμηλή ή καθόλου φορολογία για τους ξένους επενδυτές που θα μεταφέρουν τις καταθέσεις ή τα κεφάλαιά τους. </a:t>
          </a:r>
          <a:endParaRPr lang="el-GR" sz="1400" b="1" dirty="0"/>
        </a:p>
      </dgm:t>
    </dgm:pt>
    <dgm:pt modelId="{8B2A49C2-DA86-4EF0-B982-6AD3046E605B}" type="parTrans" cxnId="{4D71968A-A8CA-438B-AB16-F1D548F881C5}">
      <dgm:prSet/>
      <dgm:spPr/>
      <dgm:t>
        <a:bodyPr/>
        <a:lstStyle/>
        <a:p>
          <a:endParaRPr lang="el-GR"/>
        </a:p>
      </dgm:t>
    </dgm:pt>
    <dgm:pt modelId="{E2B19A06-0C86-4A18-AC67-E89400738510}" type="sibTrans" cxnId="{4D71968A-A8CA-438B-AB16-F1D548F881C5}">
      <dgm:prSet/>
      <dgm:spPr/>
      <dgm:t>
        <a:bodyPr/>
        <a:lstStyle/>
        <a:p>
          <a:endParaRPr lang="el-GR"/>
        </a:p>
      </dgm:t>
    </dgm:pt>
    <dgm:pt modelId="{A198781F-9A74-4770-A9AF-1FF0A6E11230}">
      <dgm:prSet phldrT="[Κείμενο]" custT="1"/>
      <dgm:spPr>
        <a:solidFill>
          <a:srgbClr val="FF3300">
            <a:alpha val="90000"/>
          </a:srgbClr>
        </a:solidFill>
      </dgm:spPr>
      <dgm:t>
        <a:bodyPr/>
        <a:lstStyle/>
        <a:p>
          <a:pPr algn="just"/>
          <a:r>
            <a:rPr lang="el-GR" sz="1400" b="1" dirty="0" smtClean="0"/>
            <a:t>Π.χ. με τη χρήση τιμολογίων που δεν ανταποκρίνονται σε αγορά προϊόντων, ένα πρόσωπο ή  μία επιχείρηση μπορεί να αυξάνει φαινομενικά τις δαπάνες της, ώστε να γλυτώνει φόρους.</a:t>
          </a:r>
          <a:endParaRPr lang="el-GR" sz="1400" b="1" dirty="0">
            <a:solidFill>
              <a:schemeClr val="tx1"/>
            </a:solidFill>
          </a:endParaRPr>
        </a:p>
      </dgm:t>
    </dgm:pt>
    <dgm:pt modelId="{41D5145B-7B11-4F0B-837E-3B6C34C34E0C}" type="parTrans" cxnId="{73CAA294-B83F-4906-B9C9-9ED8C6F29B59}">
      <dgm:prSet/>
      <dgm:spPr/>
      <dgm:t>
        <a:bodyPr/>
        <a:lstStyle/>
        <a:p>
          <a:endParaRPr lang="el-GR"/>
        </a:p>
      </dgm:t>
    </dgm:pt>
    <dgm:pt modelId="{BFE0E99B-A4ED-47EF-9D8B-961084D3A4F4}" type="sibTrans" cxnId="{73CAA294-B83F-4906-B9C9-9ED8C6F29B59}">
      <dgm:prSet/>
      <dgm:spPr/>
      <dgm:t>
        <a:bodyPr/>
        <a:lstStyle/>
        <a:p>
          <a:endParaRPr lang="el-GR"/>
        </a:p>
      </dgm:t>
    </dgm:pt>
    <dgm:pt modelId="{5AFAA881-CD7D-4ECF-8831-CF743911A4EA}">
      <dgm:prSet phldrT="[Κείμενο]" custT="1"/>
      <dgm:spPr>
        <a:solidFill>
          <a:srgbClr val="CCCCFF">
            <a:alpha val="89804"/>
          </a:srgbClr>
        </a:solidFill>
      </dgm:spPr>
      <dgm:t>
        <a:bodyPr/>
        <a:lstStyle/>
        <a:p>
          <a:pPr algn="just"/>
          <a:r>
            <a:rPr lang="el-GR" sz="1400" b="1" dirty="0" smtClean="0"/>
            <a:t>Σε αυτές τις χώρες, πολλοί επιχειρηματίες που θέλουν να φοροδιαφύγουν, ιδρύουν υπεράκτιες εταιρείες (</a:t>
          </a:r>
          <a:r>
            <a:rPr lang="el-GR" sz="1400" b="1" dirty="0" err="1" smtClean="0"/>
            <a:t>offshore</a:t>
          </a:r>
          <a:r>
            <a:rPr lang="el-GR" sz="1400" b="1" dirty="0" smtClean="0"/>
            <a:t>). </a:t>
          </a:r>
          <a:endParaRPr lang="el-GR" sz="1400" b="1" dirty="0"/>
        </a:p>
      </dgm:t>
    </dgm:pt>
    <dgm:pt modelId="{DEEA1276-BD4A-4DB0-87D9-219D505B71E4}" type="parTrans" cxnId="{CFC8A20B-30E8-40C1-AB05-E4BF63B5BD82}">
      <dgm:prSet/>
      <dgm:spPr/>
      <dgm:t>
        <a:bodyPr/>
        <a:lstStyle/>
        <a:p>
          <a:endParaRPr lang="el-GR"/>
        </a:p>
      </dgm:t>
    </dgm:pt>
    <dgm:pt modelId="{EF4B9F68-9B7B-494D-AA47-2F508D919D23}" type="sibTrans" cxnId="{CFC8A20B-30E8-40C1-AB05-E4BF63B5BD82}">
      <dgm:prSet/>
      <dgm:spPr/>
      <dgm:t>
        <a:bodyPr/>
        <a:lstStyle/>
        <a:p>
          <a:endParaRPr lang="el-GR"/>
        </a:p>
      </dgm:t>
    </dgm:pt>
    <dgm:pt modelId="{E27953F6-F1F1-46B3-ABA5-329A68FDF130}" type="pres">
      <dgm:prSet presAssocID="{D3499974-DF97-4AF1-A121-C3FF25931533}" presName="linearFlow" presStyleCnt="0">
        <dgm:presLayoutVars>
          <dgm:dir/>
          <dgm:animLvl val="lvl"/>
          <dgm:resizeHandles val="exact"/>
        </dgm:presLayoutVars>
      </dgm:prSet>
      <dgm:spPr/>
      <dgm:t>
        <a:bodyPr/>
        <a:lstStyle/>
        <a:p>
          <a:endParaRPr lang="el-GR"/>
        </a:p>
      </dgm:t>
    </dgm:pt>
    <dgm:pt modelId="{61670BC4-2B0B-40EC-B4CC-8C0F0B5A4230}" type="pres">
      <dgm:prSet presAssocID="{5BC2368D-3AE6-4363-8403-6EB2DD9D5B6F}" presName="composite" presStyleCnt="0"/>
      <dgm:spPr/>
    </dgm:pt>
    <dgm:pt modelId="{D94F3E9C-752D-4E8D-94E6-F7A615D0128B}" type="pres">
      <dgm:prSet presAssocID="{5BC2368D-3AE6-4363-8403-6EB2DD9D5B6F}" presName="parentText" presStyleLbl="alignNode1" presStyleIdx="0" presStyleCnt="3">
        <dgm:presLayoutVars>
          <dgm:chMax val="1"/>
          <dgm:bulletEnabled val="1"/>
        </dgm:presLayoutVars>
      </dgm:prSet>
      <dgm:spPr/>
      <dgm:t>
        <a:bodyPr/>
        <a:lstStyle/>
        <a:p>
          <a:endParaRPr lang="el-GR"/>
        </a:p>
      </dgm:t>
    </dgm:pt>
    <dgm:pt modelId="{EF3B612D-7D7B-4FD5-9B7C-879D87196DA5}" type="pres">
      <dgm:prSet presAssocID="{5BC2368D-3AE6-4363-8403-6EB2DD9D5B6F}" presName="descendantText" presStyleLbl="alignAcc1" presStyleIdx="0" presStyleCnt="3">
        <dgm:presLayoutVars>
          <dgm:bulletEnabled val="1"/>
        </dgm:presLayoutVars>
      </dgm:prSet>
      <dgm:spPr/>
      <dgm:t>
        <a:bodyPr/>
        <a:lstStyle/>
        <a:p>
          <a:endParaRPr lang="el-GR"/>
        </a:p>
      </dgm:t>
    </dgm:pt>
    <dgm:pt modelId="{DE771F97-89CA-4C94-9654-32053FEAD423}" type="pres">
      <dgm:prSet presAssocID="{59AF2764-6F38-49DD-9289-25F83A2397AA}" presName="sp" presStyleCnt="0"/>
      <dgm:spPr/>
    </dgm:pt>
    <dgm:pt modelId="{04C35478-BB9C-4E17-BFE3-4EE311CB0463}" type="pres">
      <dgm:prSet presAssocID="{50D15DF0-0E17-42DF-B14A-07384DCA0515}" presName="composite" presStyleCnt="0"/>
      <dgm:spPr/>
    </dgm:pt>
    <dgm:pt modelId="{A68AAC2E-889B-4E73-88A1-C93CF33AE7CB}" type="pres">
      <dgm:prSet presAssocID="{50D15DF0-0E17-42DF-B14A-07384DCA0515}" presName="parentText" presStyleLbl="alignNode1" presStyleIdx="1" presStyleCnt="3">
        <dgm:presLayoutVars>
          <dgm:chMax val="1"/>
          <dgm:bulletEnabled val="1"/>
        </dgm:presLayoutVars>
      </dgm:prSet>
      <dgm:spPr/>
      <dgm:t>
        <a:bodyPr/>
        <a:lstStyle/>
        <a:p>
          <a:endParaRPr lang="el-GR"/>
        </a:p>
      </dgm:t>
    </dgm:pt>
    <dgm:pt modelId="{A7CDD06E-1124-4B54-AC42-A542DCD6D602}" type="pres">
      <dgm:prSet presAssocID="{50D15DF0-0E17-42DF-B14A-07384DCA0515}" presName="descendantText" presStyleLbl="alignAcc1" presStyleIdx="1" presStyleCnt="3">
        <dgm:presLayoutVars>
          <dgm:bulletEnabled val="1"/>
        </dgm:presLayoutVars>
      </dgm:prSet>
      <dgm:spPr/>
      <dgm:t>
        <a:bodyPr/>
        <a:lstStyle/>
        <a:p>
          <a:endParaRPr lang="el-GR"/>
        </a:p>
      </dgm:t>
    </dgm:pt>
    <dgm:pt modelId="{369406BD-6A35-4FDA-A332-A939E1175EA4}" type="pres">
      <dgm:prSet presAssocID="{2BD40ABD-F560-4A9A-A45C-7484CA863139}" presName="sp" presStyleCnt="0"/>
      <dgm:spPr/>
    </dgm:pt>
    <dgm:pt modelId="{670D7835-5782-4F52-B49D-7632620A0F40}" type="pres">
      <dgm:prSet presAssocID="{0808F362-D0CC-4861-BF0D-D5594C0D76AF}" presName="composite" presStyleCnt="0"/>
      <dgm:spPr/>
    </dgm:pt>
    <dgm:pt modelId="{620C6EBB-F939-4388-BDF1-94922DB123F7}" type="pres">
      <dgm:prSet presAssocID="{0808F362-D0CC-4861-BF0D-D5594C0D76AF}" presName="parentText" presStyleLbl="alignNode1" presStyleIdx="2" presStyleCnt="3">
        <dgm:presLayoutVars>
          <dgm:chMax val="1"/>
          <dgm:bulletEnabled val="1"/>
        </dgm:presLayoutVars>
      </dgm:prSet>
      <dgm:spPr/>
      <dgm:t>
        <a:bodyPr/>
        <a:lstStyle/>
        <a:p>
          <a:endParaRPr lang="el-GR"/>
        </a:p>
      </dgm:t>
    </dgm:pt>
    <dgm:pt modelId="{C49972AC-E365-406C-A08E-20BECA37FC89}" type="pres">
      <dgm:prSet presAssocID="{0808F362-D0CC-4861-BF0D-D5594C0D76AF}" presName="descendantText" presStyleLbl="alignAcc1" presStyleIdx="2" presStyleCnt="3">
        <dgm:presLayoutVars>
          <dgm:bulletEnabled val="1"/>
        </dgm:presLayoutVars>
      </dgm:prSet>
      <dgm:spPr/>
      <dgm:t>
        <a:bodyPr/>
        <a:lstStyle/>
        <a:p>
          <a:endParaRPr lang="el-GR"/>
        </a:p>
      </dgm:t>
    </dgm:pt>
  </dgm:ptLst>
  <dgm:cxnLst>
    <dgm:cxn modelId="{8EC2B10E-CE5C-4FA4-B061-6D7312088D23}" type="presOf" srcId="{A198781F-9A74-4770-A9AF-1FF0A6E11230}" destId="{C49972AC-E365-406C-A08E-20BECA37FC89}" srcOrd="0" destOrd="1" presId="urn:microsoft.com/office/officeart/2005/8/layout/chevron2"/>
    <dgm:cxn modelId="{8F07E2FF-2450-4D0B-8FC4-D3AF704ECADD}" srcId="{0808F362-D0CC-4861-BF0D-D5594C0D76AF}" destId="{3A83CE07-A8C9-497E-BD21-FACFD2AB8022}" srcOrd="0" destOrd="0" parTransId="{08C74AB8-6044-4C94-A34F-C8CB61997BD1}" sibTransId="{AF34C347-0AA4-4780-966F-9F05F1DAB0D5}"/>
    <dgm:cxn modelId="{781FDF8D-AF93-4C50-BDA7-CD71CCA34F3B}" type="presOf" srcId="{D3499974-DF97-4AF1-A121-C3FF25931533}" destId="{E27953F6-F1F1-46B3-ABA5-329A68FDF130}" srcOrd="0" destOrd="0" presId="urn:microsoft.com/office/officeart/2005/8/layout/chevron2"/>
    <dgm:cxn modelId="{174F0FA2-549B-4191-9012-CDA243D00B14}" type="presOf" srcId="{D89794F1-4237-47C4-B3ED-8308E47C1C28}" destId="{EF3B612D-7D7B-4FD5-9B7C-879D87196DA5}" srcOrd="0" destOrd="0" presId="urn:microsoft.com/office/officeart/2005/8/layout/chevron2"/>
    <dgm:cxn modelId="{85BA9E59-3592-4829-9A69-0338CA5292E8}" type="presOf" srcId="{3A83CE07-A8C9-497E-BD21-FACFD2AB8022}" destId="{C49972AC-E365-406C-A08E-20BECA37FC89}" srcOrd="0" destOrd="0" presId="urn:microsoft.com/office/officeart/2005/8/layout/chevron2"/>
    <dgm:cxn modelId="{A532D953-6140-4879-A9BE-8A362A87DDA5}" srcId="{50D15DF0-0E17-42DF-B14A-07384DCA0515}" destId="{E904E889-D97F-4776-B9DB-EC9A920461AE}" srcOrd="0" destOrd="0" parTransId="{405B7723-9ADD-4782-A2C9-DFC714164E24}" sibTransId="{AF94CAA3-7BC3-469F-A1CA-20AD0B444A20}"/>
    <dgm:cxn modelId="{99BB9278-1CD1-4FED-A9C6-35456BAE6F4D}" srcId="{D3499974-DF97-4AF1-A121-C3FF25931533}" destId="{50D15DF0-0E17-42DF-B14A-07384DCA0515}" srcOrd="1" destOrd="0" parTransId="{A82A3B59-CBC5-4970-B1AF-8ABBB754D9F3}" sibTransId="{2BD40ABD-F560-4A9A-A45C-7484CA863139}"/>
    <dgm:cxn modelId="{CFC8A20B-30E8-40C1-AB05-E4BF63B5BD82}" srcId="{5BC2368D-3AE6-4363-8403-6EB2DD9D5B6F}" destId="{5AFAA881-CD7D-4ECF-8831-CF743911A4EA}" srcOrd="1" destOrd="0" parTransId="{DEEA1276-BD4A-4DB0-87D9-219D505B71E4}" sibTransId="{EF4B9F68-9B7B-494D-AA47-2F508D919D23}"/>
    <dgm:cxn modelId="{F6909D7C-238E-4679-A2A1-68BD60924496}" type="presOf" srcId="{0808F362-D0CC-4861-BF0D-D5594C0D76AF}" destId="{620C6EBB-F939-4388-BDF1-94922DB123F7}" srcOrd="0" destOrd="0" presId="urn:microsoft.com/office/officeart/2005/8/layout/chevron2"/>
    <dgm:cxn modelId="{F2FDCB15-007B-4C9E-8DB3-6F42E124937C}" type="presOf" srcId="{5AFAA881-CD7D-4ECF-8831-CF743911A4EA}" destId="{EF3B612D-7D7B-4FD5-9B7C-879D87196DA5}" srcOrd="0" destOrd="1" presId="urn:microsoft.com/office/officeart/2005/8/layout/chevron2"/>
    <dgm:cxn modelId="{4D71968A-A8CA-438B-AB16-F1D548F881C5}" srcId="{5BC2368D-3AE6-4363-8403-6EB2DD9D5B6F}" destId="{D89794F1-4237-47C4-B3ED-8308E47C1C28}" srcOrd="0" destOrd="0" parTransId="{8B2A49C2-DA86-4EF0-B982-6AD3046E605B}" sibTransId="{E2B19A06-0C86-4A18-AC67-E89400738510}"/>
    <dgm:cxn modelId="{0059470A-A7BD-4422-BE6C-EAC5CC691DEF}" type="presOf" srcId="{E904E889-D97F-4776-B9DB-EC9A920461AE}" destId="{A7CDD06E-1124-4B54-AC42-A542DCD6D602}" srcOrd="0" destOrd="0" presId="urn:microsoft.com/office/officeart/2005/8/layout/chevron2"/>
    <dgm:cxn modelId="{73CAA294-B83F-4906-B9C9-9ED8C6F29B59}" srcId="{0808F362-D0CC-4861-BF0D-D5594C0D76AF}" destId="{A198781F-9A74-4770-A9AF-1FF0A6E11230}" srcOrd="1" destOrd="0" parTransId="{41D5145B-7B11-4F0B-837E-3B6C34C34E0C}" sibTransId="{BFE0E99B-A4ED-47EF-9D8B-961084D3A4F4}"/>
    <dgm:cxn modelId="{AC9E3A2B-E70E-4AD6-9555-F685BEE9316C}" type="presOf" srcId="{50D15DF0-0E17-42DF-B14A-07384DCA0515}" destId="{A68AAC2E-889B-4E73-88A1-C93CF33AE7CB}" srcOrd="0" destOrd="0" presId="urn:microsoft.com/office/officeart/2005/8/layout/chevron2"/>
    <dgm:cxn modelId="{00E14DD9-D90A-4CED-9F27-DD2DADE6204C}" srcId="{D3499974-DF97-4AF1-A121-C3FF25931533}" destId="{0808F362-D0CC-4861-BF0D-D5594C0D76AF}" srcOrd="2" destOrd="0" parTransId="{604ECF8A-4C19-487C-9AA4-78E9B6243E6D}" sibTransId="{B4C12921-902A-44FD-822E-9560BB04768F}"/>
    <dgm:cxn modelId="{0B0E6788-8D2C-48B7-A1A3-DD2D206DE2C7}" srcId="{D3499974-DF97-4AF1-A121-C3FF25931533}" destId="{5BC2368D-3AE6-4363-8403-6EB2DD9D5B6F}" srcOrd="0" destOrd="0" parTransId="{8770C114-2497-45EA-B1C1-F5EA8D1246A5}" sibTransId="{59AF2764-6F38-49DD-9289-25F83A2397AA}"/>
    <dgm:cxn modelId="{465DE14F-D038-452D-92E0-151A1CF1883A}" type="presOf" srcId="{5BC2368D-3AE6-4363-8403-6EB2DD9D5B6F}" destId="{D94F3E9C-752D-4E8D-94E6-F7A615D0128B}" srcOrd="0" destOrd="0" presId="urn:microsoft.com/office/officeart/2005/8/layout/chevron2"/>
    <dgm:cxn modelId="{6C364FC1-E16D-4033-B167-B9BEEF451CE2}" type="presParOf" srcId="{E27953F6-F1F1-46B3-ABA5-329A68FDF130}" destId="{61670BC4-2B0B-40EC-B4CC-8C0F0B5A4230}" srcOrd="0" destOrd="0" presId="urn:microsoft.com/office/officeart/2005/8/layout/chevron2"/>
    <dgm:cxn modelId="{15093C96-A3E6-41BC-8CB8-8E51691AE519}" type="presParOf" srcId="{61670BC4-2B0B-40EC-B4CC-8C0F0B5A4230}" destId="{D94F3E9C-752D-4E8D-94E6-F7A615D0128B}" srcOrd="0" destOrd="0" presId="urn:microsoft.com/office/officeart/2005/8/layout/chevron2"/>
    <dgm:cxn modelId="{1F5DED65-26CA-4723-9534-721186E354A2}" type="presParOf" srcId="{61670BC4-2B0B-40EC-B4CC-8C0F0B5A4230}" destId="{EF3B612D-7D7B-4FD5-9B7C-879D87196DA5}" srcOrd="1" destOrd="0" presId="urn:microsoft.com/office/officeart/2005/8/layout/chevron2"/>
    <dgm:cxn modelId="{17E7AD73-0254-49DF-ACFC-15313423D1F9}" type="presParOf" srcId="{E27953F6-F1F1-46B3-ABA5-329A68FDF130}" destId="{DE771F97-89CA-4C94-9654-32053FEAD423}" srcOrd="1" destOrd="0" presId="urn:microsoft.com/office/officeart/2005/8/layout/chevron2"/>
    <dgm:cxn modelId="{0829F88A-459E-410D-B8FD-0E461FC55881}" type="presParOf" srcId="{E27953F6-F1F1-46B3-ABA5-329A68FDF130}" destId="{04C35478-BB9C-4E17-BFE3-4EE311CB0463}" srcOrd="2" destOrd="0" presId="urn:microsoft.com/office/officeart/2005/8/layout/chevron2"/>
    <dgm:cxn modelId="{B53A924C-EDF9-424A-B6F8-FAD08B569BBD}" type="presParOf" srcId="{04C35478-BB9C-4E17-BFE3-4EE311CB0463}" destId="{A68AAC2E-889B-4E73-88A1-C93CF33AE7CB}" srcOrd="0" destOrd="0" presId="urn:microsoft.com/office/officeart/2005/8/layout/chevron2"/>
    <dgm:cxn modelId="{4F84EAD7-C329-455A-87C3-78157552F8B4}" type="presParOf" srcId="{04C35478-BB9C-4E17-BFE3-4EE311CB0463}" destId="{A7CDD06E-1124-4B54-AC42-A542DCD6D602}" srcOrd="1" destOrd="0" presId="urn:microsoft.com/office/officeart/2005/8/layout/chevron2"/>
    <dgm:cxn modelId="{840DB744-0E1B-48E4-A8BB-3307D5921395}" type="presParOf" srcId="{E27953F6-F1F1-46B3-ABA5-329A68FDF130}" destId="{369406BD-6A35-4FDA-A332-A939E1175EA4}" srcOrd="3" destOrd="0" presId="urn:microsoft.com/office/officeart/2005/8/layout/chevron2"/>
    <dgm:cxn modelId="{0C9198D8-5965-4FAC-9D62-1582EED75611}" type="presParOf" srcId="{E27953F6-F1F1-46B3-ABA5-329A68FDF130}" destId="{670D7835-5782-4F52-B49D-7632620A0F40}" srcOrd="4" destOrd="0" presId="urn:microsoft.com/office/officeart/2005/8/layout/chevron2"/>
    <dgm:cxn modelId="{CD9E7FC3-C70E-4E68-AB5F-6879F4D2C3E8}" type="presParOf" srcId="{670D7835-5782-4F52-B49D-7632620A0F40}" destId="{620C6EBB-F939-4388-BDF1-94922DB123F7}" srcOrd="0" destOrd="0" presId="urn:microsoft.com/office/officeart/2005/8/layout/chevron2"/>
    <dgm:cxn modelId="{AABC5FD6-F77E-4C3E-863C-7180790802C0}" type="presParOf" srcId="{670D7835-5782-4F52-B49D-7632620A0F40}" destId="{C49972AC-E365-406C-A08E-20BECA37FC89}" srcOrd="1" destOrd="0" presId="urn:microsoft.com/office/officeart/2005/8/layout/chevron2"/>
  </dgm:cxnLst>
  <dgm:bg/>
  <dgm:whole/>
</dgm:dataModel>
</file>

<file path=ppt/diagrams/data12.xml><?xml version="1.0" encoding="utf-8"?>
<dgm:dataModel xmlns:dgm="http://schemas.openxmlformats.org/drawingml/2006/diagram" xmlns:a="http://schemas.openxmlformats.org/drawingml/2006/main">
  <dgm:ptLst>
    <dgm:pt modelId="{B04613D1-0B0C-4361-919D-6C43E94C3E7B}" type="doc">
      <dgm:prSet loTypeId="urn:microsoft.com/office/officeart/2005/8/layout/hProcess9" loCatId="process" qsTypeId="urn:microsoft.com/office/officeart/2005/8/quickstyle/3d5" qsCatId="3D" csTypeId="urn:microsoft.com/office/officeart/2005/8/colors/accent1_2" csCatId="accent1" phldr="1"/>
      <dgm:spPr/>
    </dgm:pt>
    <dgm:pt modelId="{F0E8B295-B6C6-4477-AD44-96F905DDBB4A}">
      <dgm:prSet phldrT="[Κείμενο]" custT="1"/>
      <dgm:spPr>
        <a:solidFill>
          <a:srgbClr val="FF99FF"/>
        </a:solidFill>
      </dgm:spPr>
      <dgm:t>
        <a:bodyPr/>
        <a:lstStyle/>
        <a:p>
          <a:r>
            <a:rPr lang="el-GR" sz="2000" b="1" dirty="0" smtClean="0">
              <a:solidFill>
                <a:schemeClr val="tx1"/>
              </a:solidFill>
            </a:rPr>
            <a:t>Στόχος της  φορολογίας</a:t>
          </a:r>
          <a:endParaRPr lang="el-GR" sz="2000" b="1" dirty="0">
            <a:solidFill>
              <a:schemeClr val="tx1"/>
            </a:solidFill>
          </a:endParaRPr>
        </a:p>
      </dgm:t>
    </dgm:pt>
    <dgm:pt modelId="{8096AE20-DC35-4F0A-B61A-B89B38907BA4}" type="parTrans" cxnId="{8E3CBF71-637C-49E4-8CD6-DBA4FA26EC70}">
      <dgm:prSet/>
      <dgm:spPr/>
      <dgm:t>
        <a:bodyPr/>
        <a:lstStyle/>
        <a:p>
          <a:endParaRPr lang="el-GR"/>
        </a:p>
      </dgm:t>
    </dgm:pt>
    <dgm:pt modelId="{9ED94B21-8760-44B5-B7DC-B58301AAFADA}" type="sibTrans" cxnId="{8E3CBF71-637C-49E4-8CD6-DBA4FA26EC70}">
      <dgm:prSet/>
      <dgm:spPr/>
      <dgm:t>
        <a:bodyPr/>
        <a:lstStyle/>
        <a:p>
          <a:endParaRPr lang="el-GR"/>
        </a:p>
      </dgm:t>
    </dgm:pt>
    <dgm:pt modelId="{4B3E93E7-8DC7-463D-A182-71F6ADEE730E}">
      <dgm:prSet phldrT="[Κείμενο]" custT="1"/>
      <dgm:spPr>
        <a:solidFill>
          <a:srgbClr val="FF3399"/>
        </a:solidFill>
      </dgm:spPr>
      <dgm:t>
        <a:bodyPr/>
        <a:lstStyle/>
        <a:p>
          <a:r>
            <a:rPr lang="el-GR" sz="2000" b="1" dirty="0" smtClean="0">
              <a:solidFill>
                <a:schemeClr val="tx1"/>
              </a:solidFill>
            </a:rPr>
            <a:t>είναι</a:t>
          </a:r>
          <a:r>
            <a:rPr lang="el-GR" sz="2000" b="1" baseline="0" dirty="0" smtClean="0">
              <a:solidFill>
                <a:schemeClr val="tx1"/>
              </a:solidFill>
            </a:rPr>
            <a:t> η αναδιανομή του εισοδήματος</a:t>
          </a:r>
          <a:endParaRPr lang="el-GR" sz="2000" b="1" dirty="0">
            <a:solidFill>
              <a:schemeClr val="tx1"/>
            </a:solidFill>
          </a:endParaRPr>
        </a:p>
      </dgm:t>
    </dgm:pt>
    <dgm:pt modelId="{05F6D1E4-DB76-4D15-88D1-536E3A99AEC4}" type="parTrans" cxnId="{270C13CA-8DCF-43A3-959B-C8AF93FAF408}">
      <dgm:prSet/>
      <dgm:spPr/>
      <dgm:t>
        <a:bodyPr/>
        <a:lstStyle/>
        <a:p>
          <a:endParaRPr lang="el-GR"/>
        </a:p>
      </dgm:t>
    </dgm:pt>
    <dgm:pt modelId="{B1E60DE2-59F6-431C-849E-D1821B18378C}" type="sibTrans" cxnId="{270C13CA-8DCF-43A3-959B-C8AF93FAF408}">
      <dgm:prSet/>
      <dgm:spPr/>
      <dgm:t>
        <a:bodyPr/>
        <a:lstStyle/>
        <a:p>
          <a:endParaRPr lang="el-GR"/>
        </a:p>
      </dgm:t>
    </dgm:pt>
    <dgm:pt modelId="{CFEAF69F-B665-4C5F-853A-82AFFC7D7480}">
      <dgm:prSet phldrT="[Κείμενο]" custT="1"/>
      <dgm:spPr>
        <a:solidFill>
          <a:srgbClr val="FF99FF"/>
        </a:solidFill>
      </dgm:spPr>
      <dgm:t>
        <a:bodyPr/>
        <a:lstStyle/>
        <a:p>
          <a:r>
            <a:rPr lang="el-GR" sz="2000" b="1" dirty="0" smtClean="0">
              <a:solidFill>
                <a:schemeClr val="tx1"/>
              </a:solidFill>
            </a:rPr>
            <a:t>ώστε</a:t>
          </a:r>
          <a:r>
            <a:rPr lang="el-GR" sz="2000" b="1" baseline="0" dirty="0" smtClean="0">
              <a:solidFill>
                <a:schemeClr val="tx1"/>
              </a:solidFill>
            </a:rPr>
            <a:t> να μειωθούν οι κοινωνικές ανισότητες.</a:t>
          </a:r>
          <a:endParaRPr lang="el-GR" sz="2000" b="1" dirty="0">
            <a:solidFill>
              <a:schemeClr val="tx1"/>
            </a:solidFill>
          </a:endParaRPr>
        </a:p>
      </dgm:t>
    </dgm:pt>
    <dgm:pt modelId="{FDC07881-52D1-459D-BAAE-6FDA4EC3DB59}" type="parTrans" cxnId="{B1543A46-2B7B-4F92-BFC5-97427702BF35}">
      <dgm:prSet/>
      <dgm:spPr/>
      <dgm:t>
        <a:bodyPr/>
        <a:lstStyle/>
        <a:p>
          <a:endParaRPr lang="el-GR"/>
        </a:p>
      </dgm:t>
    </dgm:pt>
    <dgm:pt modelId="{8AC5DDAE-7A61-49A3-986C-90CD2B8A47E6}" type="sibTrans" cxnId="{B1543A46-2B7B-4F92-BFC5-97427702BF35}">
      <dgm:prSet/>
      <dgm:spPr/>
      <dgm:t>
        <a:bodyPr/>
        <a:lstStyle/>
        <a:p>
          <a:endParaRPr lang="el-GR"/>
        </a:p>
      </dgm:t>
    </dgm:pt>
    <dgm:pt modelId="{13EF7A24-E651-45C6-895C-E7927400C870}" type="pres">
      <dgm:prSet presAssocID="{B04613D1-0B0C-4361-919D-6C43E94C3E7B}" presName="CompostProcess" presStyleCnt="0">
        <dgm:presLayoutVars>
          <dgm:dir/>
          <dgm:resizeHandles val="exact"/>
        </dgm:presLayoutVars>
      </dgm:prSet>
      <dgm:spPr/>
    </dgm:pt>
    <dgm:pt modelId="{997FC1AA-7F5A-49FD-B0F6-586FFE2F5B92}" type="pres">
      <dgm:prSet presAssocID="{B04613D1-0B0C-4361-919D-6C43E94C3E7B}" presName="arrow" presStyleLbl="bgShp" presStyleIdx="0" presStyleCnt="1"/>
      <dgm:spPr>
        <a:blipFill rotWithShape="0">
          <a:blip xmlns:r="http://schemas.openxmlformats.org/officeDocument/2006/relationships" r:embed="rId1"/>
          <a:stretch>
            <a:fillRect/>
          </a:stretch>
        </a:blipFill>
      </dgm:spPr>
    </dgm:pt>
    <dgm:pt modelId="{8D6EA01F-43B3-4B43-962B-A9B4A11192A9}" type="pres">
      <dgm:prSet presAssocID="{B04613D1-0B0C-4361-919D-6C43E94C3E7B}" presName="linearProcess" presStyleCnt="0"/>
      <dgm:spPr/>
    </dgm:pt>
    <dgm:pt modelId="{D480D1E1-C3D3-4019-96F9-63BEE56A6827}" type="pres">
      <dgm:prSet presAssocID="{F0E8B295-B6C6-4477-AD44-96F905DDBB4A}" presName="textNode" presStyleLbl="node1" presStyleIdx="0" presStyleCnt="3">
        <dgm:presLayoutVars>
          <dgm:bulletEnabled val="1"/>
        </dgm:presLayoutVars>
      </dgm:prSet>
      <dgm:spPr/>
      <dgm:t>
        <a:bodyPr/>
        <a:lstStyle/>
        <a:p>
          <a:endParaRPr lang="el-GR"/>
        </a:p>
      </dgm:t>
    </dgm:pt>
    <dgm:pt modelId="{D687337E-B51B-4107-BA13-A4667B650919}" type="pres">
      <dgm:prSet presAssocID="{9ED94B21-8760-44B5-B7DC-B58301AAFADA}" presName="sibTrans" presStyleCnt="0"/>
      <dgm:spPr/>
    </dgm:pt>
    <dgm:pt modelId="{B3552347-0B06-40FF-9176-A1EAE0ADA9A0}" type="pres">
      <dgm:prSet presAssocID="{4B3E93E7-8DC7-463D-A182-71F6ADEE730E}" presName="textNode" presStyleLbl="node1" presStyleIdx="1" presStyleCnt="3">
        <dgm:presLayoutVars>
          <dgm:bulletEnabled val="1"/>
        </dgm:presLayoutVars>
      </dgm:prSet>
      <dgm:spPr/>
      <dgm:t>
        <a:bodyPr/>
        <a:lstStyle/>
        <a:p>
          <a:endParaRPr lang="el-GR"/>
        </a:p>
      </dgm:t>
    </dgm:pt>
    <dgm:pt modelId="{AB5DEEF8-7884-4AE5-B492-7F87B589D50E}" type="pres">
      <dgm:prSet presAssocID="{B1E60DE2-59F6-431C-849E-D1821B18378C}" presName="sibTrans" presStyleCnt="0"/>
      <dgm:spPr/>
    </dgm:pt>
    <dgm:pt modelId="{BB3AC852-D93B-4408-8207-A09F52885948}" type="pres">
      <dgm:prSet presAssocID="{CFEAF69F-B665-4C5F-853A-82AFFC7D7480}" presName="textNode" presStyleLbl="node1" presStyleIdx="2" presStyleCnt="3">
        <dgm:presLayoutVars>
          <dgm:bulletEnabled val="1"/>
        </dgm:presLayoutVars>
      </dgm:prSet>
      <dgm:spPr/>
      <dgm:t>
        <a:bodyPr/>
        <a:lstStyle/>
        <a:p>
          <a:endParaRPr lang="el-GR"/>
        </a:p>
      </dgm:t>
    </dgm:pt>
  </dgm:ptLst>
  <dgm:cxnLst>
    <dgm:cxn modelId="{8E3CBF71-637C-49E4-8CD6-DBA4FA26EC70}" srcId="{B04613D1-0B0C-4361-919D-6C43E94C3E7B}" destId="{F0E8B295-B6C6-4477-AD44-96F905DDBB4A}" srcOrd="0" destOrd="0" parTransId="{8096AE20-DC35-4F0A-B61A-B89B38907BA4}" sibTransId="{9ED94B21-8760-44B5-B7DC-B58301AAFADA}"/>
    <dgm:cxn modelId="{B1543A46-2B7B-4F92-BFC5-97427702BF35}" srcId="{B04613D1-0B0C-4361-919D-6C43E94C3E7B}" destId="{CFEAF69F-B665-4C5F-853A-82AFFC7D7480}" srcOrd="2" destOrd="0" parTransId="{FDC07881-52D1-459D-BAAE-6FDA4EC3DB59}" sibTransId="{8AC5DDAE-7A61-49A3-986C-90CD2B8A47E6}"/>
    <dgm:cxn modelId="{585F0EA2-C002-4086-8AD1-52ED56C1F536}" type="presOf" srcId="{4B3E93E7-8DC7-463D-A182-71F6ADEE730E}" destId="{B3552347-0B06-40FF-9176-A1EAE0ADA9A0}" srcOrd="0" destOrd="0" presId="urn:microsoft.com/office/officeart/2005/8/layout/hProcess9"/>
    <dgm:cxn modelId="{033457EC-087A-49BE-B81C-115D231E7CE8}" type="presOf" srcId="{CFEAF69F-B665-4C5F-853A-82AFFC7D7480}" destId="{BB3AC852-D93B-4408-8207-A09F52885948}" srcOrd="0" destOrd="0" presId="urn:microsoft.com/office/officeart/2005/8/layout/hProcess9"/>
    <dgm:cxn modelId="{B0F4D821-1BA4-44B8-B9BD-D999C9A1C866}" type="presOf" srcId="{F0E8B295-B6C6-4477-AD44-96F905DDBB4A}" destId="{D480D1E1-C3D3-4019-96F9-63BEE56A6827}" srcOrd="0" destOrd="0" presId="urn:microsoft.com/office/officeart/2005/8/layout/hProcess9"/>
    <dgm:cxn modelId="{270C13CA-8DCF-43A3-959B-C8AF93FAF408}" srcId="{B04613D1-0B0C-4361-919D-6C43E94C3E7B}" destId="{4B3E93E7-8DC7-463D-A182-71F6ADEE730E}" srcOrd="1" destOrd="0" parTransId="{05F6D1E4-DB76-4D15-88D1-536E3A99AEC4}" sibTransId="{B1E60DE2-59F6-431C-849E-D1821B18378C}"/>
    <dgm:cxn modelId="{402501FE-DABE-4035-BFE9-9D4E6923CB16}" type="presOf" srcId="{B04613D1-0B0C-4361-919D-6C43E94C3E7B}" destId="{13EF7A24-E651-45C6-895C-E7927400C870}" srcOrd="0" destOrd="0" presId="urn:microsoft.com/office/officeart/2005/8/layout/hProcess9"/>
    <dgm:cxn modelId="{6D82B790-4F67-47D0-97FB-2FCCD3424B42}" type="presParOf" srcId="{13EF7A24-E651-45C6-895C-E7927400C870}" destId="{997FC1AA-7F5A-49FD-B0F6-586FFE2F5B92}" srcOrd="0" destOrd="0" presId="urn:microsoft.com/office/officeart/2005/8/layout/hProcess9"/>
    <dgm:cxn modelId="{45C395EF-2756-413A-94F5-878444117268}" type="presParOf" srcId="{13EF7A24-E651-45C6-895C-E7927400C870}" destId="{8D6EA01F-43B3-4B43-962B-A9B4A11192A9}" srcOrd="1" destOrd="0" presId="urn:microsoft.com/office/officeart/2005/8/layout/hProcess9"/>
    <dgm:cxn modelId="{F88542ED-6DB1-4BB8-86CC-9482C9EAE9D4}" type="presParOf" srcId="{8D6EA01F-43B3-4B43-962B-A9B4A11192A9}" destId="{D480D1E1-C3D3-4019-96F9-63BEE56A6827}" srcOrd="0" destOrd="0" presId="urn:microsoft.com/office/officeart/2005/8/layout/hProcess9"/>
    <dgm:cxn modelId="{8984648F-ACA5-4EC1-BCCB-FC182C293CD5}" type="presParOf" srcId="{8D6EA01F-43B3-4B43-962B-A9B4A11192A9}" destId="{D687337E-B51B-4107-BA13-A4667B650919}" srcOrd="1" destOrd="0" presId="urn:microsoft.com/office/officeart/2005/8/layout/hProcess9"/>
    <dgm:cxn modelId="{99F7899B-647A-4157-858B-AC1E2E24445F}" type="presParOf" srcId="{8D6EA01F-43B3-4B43-962B-A9B4A11192A9}" destId="{B3552347-0B06-40FF-9176-A1EAE0ADA9A0}" srcOrd="2" destOrd="0" presId="urn:microsoft.com/office/officeart/2005/8/layout/hProcess9"/>
    <dgm:cxn modelId="{B90CDE6F-61BE-4F2D-8786-6AAC052003F6}" type="presParOf" srcId="{8D6EA01F-43B3-4B43-962B-A9B4A11192A9}" destId="{AB5DEEF8-7884-4AE5-B492-7F87B589D50E}" srcOrd="3" destOrd="0" presId="urn:microsoft.com/office/officeart/2005/8/layout/hProcess9"/>
    <dgm:cxn modelId="{4F296AE8-F294-4C2D-9C08-D3554F94BAF0}" type="presParOf" srcId="{8D6EA01F-43B3-4B43-962B-A9B4A11192A9}" destId="{BB3AC852-D93B-4408-8207-A09F52885948}" srcOrd="4" destOrd="0" presId="urn:microsoft.com/office/officeart/2005/8/layout/hProcess9"/>
  </dgm:cxnLst>
  <dgm:bg/>
  <dgm:whole/>
</dgm:dataModel>
</file>

<file path=ppt/diagrams/data13.xml><?xml version="1.0" encoding="utf-8"?>
<dgm:dataModel xmlns:dgm="http://schemas.openxmlformats.org/drawingml/2006/diagram" xmlns:a="http://schemas.openxmlformats.org/drawingml/2006/main">
  <dgm:ptLst>
    <dgm:pt modelId="{289CA0C8-B22A-4D68-BED8-F46C7A23771E}" type="doc">
      <dgm:prSet loTypeId="urn:microsoft.com/office/officeart/2005/8/layout/hList6" loCatId="list" qsTypeId="urn:microsoft.com/office/officeart/2005/8/quickstyle/3d2" qsCatId="3D" csTypeId="urn:microsoft.com/office/officeart/2005/8/colors/colorful5" csCatId="colorful" phldr="1"/>
      <dgm:spPr/>
      <dgm:t>
        <a:bodyPr/>
        <a:lstStyle/>
        <a:p>
          <a:endParaRPr lang="el-GR"/>
        </a:p>
      </dgm:t>
    </dgm:pt>
    <dgm:pt modelId="{389B25FC-53A3-4B42-8BD4-E2DEA464BD33}">
      <dgm:prSet phldrT="[Κείμενο]" custT="1"/>
      <dgm:spPr>
        <a:blipFill rotWithShape="0">
          <a:blip xmlns:r="http://schemas.openxmlformats.org/officeDocument/2006/relationships" r:embed="rId1"/>
          <a:stretch>
            <a:fillRect/>
          </a:stretch>
        </a:blipFill>
      </dgm:spPr>
      <dgm:t>
        <a:bodyPr/>
        <a:lstStyle/>
        <a:p>
          <a:pPr algn="just"/>
          <a:r>
            <a:rPr lang="el-GR" sz="1700" b="1" dirty="0" smtClean="0">
              <a:solidFill>
                <a:schemeClr val="tx1"/>
              </a:solidFill>
            </a:rPr>
            <a:t>→ Η φοροδιαφυγή στην Ελλάδα κινείται σε υψηλά επίπεδα. </a:t>
          </a:r>
        </a:p>
        <a:p>
          <a:pPr algn="just"/>
          <a:r>
            <a:rPr lang="el-GR" sz="1700" b="1" dirty="0" smtClean="0">
              <a:solidFill>
                <a:schemeClr val="tx1"/>
              </a:solidFill>
            </a:rPr>
            <a:t>→ Η μείωση της, θα δημιουργούσε τους όρους για να διευρυνθεί η κοινωνική πολιτική της χώρας. </a:t>
          </a:r>
          <a:endParaRPr lang="el-GR" sz="1700" b="1" dirty="0">
            <a:solidFill>
              <a:schemeClr val="tx1"/>
            </a:solidFill>
          </a:endParaRPr>
        </a:p>
      </dgm:t>
    </dgm:pt>
    <dgm:pt modelId="{885E420F-C469-4344-8F84-BE0286F3BF41}" type="parTrans" cxnId="{08F09EE5-A429-4FA0-9781-87C4406014F9}">
      <dgm:prSet/>
      <dgm:spPr/>
      <dgm:t>
        <a:bodyPr/>
        <a:lstStyle/>
        <a:p>
          <a:endParaRPr lang="el-GR"/>
        </a:p>
      </dgm:t>
    </dgm:pt>
    <dgm:pt modelId="{1AF7DB8B-44A7-4C9B-AD20-3D09EE12EF79}" type="sibTrans" cxnId="{08F09EE5-A429-4FA0-9781-87C4406014F9}">
      <dgm:prSet/>
      <dgm:spPr/>
      <dgm:t>
        <a:bodyPr/>
        <a:lstStyle/>
        <a:p>
          <a:endParaRPr lang="el-GR"/>
        </a:p>
      </dgm:t>
    </dgm:pt>
    <dgm:pt modelId="{2D7447C7-B0C9-45FE-8CCF-1E02B6833254}">
      <dgm:prSet phldrT="[Κείμενο]" custT="1"/>
      <dgm:spPr>
        <a:blipFill rotWithShape="0">
          <a:blip xmlns:r="http://schemas.openxmlformats.org/officeDocument/2006/relationships" r:embed="rId2"/>
          <a:stretch>
            <a:fillRect/>
          </a:stretch>
        </a:blipFill>
      </dgm:spPr>
      <dgm:t>
        <a:bodyPr/>
        <a:lstStyle/>
        <a:p>
          <a:pPr algn="just"/>
          <a:r>
            <a:rPr lang="el-GR" sz="1700" b="1" dirty="0" smtClean="0">
              <a:solidFill>
                <a:schemeClr val="tx1"/>
              </a:solidFill>
            </a:rPr>
            <a:t> → Γι αυτό, είναι αναγκαία η παρέμβαση της πολιτείας τόσο στην πάταξη της φοροδιαφυγής, όσο και στη διαμόρφωση φορολογικής συνείδησης στους πολίτες. </a:t>
          </a:r>
          <a:endParaRPr lang="el-GR" sz="1700" b="1" dirty="0">
            <a:solidFill>
              <a:schemeClr val="tx1"/>
            </a:solidFill>
          </a:endParaRPr>
        </a:p>
      </dgm:t>
    </dgm:pt>
    <dgm:pt modelId="{681C2814-817C-4F54-83CA-9092C4519B0D}" type="parTrans" cxnId="{B753CF2B-4D30-45DF-8F4E-13FD71D5C462}">
      <dgm:prSet/>
      <dgm:spPr/>
      <dgm:t>
        <a:bodyPr/>
        <a:lstStyle/>
        <a:p>
          <a:endParaRPr lang="el-GR"/>
        </a:p>
      </dgm:t>
    </dgm:pt>
    <dgm:pt modelId="{AD867759-5F69-4B6C-BDDB-3A4902EC5CA0}" type="sibTrans" cxnId="{B753CF2B-4D30-45DF-8F4E-13FD71D5C462}">
      <dgm:prSet/>
      <dgm:spPr/>
      <dgm:t>
        <a:bodyPr/>
        <a:lstStyle/>
        <a:p>
          <a:endParaRPr lang="el-GR"/>
        </a:p>
      </dgm:t>
    </dgm:pt>
    <dgm:pt modelId="{595640B4-53C4-4F51-AD14-D072B33BA8BF}">
      <dgm:prSet phldrT="[Κείμενο]" custT="1"/>
      <dgm:spPr>
        <a:blipFill rotWithShape="0">
          <a:blip xmlns:r="http://schemas.openxmlformats.org/officeDocument/2006/relationships" r:embed="rId3"/>
          <a:stretch>
            <a:fillRect/>
          </a:stretch>
        </a:blipFill>
      </dgm:spPr>
      <dgm:t>
        <a:bodyPr/>
        <a:lstStyle/>
        <a:p>
          <a:pPr algn="just"/>
          <a:r>
            <a:rPr lang="el-GR" sz="1700" b="1" dirty="0" smtClean="0">
              <a:solidFill>
                <a:schemeClr val="tx1"/>
              </a:solidFill>
            </a:rPr>
            <a:t>→ Η πάταξη της φοροδιαφυγής, είναι αναγκαίος όρος για τη διαμόρφωση φορολογικής συνείδησης. </a:t>
          </a:r>
        </a:p>
        <a:p>
          <a:pPr algn="just"/>
          <a:r>
            <a:rPr lang="el-GR" sz="1700" b="1" dirty="0" smtClean="0">
              <a:solidFill>
                <a:schemeClr val="tx1"/>
              </a:solidFill>
            </a:rPr>
            <a:t>→ Σε μια οικονομία μαζικής φοροδιαφυγής, ο έντιμος φορολογούμενος αισθάνεται αδικημένος. </a:t>
          </a:r>
          <a:endParaRPr lang="el-GR" sz="1700" dirty="0" smtClean="0">
            <a:solidFill>
              <a:schemeClr val="tx1"/>
            </a:solidFill>
          </a:endParaRPr>
        </a:p>
        <a:p>
          <a:pPr algn="ctr"/>
          <a:endParaRPr lang="el-GR" sz="1700" b="1" dirty="0">
            <a:solidFill>
              <a:schemeClr val="tx1"/>
            </a:solidFill>
          </a:endParaRPr>
        </a:p>
      </dgm:t>
    </dgm:pt>
    <dgm:pt modelId="{3EFF2254-B545-4F34-A135-AF02E0DF3056}" type="parTrans" cxnId="{BEE0030D-8C1D-4073-B9D1-1E3990057445}">
      <dgm:prSet/>
      <dgm:spPr/>
      <dgm:t>
        <a:bodyPr/>
        <a:lstStyle/>
        <a:p>
          <a:endParaRPr lang="el-GR"/>
        </a:p>
      </dgm:t>
    </dgm:pt>
    <dgm:pt modelId="{9606565A-45A3-41D7-A490-0E2E207B9132}" type="sibTrans" cxnId="{BEE0030D-8C1D-4073-B9D1-1E3990057445}">
      <dgm:prSet/>
      <dgm:spPr/>
      <dgm:t>
        <a:bodyPr/>
        <a:lstStyle/>
        <a:p>
          <a:endParaRPr lang="el-GR"/>
        </a:p>
      </dgm:t>
    </dgm:pt>
    <dgm:pt modelId="{EE999D90-73B7-4F1A-B0C7-BD78AA66C14B}" type="pres">
      <dgm:prSet presAssocID="{289CA0C8-B22A-4D68-BED8-F46C7A23771E}" presName="Name0" presStyleCnt="0">
        <dgm:presLayoutVars>
          <dgm:dir/>
          <dgm:resizeHandles val="exact"/>
        </dgm:presLayoutVars>
      </dgm:prSet>
      <dgm:spPr/>
      <dgm:t>
        <a:bodyPr/>
        <a:lstStyle/>
        <a:p>
          <a:endParaRPr lang="el-GR"/>
        </a:p>
      </dgm:t>
    </dgm:pt>
    <dgm:pt modelId="{2C59BF67-9EC3-46A8-B6B5-36B40D7EA6F3}" type="pres">
      <dgm:prSet presAssocID="{389B25FC-53A3-4B42-8BD4-E2DEA464BD33}" presName="node" presStyleLbl="node1" presStyleIdx="0" presStyleCnt="3">
        <dgm:presLayoutVars>
          <dgm:bulletEnabled val="1"/>
        </dgm:presLayoutVars>
      </dgm:prSet>
      <dgm:spPr/>
      <dgm:t>
        <a:bodyPr/>
        <a:lstStyle/>
        <a:p>
          <a:endParaRPr lang="el-GR"/>
        </a:p>
      </dgm:t>
    </dgm:pt>
    <dgm:pt modelId="{238C501B-0708-4E83-A3DB-0A0F80FE2681}" type="pres">
      <dgm:prSet presAssocID="{1AF7DB8B-44A7-4C9B-AD20-3D09EE12EF79}" presName="sibTrans" presStyleCnt="0"/>
      <dgm:spPr/>
    </dgm:pt>
    <dgm:pt modelId="{E6907820-F675-43A0-BA50-54566463742D}" type="pres">
      <dgm:prSet presAssocID="{2D7447C7-B0C9-45FE-8CCF-1E02B6833254}" presName="node" presStyleLbl="node1" presStyleIdx="1" presStyleCnt="3">
        <dgm:presLayoutVars>
          <dgm:bulletEnabled val="1"/>
        </dgm:presLayoutVars>
      </dgm:prSet>
      <dgm:spPr/>
      <dgm:t>
        <a:bodyPr/>
        <a:lstStyle/>
        <a:p>
          <a:endParaRPr lang="el-GR"/>
        </a:p>
      </dgm:t>
    </dgm:pt>
    <dgm:pt modelId="{95875CCD-C438-48CB-8C3A-AB7FF980B753}" type="pres">
      <dgm:prSet presAssocID="{AD867759-5F69-4B6C-BDDB-3A4902EC5CA0}" presName="sibTrans" presStyleCnt="0"/>
      <dgm:spPr/>
    </dgm:pt>
    <dgm:pt modelId="{8A38616C-DBA7-49B2-9F27-839DA08AE9EF}" type="pres">
      <dgm:prSet presAssocID="{595640B4-53C4-4F51-AD14-D072B33BA8BF}" presName="node" presStyleLbl="node1" presStyleIdx="2" presStyleCnt="3" custLinFactNeighborX="21032" custLinFactNeighborY="-977">
        <dgm:presLayoutVars>
          <dgm:bulletEnabled val="1"/>
        </dgm:presLayoutVars>
      </dgm:prSet>
      <dgm:spPr/>
      <dgm:t>
        <a:bodyPr/>
        <a:lstStyle/>
        <a:p>
          <a:endParaRPr lang="el-GR"/>
        </a:p>
      </dgm:t>
    </dgm:pt>
  </dgm:ptLst>
  <dgm:cxnLst>
    <dgm:cxn modelId="{B753CF2B-4D30-45DF-8F4E-13FD71D5C462}" srcId="{289CA0C8-B22A-4D68-BED8-F46C7A23771E}" destId="{2D7447C7-B0C9-45FE-8CCF-1E02B6833254}" srcOrd="1" destOrd="0" parTransId="{681C2814-817C-4F54-83CA-9092C4519B0D}" sibTransId="{AD867759-5F69-4B6C-BDDB-3A4902EC5CA0}"/>
    <dgm:cxn modelId="{3CBEF56E-82EC-4F40-8040-A4E0ECF0B87D}" type="presOf" srcId="{389B25FC-53A3-4B42-8BD4-E2DEA464BD33}" destId="{2C59BF67-9EC3-46A8-B6B5-36B40D7EA6F3}" srcOrd="0" destOrd="0" presId="urn:microsoft.com/office/officeart/2005/8/layout/hList6"/>
    <dgm:cxn modelId="{BEE0030D-8C1D-4073-B9D1-1E3990057445}" srcId="{289CA0C8-B22A-4D68-BED8-F46C7A23771E}" destId="{595640B4-53C4-4F51-AD14-D072B33BA8BF}" srcOrd="2" destOrd="0" parTransId="{3EFF2254-B545-4F34-A135-AF02E0DF3056}" sibTransId="{9606565A-45A3-41D7-A490-0E2E207B9132}"/>
    <dgm:cxn modelId="{B9082F91-1A7F-49ED-930B-DF0E639BF90D}" type="presOf" srcId="{2D7447C7-B0C9-45FE-8CCF-1E02B6833254}" destId="{E6907820-F675-43A0-BA50-54566463742D}" srcOrd="0" destOrd="0" presId="urn:microsoft.com/office/officeart/2005/8/layout/hList6"/>
    <dgm:cxn modelId="{662DB039-A4DD-46AA-90D1-150B9D62733B}" type="presOf" srcId="{595640B4-53C4-4F51-AD14-D072B33BA8BF}" destId="{8A38616C-DBA7-49B2-9F27-839DA08AE9EF}" srcOrd="0" destOrd="0" presId="urn:microsoft.com/office/officeart/2005/8/layout/hList6"/>
    <dgm:cxn modelId="{08F09EE5-A429-4FA0-9781-87C4406014F9}" srcId="{289CA0C8-B22A-4D68-BED8-F46C7A23771E}" destId="{389B25FC-53A3-4B42-8BD4-E2DEA464BD33}" srcOrd="0" destOrd="0" parTransId="{885E420F-C469-4344-8F84-BE0286F3BF41}" sibTransId="{1AF7DB8B-44A7-4C9B-AD20-3D09EE12EF79}"/>
    <dgm:cxn modelId="{90F1DD55-D98A-4D7C-AB6B-02576C607B78}" type="presOf" srcId="{289CA0C8-B22A-4D68-BED8-F46C7A23771E}" destId="{EE999D90-73B7-4F1A-B0C7-BD78AA66C14B}" srcOrd="0" destOrd="0" presId="urn:microsoft.com/office/officeart/2005/8/layout/hList6"/>
    <dgm:cxn modelId="{E7DB3890-474A-458C-B106-D012E08D7052}" type="presParOf" srcId="{EE999D90-73B7-4F1A-B0C7-BD78AA66C14B}" destId="{2C59BF67-9EC3-46A8-B6B5-36B40D7EA6F3}" srcOrd="0" destOrd="0" presId="urn:microsoft.com/office/officeart/2005/8/layout/hList6"/>
    <dgm:cxn modelId="{B539C1A3-60CE-4279-BA7B-F1B44165F9B7}" type="presParOf" srcId="{EE999D90-73B7-4F1A-B0C7-BD78AA66C14B}" destId="{238C501B-0708-4E83-A3DB-0A0F80FE2681}" srcOrd="1" destOrd="0" presId="urn:microsoft.com/office/officeart/2005/8/layout/hList6"/>
    <dgm:cxn modelId="{3FECCB60-243D-4B46-9FAA-FCD873CF47D1}" type="presParOf" srcId="{EE999D90-73B7-4F1A-B0C7-BD78AA66C14B}" destId="{E6907820-F675-43A0-BA50-54566463742D}" srcOrd="2" destOrd="0" presId="urn:microsoft.com/office/officeart/2005/8/layout/hList6"/>
    <dgm:cxn modelId="{BBDEB421-CB76-4E66-95D6-D3BA5D15C05B}" type="presParOf" srcId="{EE999D90-73B7-4F1A-B0C7-BD78AA66C14B}" destId="{95875CCD-C438-48CB-8C3A-AB7FF980B753}" srcOrd="3" destOrd="0" presId="urn:microsoft.com/office/officeart/2005/8/layout/hList6"/>
    <dgm:cxn modelId="{E496B520-820E-49E6-B804-9255D3D2EA61}" type="presParOf" srcId="{EE999D90-73B7-4F1A-B0C7-BD78AA66C14B}" destId="{8A38616C-DBA7-49B2-9F27-839DA08AE9EF}" srcOrd="4" destOrd="0" presId="urn:microsoft.com/office/officeart/2005/8/layout/hList6"/>
  </dgm:cxnLst>
  <dgm:bg/>
  <dgm:whole/>
</dgm:dataModel>
</file>

<file path=ppt/diagrams/data14.xml><?xml version="1.0" encoding="utf-8"?>
<dgm:dataModel xmlns:dgm="http://schemas.openxmlformats.org/drawingml/2006/diagram" xmlns:a="http://schemas.openxmlformats.org/drawingml/2006/main">
  <dgm:ptLst>
    <dgm:pt modelId="{1618F389-C3D4-4D0F-90C2-0B802E060CC1}" type="doc">
      <dgm:prSet loTypeId="urn:microsoft.com/office/officeart/2005/8/layout/arrow5" loCatId="process" qsTypeId="urn:microsoft.com/office/officeart/2005/8/quickstyle/3d5" qsCatId="3D" csTypeId="urn:microsoft.com/office/officeart/2005/8/colors/accent1_2" csCatId="accent1" phldr="1"/>
      <dgm:spPr/>
      <dgm:t>
        <a:bodyPr/>
        <a:lstStyle/>
        <a:p>
          <a:endParaRPr lang="el-GR"/>
        </a:p>
      </dgm:t>
    </dgm:pt>
    <dgm:pt modelId="{BD08F988-F8E5-4EF7-A79C-C52875DD0D1E}">
      <dgm:prSet phldrT="[Κείμενο]" custT="1"/>
      <dgm:spPr>
        <a:blipFill rotWithShape="0">
          <a:blip xmlns:r="http://schemas.openxmlformats.org/officeDocument/2006/relationships" r:embed="rId1"/>
          <a:stretch>
            <a:fillRect/>
          </a:stretch>
        </a:blipFill>
      </dgm:spPr>
      <dgm:t>
        <a:bodyPr/>
        <a:lstStyle/>
        <a:p>
          <a:pPr algn="just"/>
          <a:r>
            <a:rPr lang="el-GR" sz="2000" b="1" i="0" u="none" dirty="0" smtClean="0">
              <a:solidFill>
                <a:schemeClr val="bg1"/>
              </a:solidFill>
              <a:latin typeface="+mn-lt"/>
            </a:rPr>
            <a:t>Διαφάνεια ως προς τη διαχείριση των δημοσίων εσόδων.</a:t>
          </a:r>
          <a:endParaRPr lang="el-GR" sz="2000" i="0" u="none" dirty="0">
            <a:solidFill>
              <a:schemeClr val="bg1"/>
            </a:solidFill>
            <a:latin typeface="+mn-lt"/>
          </a:endParaRPr>
        </a:p>
      </dgm:t>
    </dgm:pt>
    <dgm:pt modelId="{4338E33D-F54D-4401-9C75-064F59FFDE03}" type="parTrans" cxnId="{818FD15E-C5A2-4612-8793-EE70ECA62469}">
      <dgm:prSet/>
      <dgm:spPr/>
      <dgm:t>
        <a:bodyPr/>
        <a:lstStyle/>
        <a:p>
          <a:endParaRPr lang="el-GR"/>
        </a:p>
      </dgm:t>
    </dgm:pt>
    <dgm:pt modelId="{E8B191FB-6E76-4A0F-8A8A-E39B290464C1}" type="sibTrans" cxnId="{818FD15E-C5A2-4612-8793-EE70ECA62469}">
      <dgm:prSet/>
      <dgm:spPr/>
      <dgm:t>
        <a:bodyPr/>
        <a:lstStyle/>
        <a:p>
          <a:endParaRPr lang="el-GR"/>
        </a:p>
      </dgm:t>
    </dgm:pt>
    <dgm:pt modelId="{D8928D73-9B1F-4BC0-9184-ACBDCFB6D62C}">
      <dgm:prSet phldrT="[Κείμενο]" custT="1"/>
      <dgm:spPr>
        <a:blipFill rotWithShape="0">
          <a:blip xmlns:r="http://schemas.openxmlformats.org/officeDocument/2006/relationships" r:embed="rId2"/>
          <a:stretch>
            <a:fillRect/>
          </a:stretch>
        </a:blipFill>
      </dgm:spPr>
      <dgm:t>
        <a:bodyPr/>
        <a:lstStyle/>
        <a:p>
          <a:pPr algn="ctr"/>
          <a:r>
            <a:rPr lang="el-GR" sz="2000" b="1" i="0" u="none" dirty="0" smtClean="0">
              <a:solidFill>
                <a:schemeClr val="tx1"/>
              </a:solidFill>
              <a:latin typeface="+mn-lt"/>
            </a:rPr>
            <a:t>Διαφθορά ως προς τη διαχείριση των δημοσίων εσόδων.</a:t>
          </a:r>
          <a:endParaRPr lang="el-GR" sz="2000" b="1" i="0" u="none" dirty="0">
            <a:solidFill>
              <a:schemeClr val="tx1"/>
            </a:solidFill>
            <a:latin typeface="+mn-lt"/>
          </a:endParaRPr>
        </a:p>
      </dgm:t>
    </dgm:pt>
    <dgm:pt modelId="{9A4E8A6E-6DFE-473D-A6D7-CCC45344E4DA}" type="sibTrans" cxnId="{2CB947E8-B014-4672-B082-D6B4BA7153F1}">
      <dgm:prSet/>
      <dgm:spPr/>
      <dgm:t>
        <a:bodyPr/>
        <a:lstStyle/>
        <a:p>
          <a:endParaRPr lang="el-GR"/>
        </a:p>
      </dgm:t>
    </dgm:pt>
    <dgm:pt modelId="{D3AC9C39-73B0-4F54-BC6F-D979AA11980B}" type="parTrans" cxnId="{2CB947E8-B014-4672-B082-D6B4BA7153F1}">
      <dgm:prSet/>
      <dgm:spPr/>
      <dgm:t>
        <a:bodyPr/>
        <a:lstStyle/>
        <a:p>
          <a:endParaRPr lang="el-GR"/>
        </a:p>
      </dgm:t>
    </dgm:pt>
    <dgm:pt modelId="{CC4633AA-91CC-4EE7-9A64-0FF717D987D6}" type="pres">
      <dgm:prSet presAssocID="{1618F389-C3D4-4D0F-90C2-0B802E060CC1}" presName="diagram" presStyleCnt="0">
        <dgm:presLayoutVars>
          <dgm:dir/>
          <dgm:resizeHandles val="exact"/>
        </dgm:presLayoutVars>
      </dgm:prSet>
      <dgm:spPr/>
      <dgm:t>
        <a:bodyPr/>
        <a:lstStyle/>
        <a:p>
          <a:endParaRPr lang="el-GR"/>
        </a:p>
      </dgm:t>
    </dgm:pt>
    <dgm:pt modelId="{F37A96B6-574D-4CC2-AED4-7E162EE34025}" type="pres">
      <dgm:prSet presAssocID="{D8928D73-9B1F-4BC0-9184-ACBDCFB6D62C}" presName="arrow" presStyleLbl="node1" presStyleIdx="0" presStyleCnt="2">
        <dgm:presLayoutVars>
          <dgm:bulletEnabled val="1"/>
        </dgm:presLayoutVars>
      </dgm:prSet>
      <dgm:spPr/>
      <dgm:t>
        <a:bodyPr/>
        <a:lstStyle/>
        <a:p>
          <a:endParaRPr lang="el-GR"/>
        </a:p>
      </dgm:t>
    </dgm:pt>
    <dgm:pt modelId="{1939B959-AEFF-4814-ADA9-7A2364DEFF40}" type="pres">
      <dgm:prSet presAssocID="{BD08F988-F8E5-4EF7-A79C-C52875DD0D1E}" presName="arrow" presStyleLbl="node1" presStyleIdx="1" presStyleCnt="2">
        <dgm:presLayoutVars>
          <dgm:bulletEnabled val="1"/>
        </dgm:presLayoutVars>
      </dgm:prSet>
      <dgm:spPr/>
      <dgm:t>
        <a:bodyPr/>
        <a:lstStyle/>
        <a:p>
          <a:endParaRPr lang="el-GR"/>
        </a:p>
      </dgm:t>
    </dgm:pt>
  </dgm:ptLst>
  <dgm:cxnLst>
    <dgm:cxn modelId="{818FD15E-C5A2-4612-8793-EE70ECA62469}" srcId="{1618F389-C3D4-4D0F-90C2-0B802E060CC1}" destId="{BD08F988-F8E5-4EF7-A79C-C52875DD0D1E}" srcOrd="1" destOrd="0" parTransId="{4338E33D-F54D-4401-9C75-064F59FFDE03}" sibTransId="{E8B191FB-6E76-4A0F-8A8A-E39B290464C1}"/>
    <dgm:cxn modelId="{C5A1D0BF-E66C-46E9-BC51-96C7B47AF22C}" type="presOf" srcId="{1618F389-C3D4-4D0F-90C2-0B802E060CC1}" destId="{CC4633AA-91CC-4EE7-9A64-0FF717D987D6}" srcOrd="0" destOrd="0" presId="urn:microsoft.com/office/officeart/2005/8/layout/arrow5"/>
    <dgm:cxn modelId="{D3623A3B-1FCB-4D10-9EC4-F122B8B4BB05}" type="presOf" srcId="{D8928D73-9B1F-4BC0-9184-ACBDCFB6D62C}" destId="{F37A96B6-574D-4CC2-AED4-7E162EE34025}" srcOrd="0" destOrd="0" presId="urn:microsoft.com/office/officeart/2005/8/layout/arrow5"/>
    <dgm:cxn modelId="{1E62BB60-4A96-4C78-BFCB-3CC1F5C6C2C9}" type="presOf" srcId="{BD08F988-F8E5-4EF7-A79C-C52875DD0D1E}" destId="{1939B959-AEFF-4814-ADA9-7A2364DEFF40}" srcOrd="0" destOrd="0" presId="urn:microsoft.com/office/officeart/2005/8/layout/arrow5"/>
    <dgm:cxn modelId="{2CB947E8-B014-4672-B082-D6B4BA7153F1}" srcId="{1618F389-C3D4-4D0F-90C2-0B802E060CC1}" destId="{D8928D73-9B1F-4BC0-9184-ACBDCFB6D62C}" srcOrd="0" destOrd="0" parTransId="{D3AC9C39-73B0-4F54-BC6F-D979AA11980B}" sibTransId="{9A4E8A6E-6DFE-473D-A6D7-CCC45344E4DA}"/>
    <dgm:cxn modelId="{92F3A96B-F674-4706-A629-B749D192EA80}" type="presParOf" srcId="{CC4633AA-91CC-4EE7-9A64-0FF717D987D6}" destId="{F37A96B6-574D-4CC2-AED4-7E162EE34025}" srcOrd="0" destOrd="0" presId="urn:microsoft.com/office/officeart/2005/8/layout/arrow5"/>
    <dgm:cxn modelId="{8EAC7027-DD4E-4264-91F6-19D13CDF667C}" type="presParOf" srcId="{CC4633AA-91CC-4EE7-9A64-0FF717D987D6}" destId="{1939B959-AEFF-4814-ADA9-7A2364DEFF40}" srcOrd="1" destOrd="0" presId="urn:microsoft.com/office/officeart/2005/8/layout/arrow5"/>
  </dgm:cxnLst>
  <dgm:bg/>
  <dgm:whole/>
</dgm:dataModel>
</file>

<file path=ppt/diagrams/data15.xml><?xml version="1.0" encoding="utf-8"?>
<dgm:dataModel xmlns:dgm="http://schemas.openxmlformats.org/drawingml/2006/diagram" xmlns:a="http://schemas.openxmlformats.org/drawingml/2006/main">
  <dgm:ptLst>
    <dgm:pt modelId="{B348060E-7EC0-48D2-BAF8-430E3E12BDDB}" type="doc">
      <dgm:prSet loTypeId="urn:microsoft.com/office/officeart/2005/8/layout/arrow2" loCatId="process" qsTypeId="urn:microsoft.com/office/officeart/2005/8/quickstyle/3d2" qsCatId="3D" csTypeId="urn:microsoft.com/office/officeart/2005/8/colors/accent1_2" csCatId="accent1" phldr="1"/>
      <dgm:spPr/>
      <dgm:t>
        <a:bodyPr/>
        <a:lstStyle/>
        <a:p>
          <a:endParaRPr lang="el-GR"/>
        </a:p>
      </dgm:t>
    </dgm:pt>
    <dgm:pt modelId="{6C877E47-E12D-4566-AB62-EA7013932983}">
      <dgm:prSet phldrT="[Κείμενο]" custT="1"/>
      <dgm:spPr/>
      <dgm:t>
        <a:bodyPr/>
        <a:lstStyle/>
        <a:p>
          <a:pPr algn="just"/>
          <a:r>
            <a:rPr lang="el-GR" sz="1600" b="1" dirty="0" smtClean="0"/>
            <a:t>Η Σύμβαση για τα Δικαιώματα του Παιδιού είναι η πρώτη παγκόσμια δεσμευτική Σύμβαση για τα δικαιώματα του παιδιού. </a:t>
          </a:r>
          <a:endParaRPr lang="el-GR" sz="1600" b="1" dirty="0"/>
        </a:p>
      </dgm:t>
    </dgm:pt>
    <dgm:pt modelId="{922615A4-F82A-4492-9199-4511DAC83A02}" type="parTrans" cxnId="{6805EC42-C7A2-4EC5-A52D-627F181F4D32}">
      <dgm:prSet/>
      <dgm:spPr/>
      <dgm:t>
        <a:bodyPr/>
        <a:lstStyle/>
        <a:p>
          <a:endParaRPr lang="el-GR"/>
        </a:p>
      </dgm:t>
    </dgm:pt>
    <dgm:pt modelId="{25DB2B9F-3358-4616-BAC4-9709BACDE818}" type="sibTrans" cxnId="{6805EC42-C7A2-4EC5-A52D-627F181F4D32}">
      <dgm:prSet/>
      <dgm:spPr/>
      <dgm:t>
        <a:bodyPr/>
        <a:lstStyle/>
        <a:p>
          <a:endParaRPr lang="el-GR"/>
        </a:p>
      </dgm:t>
    </dgm:pt>
    <dgm:pt modelId="{BA35E05A-5774-4AE4-A012-66165B4D6891}">
      <dgm:prSet phldrT="[Κείμενο]" custT="1"/>
      <dgm:spPr/>
      <dgm:t>
        <a:bodyPr/>
        <a:lstStyle/>
        <a:p>
          <a:pPr algn="just"/>
          <a:r>
            <a:rPr lang="el-GR" sz="1600" b="1" dirty="0" smtClean="0"/>
            <a:t>Θέτει στοιχειώδεις αρχές για την ευημερία των παιδιών στα διάφορα στάδια εξέλιξής τους</a:t>
          </a:r>
          <a:r>
            <a:rPr lang="en-US" sz="1600" b="1" dirty="0" smtClean="0"/>
            <a:t>.</a:t>
          </a:r>
          <a:r>
            <a:rPr lang="el-GR" sz="1600" b="1" dirty="0" smtClean="0"/>
            <a:t> </a:t>
          </a:r>
          <a:endParaRPr lang="el-GR" sz="1600" b="1" dirty="0"/>
        </a:p>
      </dgm:t>
    </dgm:pt>
    <dgm:pt modelId="{9D6E6C9B-ACF2-4CD2-92E7-8B8F1AB0BCAF}" type="parTrans" cxnId="{0EBA6974-5C23-4B00-A761-EF0C3387468F}">
      <dgm:prSet/>
      <dgm:spPr/>
      <dgm:t>
        <a:bodyPr/>
        <a:lstStyle/>
        <a:p>
          <a:endParaRPr lang="el-GR"/>
        </a:p>
      </dgm:t>
    </dgm:pt>
    <dgm:pt modelId="{71F81DE9-8A52-47A3-B25B-FD8B96D23648}" type="sibTrans" cxnId="{0EBA6974-5C23-4B00-A761-EF0C3387468F}">
      <dgm:prSet/>
      <dgm:spPr/>
      <dgm:t>
        <a:bodyPr/>
        <a:lstStyle/>
        <a:p>
          <a:endParaRPr lang="el-GR"/>
        </a:p>
      </dgm:t>
    </dgm:pt>
    <dgm:pt modelId="{DD1DB0E6-376F-48A2-911C-69CDE5CC4B48}">
      <dgm:prSet phldrT="[Κείμενο]" custT="1"/>
      <dgm:spPr/>
      <dgm:t>
        <a:bodyPr/>
        <a:lstStyle/>
        <a:p>
          <a:pPr algn="just"/>
          <a:r>
            <a:rPr lang="el-GR" sz="1600" b="1" dirty="0" smtClean="0"/>
            <a:t>Ισχύει σε όλες σχεδόν τις χώρες του κόσμου (περιέχει 54 άρθρα).</a:t>
          </a:r>
          <a:endParaRPr lang="el-GR" sz="1600" b="1" dirty="0">
            <a:solidFill>
              <a:schemeClr val="tx1"/>
            </a:solidFill>
          </a:endParaRPr>
        </a:p>
      </dgm:t>
    </dgm:pt>
    <dgm:pt modelId="{E368A619-6B5E-4850-89DB-437BF8E638FC}" type="parTrans" cxnId="{B913A411-F1ED-4A96-9D7D-F3FBD5C60453}">
      <dgm:prSet/>
      <dgm:spPr/>
      <dgm:t>
        <a:bodyPr/>
        <a:lstStyle/>
        <a:p>
          <a:endParaRPr lang="el-GR"/>
        </a:p>
      </dgm:t>
    </dgm:pt>
    <dgm:pt modelId="{2409F69F-A09F-436D-87CA-2ECAE62BFE1F}" type="sibTrans" cxnId="{B913A411-F1ED-4A96-9D7D-F3FBD5C60453}">
      <dgm:prSet/>
      <dgm:spPr/>
      <dgm:t>
        <a:bodyPr/>
        <a:lstStyle/>
        <a:p>
          <a:endParaRPr lang="el-GR"/>
        </a:p>
      </dgm:t>
    </dgm:pt>
    <dgm:pt modelId="{72DABB40-AED4-43E2-AD0F-F65B8D379B3C}" type="pres">
      <dgm:prSet presAssocID="{B348060E-7EC0-48D2-BAF8-430E3E12BDDB}" presName="arrowDiagram" presStyleCnt="0">
        <dgm:presLayoutVars>
          <dgm:chMax val="5"/>
          <dgm:dir/>
          <dgm:resizeHandles val="exact"/>
        </dgm:presLayoutVars>
      </dgm:prSet>
      <dgm:spPr/>
      <dgm:t>
        <a:bodyPr/>
        <a:lstStyle/>
        <a:p>
          <a:endParaRPr lang="el-GR"/>
        </a:p>
      </dgm:t>
    </dgm:pt>
    <dgm:pt modelId="{02E56FAD-6334-4113-89BA-C90966EA0C94}" type="pres">
      <dgm:prSet presAssocID="{B348060E-7EC0-48D2-BAF8-430E3E12BDDB}" presName="arrow" presStyleLbl="bgShp" presStyleIdx="0" presStyleCnt="1"/>
      <dgm:spPr>
        <a:blipFill rotWithShape="0">
          <a:blip xmlns:r="http://schemas.openxmlformats.org/officeDocument/2006/relationships" r:embed="rId1"/>
          <a:stretch>
            <a:fillRect/>
          </a:stretch>
        </a:blipFill>
      </dgm:spPr>
      <dgm:t>
        <a:bodyPr/>
        <a:lstStyle/>
        <a:p>
          <a:endParaRPr lang="el-GR"/>
        </a:p>
      </dgm:t>
    </dgm:pt>
    <dgm:pt modelId="{53FDF274-8888-47D0-947B-0B98C69E7443}" type="pres">
      <dgm:prSet presAssocID="{B348060E-7EC0-48D2-BAF8-430E3E12BDDB}" presName="arrowDiagram3" presStyleCnt="0"/>
      <dgm:spPr/>
    </dgm:pt>
    <dgm:pt modelId="{2C207ACE-D616-456C-8330-608639EB543C}" type="pres">
      <dgm:prSet presAssocID="{6C877E47-E12D-4566-AB62-EA7013932983}" presName="bullet3a" presStyleLbl="node1" presStyleIdx="0" presStyleCnt="3"/>
      <dgm:spPr>
        <a:solidFill>
          <a:srgbClr val="FF3300"/>
        </a:solidFill>
      </dgm:spPr>
      <dgm:t>
        <a:bodyPr/>
        <a:lstStyle/>
        <a:p>
          <a:endParaRPr lang="el-GR"/>
        </a:p>
      </dgm:t>
    </dgm:pt>
    <dgm:pt modelId="{0286504A-CC9E-4214-AC75-3C866C4E691C}" type="pres">
      <dgm:prSet presAssocID="{6C877E47-E12D-4566-AB62-EA7013932983}" presName="textBox3a" presStyleLbl="revTx" presStyleIdx="0" presStyleCnt="3" custScaleX="129043" custScaleY="61160" custLinFactNeighborX="10589" custLinFactNeighborY="4740">
        <dgm:presLayoutVars>
          <dgm:bulletEnabled val="1"/>
        </dgm:presLayoutVars>
      </dgm:prSet>
      <dgm:spPr/>
      <dgm:t>
        <a:bodyPr/>
        <a:lstStyle/>
        <a:p>
          <a:endParaRPr lang="el-GR"/>
        </a:p>
      </dgm:t>
    </dgm:pt>
    <dgm:pt modelId="{130A60BB-1FA7-4EEC-ADF1-08ED2AF0BA5F}" type="pres">
      <dgm:prSet presAssocID="{BA35E05A-5774-4AE4-A012-66165B4D6891}" presName="bullet3b" presStyleLbl="node1" presStyleIdx="1" presStyleCnt="3"/>
      <dgm:spPr>
        <a:solidFill>
          <a:srgbClr val="2FC9FF"/>
        </a:solidFill>
      </dgm:spPr>
      <dgm:t>
        <a:bodyPr/>
        <a:lstStyle/>
        <a:p>
          <a:endParaRPr lang="el-GR"/>
        </a:p>
      </dgm:t>
    </dgm:pt>
    <dgm:pt modelId="{B1D5A439-1CE2-4713-BE0F-1C9C5A93C1F8}" type="pres">
      <dgm:prSet presAssocID="{BA35E05A-5774-4AE4-A012-66165B4D6891}" presName="textBox3b" presStyleLbl="revTx" presStyleIdx="1" presStyleCnt="3" custScaleX="127252" custScaleY="63247" custLinFactNeighborX="18423" custLinFactNeighborY="-3993">
        <dgm:presLayoutVars>
          <dgm:bulletEnabled val="1"/>
        </dgm:presLayoutVars>
      </dgm:prSet>
      <dgm:spPr/>
      <dgm:t>
        <a:bodyPr/>
        <a:lstStyle/>
        <a:p>
          <a:endParaRPr lang="el-GR"/>
        </a:p>
      </dgm:t>
    </dgm:pt>
    <dgm:pt modelId="{3A088B01-5DE5-4685-8DDC-81E9F7CA82BE}" type="pres">
      <dgm:prSet presAssocID="{DD1DB0E6-376F-48A2-911C-69CDE5CC4B48}" presName="bullet3c" presStyleLbl="node1" presStyleIdx="2" presStyleCnt="3"/>
      <dgm:spPr>
        <a:solidFill>
          <a:srgbClr val="FFFF00"/>
        </a:solidFill>
      </dgm:spPr>
      <dgm:t>
        <a:bodyPr/>
        <a:lstStyle/>
        <a:p>
          <a:endParaRPr lang="el-GR"/>
        </a:p>
      </dgm:t>
    </dgm:pt>
    <dgm:pt modelId="{5E529F9B-2C77-4451-A8CE-ABC1F01086F2}" type="pres">
      <dgm:prSet presAssocID="{DD1DB0E6-376F-48A2-911C-69CDE5CC4B48}" presName="textBox3c" presStyleLbl="revTx" presStyleIdx="2" presStyleCnt="3" custScaleX="104964" custScaleY="32398" custLinFactNeighborX="26483" custLinFactNeighborY="-6729">
        <dgm:presLayoutVars>
          <dgm:bulletEnabled val="1"/>
        </dgm:presLayoutVars>
      </dgm:prSet>
      <dgm:spPr/>
      <dgm:t>
        <a:bodyPr/>
        <a:lstStyle/>
        <a:p>
          <a:endParaRPr lang="el-GR"/>
        </a:p>
      </dgm:t>
    </dgm:pt>
  </dgm:ptLst>
  <dgm:cxnLst>
    <dgm:cxn modelId="{6FFD19AC-6542-4441-969A-24E906F9CF3D}" type="presOf" srcId="{BA35E05A-5774-4AE4-A012-66165B4D6891}" destId="{B1D5A439-1CE2-4713-BE0F-1C9C5A93C1F8}" srcOrd="0" destOrd="0" presId="urn:microsoft.com/office/officeart/2005/8/layout/arrow2"/>
    <dgm:cxn modelId="{6805EC42-C7A2-4EC5-A52D-627F181F4D32}" srcId="{B348060E-7EC0-48D2-BAF8-430E3E12BDDB}" destId="{6C877E47-E12D-4566-AB62-EA7013932983}" srcOrd="0" destOrd="0" parTransId="{922615A4-F82A-4492-9199-4511DAC83A02}" sibTransId="{25DB2B9F-3358-4616-BAC4-9709BACDE818}"/>
    <dgm:cxn modelId="{B913A411-F1ED-4A96-9D7D-F3FBD5C60453}" srcId="{B348060E-7EC0-48D2-BAF8-430E3E12BDDB}" destId="{DD1DB0E6-376F-48A2-911C-69CDE5CC4B48}" srcOrd="2" destOrd="0" parTransId="{E368A619-6B5E-4850-89DB-437BF8E638FC}" sibTransId="{2409F69F-A09F-436D-87CA-2ECAE62BFE1F}"/>
    <dgm:cxn modelId="{08E62E1F-AEDE-4F6D-81C6-6D3166A17008}" type="presOf" srcId="{6C877E47-E12D-4566-AB62-EA7013932983}" destId="{0286504A-CC9E-4214-AC75-3C866C4E691C}" srcOrd="0" destOrd="0" presId="urn:microsoft.com/office/officeart/2005/8/layout/arrow2"/>
    <dgm:cxn modelId="{13475B72-EC07-48F8-B182-F80832107F86}" type="presOf" srcId="{B348060E-7EC0-48D2-BAF8-430E3E12BDDB}" destId="{72DABB40-AED4-43E2-AD0F-F65B8D379B3C}" srcOrd="0" destOrd="0" presId="urn:microsoft.com/office/officeart/2005/8/layout/arrow2"/>
    <dgm:cxn modelId="{D40CF9E4-01DD-4FD5-B90B-34688BB61D4B}" type="presOf" srcId="{DD1DB0E6-376F-48A2-911C-69CDE5CC4B48}" destId="{5E529F9B-2C77-4451-A8CE-ABC1F01086F2}" srcOrd="0" destOrd="0" presId="urn:microsoft.com/office/officeart/2005/8/layout/arrow2"/>
    <dgm:cxn modelId="{0EBA6974-5C23-4B00-A761-EF0C3387468F}" srcId="{B348060E-7EC0-48D2-BAF8-430E3E12BDDB}" destId="{BA35E05A-5774-4AE4-A012-66165B4D6891}" srcOrd="1" destOrd="0" parTransId="{9D6E6C9B-ACF2-4CD2-92E7-8B8F1AB0BCAF}" sibTransId="{71F81DE9-8A52-47A3-B25B-FD8B96D23648}"/>
    <dgm:cxn modelId="{AD9B8825-36F1-4359-B684-52F5EF058B1D}" type="presParOf" srcId="{72DABB40-AED4-43E2-AD0F-F65B8D379B3C}" destId="{02E56FAD-6334-4113-89BA-C90966EA0C94}" srcOrd="0" destOrd="0" presId="urn:microsoft.com/office/officeart/2005/8/layout/arrow2"/>
    <dgm:cxn modelId="{C705ECAE-732D-4727-8548-627ADFFA7BE2}" type="presParOf" srcId="{72DABB40-AED4-43E2-AD0F-F65B8D379B3C}" destId="{53FDF274-8888-47D0-947B-0B98C69E7443}" srcOrd="1" destOrd="0" presId="urn:microsoft.com/office/officeart/2005/8/layout/arrow2"/>
    <dgm:cxn modelId="{2570A137-2C33-4828-A22A-8FC5A5472FFD}" type="presParOf" srcId="{53FDF274-8888-47D0-947B-0B98C69E7443}" destId="{2C207ACE-D616-456C-8330-608639EB543C}" srcOrd="0" destOrd="0" presId="urn:microsoft.com/office/officeart/2005/8/layout/arrow2"/>
    <dgm:cxn modelId="{EEFAB0E8-A5CC-4F32-93DC-6D1E8B8E4784}" type="presParOf" srcId="{53FDF274-8888-47D0-947B-0B98C69E7443}" destId="{0286504A-CC9E-4214-AC75-3C866C4E691C}" srcOrd="1" destOrd="0" presId="urn:microsoft.com/office/officeart/2005/8/layout/arrow2"/>
    <dgm:cxn modelId="{24F4B74C-4C36-44E8-9886-9BBF18785304}" type="presParOf" srcId="{53FDF274-8888-47D0-947B-0B98C69E7443}" destId="{130A60BB-1FA7-4EEC-ADF1-08ED2AF0BA5F}" srcOrd="2" destOrd="0" presId="urn:microsoft.com/office/officeart/2005/8/layout/arrow2"/>
    <dgm:cxn modelId="{574AE5EB-7AB1-4763-A850-E858A4B31E7C}" type="presParOf" srcId="{53FDF274-8888-47D0-947B-0B98C69E7443}" destId="{B1D5A439-1CE2-4713-BE0F-1C9C5A93C1F8}" srcOrd="3" destOrd="0" presId="urn:microsoft.com/office/officeart/2005/8/layout/arrow2"/>
    <dgm:cxn modelId="{ED9DD5C6-ABC5-41BC-8D0D-8E51092CA240}" type="presParOf" srcId="{53FDF274-8888-47D0-947B-0B98C69E7443}" destId="{3A088B01-5DE5-4685-8DDC-81E9F7CA82BE}" srcOrd="4" destOrd="0" presId="urn:microsoft.com/office/officeart/2005/8/layout/arrow2"/>
    <dgm:cxn modelId="{3E3E2D4C-1F33-468B-A869-A488DCC45332}" type="presParOf" srcId="{53FDF274-8888-47D0-947B-0B98C69E7443}" destId="{5E529F9B-2C77-4451-A8CE-ABC1F01086F2}" srcOrd="5" destOrd="0" presId="urn:microsoft.com/office/officeart/2005/8/layout/arrow2"/>
  </dgm:cxnLst>
  <dgm:bg/>
  <dgm:whole/>
</dgm:dataModel>
</file>

<file path=ppt/diagrams/data16.xml><?xml version="1.0" encoding="utf-8"?>
<dgm:dataModel xmlns:dgm="http://schemas.openxmlformats.org/drawingml/2006/diagram" xmlns:a="http://schemas.openxmlformats.org/drawingml/2006/main">
  <dgm:ptLst>
    <dgm:pt modelId="{A9ED90B4-F31E-4B1E-8363-3C721DA8B8D8}" type="doc">
      <dgm:prSet loTypeId="urn:microsoft.com/office/officeart/2005/8/layout/vList6" loCatId="process" qsTypeId="urn:microsoft.com/office/officeart/2005/8/quickstyle/3d2" qsCatId="3D" csTypeId="urn:microsoft.com/office/officeart/2005/8/colors/accent1_2" csCatId="accent1" phldr="1"/>
      <dgm:spPr/>
      <dgm:t>
        <a:bodyPr/>
        <a:lstStyle/>
        <a:p>
          <a:endParaRPr lang="el-GR"/>
        </a:p>
      </dgm:t>
    </dgm:pt>
    <dgm:pt modelId="{31EB29E1-94C3-4145-A952-8A7E2A09E432}">
      <dgm:prSet phldrT="[Κείμενο]" custT="1"/>
      <dgm:spPr>
        <a:solidFill>
          <a:srgbClr val="00FF00"/>
        </a:solidFill>
      </dgm:spPr>
      <dgm:t>
        <a:bodyPr/>
        <a:lstStyle/>
        <a:p>
          <a:r>
            <a:rPr lang="el-GR" sz="1800" b="1" dirty="0" smtClean="0">
              <a:solidFill>
                <a:schemeClr val="tx1"/>
              </a:solidFill>
            </a:rPr>
            <a:t>Δικαιώματα Επιβίωσης </a:t>
          </a:r>
          <a:endParaRPr lang="el-GR" sz="1800" b="1" dirty="0">
            <a:solidFill>
              <a:schemeClr val="tx1"/>
            </a:solidFill>
          </a:endParaRPr>
        </a:p>
      </dgm:t>
    </dgm:pt>
    <dgm:pt modelId="{C0369318-F153-4155-8B45-CF3FBA7D1176}" type="parTrans" cxnId="{3A50D30E-740F-47D0-B327-031812AFEE93}">
      <dgm:prSet/>
      <dgm:spPr/>
      <dgm:t>
        <a:bodyPr/>
        <a:lstStyle/>
        <a:p>
          <a:endParaRPr lang="el-GR"/>
        </a:p>
      </dgm:t>
    </dgm:pt>
    <dgm:pt modelId="{FB1B59B7-ABB9-4459-AF3F-76121A9B7812}" type="sibTrans" cxnId="{3A50D30E-740F-47D0-B327-031812AFEE93}">
      <dgm:prSet/>
      <dgm:spPr/>
      <dgm:t>
        <a:bodyPr/>
        <a:lstStyle/>
        <a:p>
          <a:endParaRPr lang="el-GR"/>
        </a:p>
      </dgm:t>
    </dgm:pt>
    <dgm:pt modelId="{ACC9121A-AB60-443B-8231-108282A94BF9}">
      <dgm:prSet phldrT="[Κείμενο]" custT="1"/>
      <dgm:spPr>
        <a:solidFill>
          <a:srgbClr val="A9FB9B">
            <a:alpha val="89804"/>
          </a:srgbClr>
        </a:solidFill>
      </dgm:spPr>
      <dgm:t>
        <a:bodyPr/>
        <a:lstStyle/>
        <a:p>
          <a:pPr algn="just"/>
          <a:r>
            <a:rPr lang="el-GR" sz="1400" b="1" dirty="0" smtClean="0"/>
            <a:t>Καλύπτουν το δικαίωμα του παιδιού για ζωή και τις ανάγκες που είναι πιο βασικές για την ύπαρξή του. </a:t>
          </a:r>
          <a:endParaRPr lang="el-GR" sz="1400" b="1" dirty="0"/>
        </a:p>
      </dgm:t>
    </dgm:pt>
    <dgm:pt modelId="{52BD39B6-8242-4A49-91DA-4CD9C0D3B935}" type="parTrans" cxnId="{8600317A-7F3D-49DE-B8ED-E21F6BAACDF7}">
      <dgm:prSet/>
      <dgm:spPr/>
      <dgm:t>
        <a:bodyPr/>
        <a:lstStyle/>
        <a:p>
          <a:endParaRPr lang="el-GR"/>
        </a:p>
      </dgm:t>
    </dgm:pt>
    <dgm:pt modelId="{75077D23-5A58-40A5-B72C-A328104950C4}" type="sibTrans" cxnId="{8600317A-7F3D-49DE-B8ED-E21F6BAACDF7}">
      <dgm:prSet/>
      <dgm:spPr/>
      <dgm:t>
        <a:bodyPr/>
        <a:lstStyle/>
        <a:p>
          <a:endParaRPr lang="el-GR"/>
        </a:p>
      </dgm:t>
    </dgm:pt>
    <dgm:pt modelId="{BC2549A0-76B2-4CFE-AA51-EE357E7A02CD}">
      <dgm:prSet phldrT="[Κείμενο]" custT="1"/>
      <dgm:spPr>
        <a:solidFill>
          <a:srgbClr val="FF33CC"/>
        </a:solidFill>
      </dgm:spPr>
      <dgm:t>
        <a:bodyPr/>
        <a:lstStyle/>
        <a:p>
          <a:r>
            <a:rPr lang="el-GR" sz="1800" b="1" dirty="0" smtClean="0">
              <a:solidFill>
                <a:schemeClr val="tx1"/>
              </a:solidFill>
            </a:rPr>
            <a:t>Δικαιώματα Προστασίας </a:t>
          </a:r>
          <a:endParaRPr lang="el-GR" sz="1800" b="1" dirty="0">
            <a:solidFill>
              <a:schemeClr val="tx1"/>
            </a:solidFill>
          </a:endParaRPr>
        </a:p>
      </dgm:t>
    </dgm:pt>
    <dgm:pt modelId="{65264E74-167B-4B16-84E8-35B314EF17E9}" type="parTrans" cxnId="{36FAF19D-6F4E-4704-8EAC-5701261FEE19}">
      <dgm:prSet/>
      <dgm:spPr/>
      <dgm:t>
        <a:bodyPr/>
        <a:lstStyle/>
        <a:p>
          <a:endParaRPr lang="el-GR"/>
        </a:p>
      </dgm:t>
    </dgm:pt>
    <dgm:pt modelId="{538AAF09-D427-4756-BD7B-186673EB3B0D}" type="sibTrans" cxnId="{36FAF19D-6F4E-4704-8EAC-5701261FEE19}">
      <dgm:prSet/>
      <dgm:spPr/>
      <dgm:t>
        <a:bodyPr/>
        <a:lstStyle/>
        <a:p>
          <a:endParaRPr lang="el-GR"/>
        </a:p>
      </dgm:t>
    </dgm:pt>
    <dgm:pt modelId="{7AD2DA5E-08EA-4FB1-99F4-415604857460}">
      <dgm:prSet custT="1"/>
      <dgm:spPr>
        <a:solidFill>
          <a:srgbClr val="00CCFF"/>
        </a:solidFill>
      </dgm:spPr>
      <dgm:t>
        <a:bodyPr/>
        <a:lstStyle/>
        <a:p>
          <a:r>
            <a:rPr lang="el-GR" sz="1800" b="1" dirty="0" smtClean="0">
              <a:solidFill>
                <a:schemeClr val="tx1"/>
              </a:solidFill>
            </a:rPr>
            <a:t>Δικαιώματα Ανάπτυξης – Εξέλιξης</a:t>
          </a:r>
          <a:endParaRPr lang="el-GR" sz="1800" b="1" dirty="0">
            <a:solidFill>
              <a:schemeClr val="tx1"/>
            </a:solidFill>
          </a:endParaRPr>
        </a:p>
      </dgm:t>
    </dgm:pt>
    <dgm:pt modelId="{40DD1875-5B5F-4857-89F0-E6718D187B7E}" type="parTrans" cxnId="{3695D55F-1FCF-496F-8AA7-3F0BDC6BE616}">
      <dgm:prSet/>
      <dgm:spPr/>
      <dgm:t>
        <a:bodyPr/>
        <a:lstStyle/>
        <a:p>
          <a:endParaRPr lang="el-GR"/>
        </a:p>
      </dgm:t>
    </dgm:pt>
    <dgm:pt modelId="{E42687E4-B63C-4BCC-B939-E6BCED7322B0}" type="sibTrans" cxnId="{3695D55F-1FCF-496F-8AA7-3F0BDC6BE616}">
      <dgm:prSet/>
      <dgm:spPr/>
      <dgm:t>
        <a:bodyPr/>
        <a:lstStyle/>
        <a:p>
          <a:endParaRPr lang="el-GR"/>
        </a:p>
      </dgm:t>
    </dgm:pt>
    <dgm:pt modelId="{ABA57C0D-E72C-454F-B4D1-4197C8362C41}">
      <dgm:prSet custT="1"/>
      <dgm:spPr>
        <a:solidFill>
          <a:srgbClr val="FFCCFF">
            <a:alpha val="89804"/>
          </a:srgbClr>
        </a:solidFill>
      </dgm:spPr>
      <dgm:t>
        <a:bodyPr/>
        <a:lstStyle/>
        <a:p>
          <a:pPr algn="just"/>
          <a:r>
            <a:rPr lang="el-GR" sz="1400" b="1" dirty="0" smtClean="0"/>
            <a:t>Απαιτούν τα παιδιά να προφυλάσσονται από κάθε είδους κακοποίηση, αμέλεια και εκμετάλλευση. </a:t>
          </a:r>
          <a:endParaRPr lang="el-GR" sz="1400" b="1" dirty="0"/>
        </a:p>
      </dgm:t>
    </dgm:pt>
    <dgm:pt modelId="{1AA6A18D-B34A-4F30-A66C-48C09C1390B3}" type="parTrans" cxnId="{C7395D74-C961-4796-9854-3732BABBDFF0}">
      <dgm:prSet/>
      <dgm:spPr/>
      <dgm:t>
        <a:bodyPr/>
        <a:lstStyle/>
        <a:p>
          <a:endParaRPr lang="el-GR"/>
        </a:p>
      </dgm:t>
    </dgm:pt>
    <dgm:pt modelId="{BD11D5CB-171F-4226-AD0E-5CAA1DF6A176}" type="sibTrans" cxnId="{C7395D74-C961-4796-9854-3732BABBDFF0}">
      <dgm:prSet/>
      <dgm:spPr/>
      <dgm:t>
        <a:bodyPr/>
        <a:lstStyle/>
        <a:p>
          <a:endParaRPr lang="el-GR"/>
        </a:p>
      </dgm:t>
    </dgm:pt>
    <dgm:pt modelId="{7D87153F-D304-413F-97EF-AA2EE42CFA69}">
      <dgm:prSet custT="1"/>
      <dgm:spPr>
        <a:solidFill>
          <a:srgbClr val="6DE3FF">
            <a:alpha val="89804"/>
          </a:srgbClr>
        </a:solidFill>
      </dgm:spPr>
      <dgm:t>
        <a:bodyPr/>
        <a:lstStyle/>
        <a:p>
          <a:pPr algn="just"/>
          <a:r>
            <a:rPr lang="el-GR" sz="1400" b="1" dirty="0" smtClean="0"/>
            <a:t>Συμπεριλαμβάνουν όλα όσα τα παιδιά χρειάζονται για να μπορέσουν να εκμεταλλευθούν στο έπακρο τις δυνατότητές τους. Για παράδειγμα, το δικαίωμα της εκπαίδευσης, το παιχνίδι και η αναψυχή  κ.ά.</a:t>
          </a:r>
          <a:endParaRPr lang="el-GR" sz="1400" b="1" dirty="0">
            <a:solidFill>
              <a:schemeClr val="tx1"/>
            </a:solidFill>
          </a:endParaRPr>
        </a:p>
      </dgm:t>
    </dgm:pt>
    <dgm:pt modelId="{F458EC28-7B68-4682-8164-424A02101AD7}" type="parTrans" cxnId="{8BACD0AB-BD2B-492B-B937-B9E5C927556A}">
      <dgm:prSet/>
      <dgm:spPr/>
      <dgm:t>
        <a:bodyPr/>
        <a:lstStyle/>
        <a:p>
          <a:endParaRPr lang="el-GR"/>
        </a:p>
      </dgm:t>
    </dgm:pt>
    <dgm:pt modelId="{F1EEA81D-0A5E-4FBB-9F6A-5D53A39D9249}" type="sibTrans" cxnId="{8BACD0AB-BD2B-492B-B937-B9E5C927556A}">
      <dgm:prSet/>
      <dgm:spPr/>
      <dgm:t>
        <a:bodyPr/>
        <a:lstStyle/>
        <a:p>
          <a:endParaRPr lang="el-GR"/>
        </a:p>
      </dgm:t>
    </dgm:pt>
    <dgm:pt modelId="{30BC90BC-8032-4836-86CC-E5D6A38B0B9F}">
      <dgm:prSet custT="1"/>
      <dgm:spPr>
        <a:solidFill>
          <a:srgbClr val="FFFF00"/>
        </a:solidFill>
      </dgm:spPr>
      <dgm:t>
        <a:bodyPr/>
        <a:lstStyle/>
        <a:p>
          <a:pPr algn="ctr"/>
          <a:r>
            <a:rPr lang="el-GR" sz="1800" b="1" dirty="0" smtClean="0">
              <a:solidFill>
                <a:schemeClr val="tx1"/>
              </a:solidFill>
            </a:rPr>
            <a:t>Δικαιώματα Συμμετοχής</a:t>
          </a:r>
          <a:endParaRPr lang="el-GR" sz="1800" b="1" dirty="0">
            <a:solidFill>
              <a:schemeClr val="tx1"/>
            </a:solidFill>
          </a:endParaRPr>
        </a:p>
      </dgm:t>
    </dgm:pt>
    <dgm:pt modelId="{E20CF7C9-61B1-4429-81AA-D8B52A26A8AF}" type="parTrans" cxnId="{96053CA6-528B-4105-BB5E-1B95F462AC36}">
      <dgm:prSet/>
      <dgm:spPr/>
      <dgm:t>
        <a:bodyPr/>
        <a:lstStyle/>
        <a:p>
          <a:endParaRPr lang="el-GR"/>
        </a:p>
      </dgm:t>
    </dgm:pt>
    <dgm:pt modelId="{CDAE7321-21FF-48E3-8FEC-80C7D33D70DB}" type="sibTrans" cxnId="{96053CA6-528B-4105-BB5E-1B95F462AC36}">
      <dgm:prSet/>
      <dgm:spPr/>
      <dgm:t>
        <a:bodyPr/>
        <a:lstStyle/>
        <a:p>
          <a:endParaRPr lang="el-GR"/>
        </a:p>
      </dgm:t>
    </dgm:pt>
    <dgm:pt modelId="{07A7369E-471E-4BF9-AEC5-30A82A72A42A}">
      <dgm:prSet custT="1"/>
      <dgm:spPr/>
      <dgm:t>
        <a:bodyPr/>
        <a:lstStyle/>
        <a:p>
          <a:pPr algn="just"/>
          <a:r>
            <a:rPr lang="el-GR" sz="1400" b="1" dirty="0" smtClean="0"/>
            <a:t>Αυτά συμπεριλαμβάνουν ένα επαρκές επίπεδο διαβίωσης, στέγη, διατροφή και πρόσβαση σε ιατρικές υπηρεσίες</a:t>
          </a:r>
          <a:r>
            <a:rPr lang="en-US" sz="1400" b="1" dirty="0" smtClean="0"/>
            <a:t>.</a:t>
          </a:r>
          <a:endParaRPr lang="el-GR" sz="1400" dirty="0"/>
        </a:p>
      </dgm:t>
    </dgm:pt>
    <dgm:pt modelId="{C7A0A370-797C-4A35-A2A8-B2AA22526E12}" type="parTrans" cxnId="{737ACF23-CA39-4443-B56D-1729BCDC7501}">
      <dgm:prSet/>
      <dgm:spPr/>
      <dgm:t>
        <a:bodyPr/>
        <a:lstStyle/>
        <a:p>
          <a:endParaRPr lang="el-GR"/>
        </a:p>
      </dgm:t>
    </dgm:pt>
    <dgm:pt modelId="{B1A054D0-493F-4362-888F-67D71B696803}" type="sibTrans" cxnId="{737ACF23-CA39-4443-B56D-1729BCDC7501}">
      <dgm:prSet/>
      <dgm:spPr/>
      <dgm:t>
        <a:bodyPr/>
        <a:lstStyle/>
        <a:p>
          <a:endParaRPr lang="el-GR"/>
        </a:p>
      </dgm:t>
    </dgm:pt>
    <dgm:pt modelId="{0829D52A-19D2-4834-AA9D-6E6A270B7ECA}">
      <dgm:prSet custT="1"/>
      <dgm:spPr/>
      <dgm:t>
        <a:bodyPr/>
        <a:lstStyle/>
        <a:p>
          <a:pPr algn="just"/>
          <a:r>
            <a:rPr lang="el-GR" sz="1400" b="1" dirty="0" smtClean="0"/>
            <a:t>Καλύπτουν θέματα όπως ειδική φροντίδα για προσφυγόπουλα, βασανιστήρια, ανάμειξη σε εμπόλεμες διαμάχες, εργασία ανηλίκων</a:t>
          </a:r>
          <a:r>
            <a:rPr lang="en-US" sz="1400" b="1" dirty="0" smtClean="0"/>
            <a:t> </a:t>
          </a:r>
          <a:r>
            <a:rPr lang="el-GR" sz="1400" b="1" dirty="0" smtClean="0"/>
            <a:t>κ.ά.</a:t>
          </a:r>
          <a:r>
            <a:rPr lang="en-US" sz="1400" b="1" dirty="0" smtClean="0"/>
            <a:t> </a:t>
          </a:r>
          <a:endParaRPr lang="el-GR" sz="1400" dirty="0"/>
        </a:p>
      </dgm:t>
    </dgm:pt>
    <dgm:pt modelId="{822074A9-C007-4265-BE25-019F5A13107E}" type="parTrans" cxnId="{12320758-5C8E-4A09-80B8-6A356E282632}">
      <dgm:prSet/>
      <dgm:spPr/>
      <dgm:t>
        <a:bodyPr/>
        <a:lstStyle/>
        <a:p>
          <a:endParaRPr lang="el-GR"/>
        </a:p>
      </dgm:t>
    </dgm:pt>
    <dgm:pt modelId="{10E7F786-2B98-444C-825C-7D43FA71A16A}" type="sibTrans" cxnId="{12320758-5C8E-4A09-80B8-6A356E282632}">
      <dgm:prSet/>
      <dgm:spPr/>
      <dgm:t>
        <a:bodyPr/>
        <a:lstStyle/>
        <a:p>
          <a:endParaRPr lang="el-GR"/>
        </a:p>
      </dgm:t>
    </dgm:pt>
    <dgm:pt modelId="{39020A69-A183-4BDC-AC85-627422E3C1A8}">
      <dgm:prSet/>
      <dgm:spPr/>
      <dgm:t>
        <a:bodyPr/>
        <a:lstStyle/>
        <a:p>
          <a:endParaRPr lang="el-GR" sz="3600" dirty="0"/>
        </a:p>
      </dgm:t>
    </dgm:pt>
    <dgm:pt modelId="{65F73C31-F8F8-46AC-ABA7-9894EDAEEC36}" type="parTrans" cxnId="{79653944-C10D-493D-BB7D-D5CAEF29C092}">
      <dgm:prSet/>
      <dgm:spPr/>
      <dgm:t>
        <a:bodyPr/>
        <a:lstStyle/>
        <a:p>
          <a:endParaRPr lang="el-GR"/>
        </a:p>
      </dgm:t>
    </dgm:pt>
    <dgm:pt modelId="{115D7955-4A48-4027-903E-0A1234104ABB}" type="sibTrans" cxnId="{79653944-C10D-493D-BB7D-D5CAEF29C092}">
      <dgm:prSet/>
      <dgm:spPr/>
      <dgm:t>
        <a:bodyPr/>
        <a:lstStyle/>
        <a:p>
          <a:endParaRPr lang="el-GR"/>
        </a:p>
      </dgm:t>
    </dgm:pt>
    <dgm:pt modelId="{5264F48A-DBD7-4201-8475-DC1EA40553E9}">
      <dgm:prSet custT="1"/>
      <dgm:spPr>
        <a:solidFill>
          <a:srgbClr val="FFFF00">
            <a:alpha val="90000"/>
          </a:srgbClr>
        </a:solidFill>
      </dgm:spPr>
      <dgm:t>
        <a:bodyPr/>
        <a:lstStyle/>
        <a:p>
          <a:pPr algn="just"/>
          <a:r>
            <a:rPr lang="el-GR" sz="1400" b="1" dirty="0" smtClean="0"/>
            <a:t>Επιτρέπουν στα παιδιά να παίζουν ενεργό ρόλο στις κοινωνίες και τα έθνη τους. Αυτά περικλείουν την ελευθερία να εκφράζουν γνώμη, να έχουν λόγο σε ζητήματα που αφορούν τη ζωή τους, να συμμετέχουν σε οργανώσεις και να συναθροίζονται ειρηνικά. </a:t>
          </a:r>
          <a:endParaRPr lang="el-GR" sz="1400" dirty="0"/>
        </a:p>
      </dgm:t>
    </dgm:pt>
    <dgm:pt modelId="{B565FE7F-8AAB-4F87-9DFF-FFC79544E475}" type="parTrans" cxnId="{70CC70F1-DBCE-4AC2-8B59-F8081F6984F7}">
      <dgm:prSet/>
      <dgm:spPr/>
      <dgm:t>
        <a:bodyPr/>
        <a:lstStyle/>
        <a:p>
          <a:endParaRPr lang="el-GR"/>
        </a:p>
      </dgm:t>
    </dgm:pt>
    <dgm:pt modelId="{73139981-5769-4AC2-B51B-F1D9318CC263}" type="sibTrans" cxnId="{70CC70F1-DBCE-4AC2-8B59-F8081F6984F7}">
      <dgm:prSet/>
      <dgm:spPr/>
      <dgm:t>
        <a:bodyPr/>
        <a:lstStyle/>
        <a:p>
          <a:endParaRPr lang="el-GR"/>
        </a:p>
      </dgm:t>
    </dgm:pt>
    <dgm:pt modelId="{0A51293C-5F81-45EC-849E-FCF379B0D8D6}">
      <dgm:prSet/>
      <dgm:spPr/>
      <dgm:t>
        <a:bodyPr/>
        <a:lstStyle/>
        <a:p>
          <a:pPr algn="l"/>
          <a:endParaRPr lang="el-GR" sz="1300" dirty="0"/>
        </a:p>
      </dgm:t>
    </dgm:pt>
    <dgm:pt modelId="{C87E993A-B11A-4456-9CC5-C48F472D6AE7}" type="parTrans" cxnId="{BBF32C92-D550-4EB7-9FAF-8AF7585A4A25}">
      <dgm:prSet/>
      <dgm:spPr/>
      <dgm:t>
        <a:bodyPr/>
        <a:lstStyle/>
        <a:p>
          <a:endParaRPr lang="el-GR"/>
        </a:p>
      </dgm:t>
    </dgm:pt>
    <dgm:pt modelId="{5400E55F-5A0E-4FFC-98DE-FDCA342C90A4}" type="sibTrans" cxnId="{BBF32C92-D550-4EB7-9FAF-8AF7585A4A25}">
      <dgm:prSet/>
      <dgm:spPr/>
      <dgm:t>
        <a:bodyPr/>
        <a:lstStyle/>
        <a:p>
          <a:endParaRPr lang="el-GR"/>
        </a:p>
      </dgm:t>
    </dgm:pt>
    <dgm:pt modelId="{95D55040-4BA9-4EEE-96CA-13B80F01FA3F}" type="pres">
      <dgm:prSet presAssocID="{A9ED90B4-F31E-4B1E-8363-3C721DA8B8D8}" presName="Name0" presStyleCnt="0">
        <dgm:presLayoutVars>
          <dgm:dir/>
          <dgm:animLvl val="lvl"/>
          <dgm:resizeHandles/>
        </dgm:presLayoutVars>
      </dgm:prSet>
      <dgm:spPr/>
      <dgm:t>
        <a:bodyPr/>
        <a:lstStyle/>
        <a:p>
          <a:endParaRPr lang="el-GR"/>
        </a:p>
      </dgm:t>
    </dgm:pt>
    <dgm:pt modelId="{2AAAF493-8E31-4B6F-83F6-A1C697370715}" type="pres">
      <dgm:prSet presAssocID="{31EB29E1-94C3-4145-A952-8A7E2A09E432}" presName="linNode" presStyleCnt="0"/>
      <dgm:spPr/>
    </dgm:pt>
    <dgm:pt modelId="{F9BC24E7-9238-4266-9748-9A923884E54D}" type="pres">
      <dgm:prSet presAssocID="{31EB29E1-94C3-4145-A952-8A7E2A09E432}" presName="parentShp" presStyleLbl="node1" presStyleIdx="0" presStyleCnt="4" custScaleX="70796">
        <dgm:presLayoutVars>
          <dgm:bulletEnabled val="1"/>
        </dgm:presLayoutVars>
      </dgm:prSet>
      <dgm:spPr/>
      <dgm:t>
        <a:bodyPr/>
        <a:lstStyle/>
        <a:p>
          <a:endParaRPr lang="el-GR"/>
        </a:p>
      </dgm:t>
    </dgm:pt>
    <dgm:pt modelId="{D0893858-4C93-4C5C-A2E6-2B4C1B02CFE7}" type="pres">
      <dgm:prSet presAssocID="{31EB29E1-94C3-4145-A952-8A7E2A09E432}" presName="childShp" presStyleLbl="bgAccFollowNode1" presStyleIdx="0" presStyleCnt="4" custScaleX="130435">
        <dgm:presLayoutVars>
          <dgm:bulletEnabled val="1"/>
        </dgm:presLayoutVars>
      </dgm:prSet>
      <dgm:spPr/>
      <dgm:t>
        <a:bodyPr/>
        <a:lstStyle/>
        <a:p>
          <a:endParaRPr lang="el-GR"/>
        </a:p>
      </dgm:t>
    </dgm:pt>
    <dgm:pt modelId="{A44ECBE6-E759-4E61-97A3-302776F924C7}" type="pres">
      <dgm:prSet presAssocID="{FB1B59B7-ABB9-4459-AF3F-76121A9B7812}" presName="spacing" presStyleCnt="0"/>
      <dgm:spPr/>
    </dgm:pt>
    <dgm:pt modelId="{4A58EBBB-D9A9-48B3-B6B5-83E1739E1D24}" type="pres">
      <dgm:prSet presAssocID="{BC2549A0-76B2-4CFE-AA51-EE357E7A02CD}" presName="linNode" presStyleCnt="0"/>
      <dgm:spPr/>
    </dgm:pt>
    <dgm:pt modelId="{4003B27F-E8AD-41D1-B0EB-22E64B6A199C}" type="pres">
      <dgm:prSet presAssocID="{BC2549A0-76B2-4CFE-AA51-EE357E7A02CD}" presName="parentShp" presStyleLbl="node1" presStyleIdx="1" presStyleCnt="4" custScaleX="70594">
        <dgm:presLayoutVars>
          <dgm:bulletEnabled val="1"/>
        </dgm:presLayoutVars>
      </dgm:prSet>
      <dgm:spPr/>
      <dgm:t>
        <a:bodyPr/>
        <a:lstStyle/>
        <a:p>
          <a:endParaRPr lang="el-GR"/>
        </a:p>
      </dgm:t>
    </dgm:pt>
    <dgm:pt modelId="{BEB07B40-ED59-40A5-B1FC-41FF99EB86F7}" type="pres">
      <dgm:prSet presAssocID="{BC2549A0-76B2-4CFE-AA51-EE357E7A02CD}" presName="childShp" presStyleLbl="bgAccFollowNode1" presStyleIdx="1" presStyleCnt="4" custScaleX="129237">
        <dgm:presLayoutVars>
          <dgm:bulletEnabled val="1"/>
        </dgm:presLayoutVars>
      </dgm:prSet>
      <dgm:spPr/>
      <dgm:t>
        <a:bodyPr/>
        <a:lstStyle/>
        <a:p>
          <a:endParaRPr lang="el-GR"/>
        </a:p>
      </dgm:t>
    </dgm:pt>
    <dgm:pt modelId="{99C9AF7E-6367-476B-BF91-3099EAC2D5C9}" type="pres">
      <dgm:prSet presAssocID="{538AAF09-D427-4756-BD7B-186673EB3B0D}" presName="spacing" presStyleCnt="0"/>
      <dgm:spPr/>
    </dgm:pt>
    <dgm:pt modelId="{2E25204F-A884-4F2C-AABF-443CFCE64EF9}" type="pres">
      <dgm:prSet presAssocID="{7AD2DA5E-08EA-4FB1-99F4-415604857460}" presName="linNode" presStyleCnt="0"/>
      <dgm:spPr/>
    </dgm:pt>
    <dgm:pt modelId="{F4379E7B-93CE-48D7-84A0-F9EE40E1C17F}" type="pres">
      <dgm:prSet presAssocID="{7AD2DA5E-08EA-4FB1-99F4-415604857460}" presName="parentShp" presStyleLbl="node1" presStyleIdx="2" presStyleCnt="4">
        <dgm:presLayoutVars>
          <dgm:bulletEnabled val="1"/>
        </dgm:presLayoutVars>
      </dgm:prSet>
      <dgm:spPr/>
      <dgm:t>
        <a:bodyPr/>
        <a:lstStyle/>
        <a:p>
          <a:endParaRPr lang="el-GR"/>
        </a:p>
      </dgm:t>
    </dgm:pt>
    <dgm:pt modelId="{DA901B76-D9AB-4379-BBCE-5FC5EED21E44}" type="pres">
      <dgm:prSet presAssocID="{7AD2DA5E-08EA-4FB1-99F4-415604857460}" presName="childShp" presStyleLbl="bgAccFollowNode1" presStyleIdx="2" presStyleCnt="4" custScaleX="180897">
        <dgm:presLayoutVars>
          <dgm:bulletEnabled val="1"/>
        </dgm:presLayoutVars>
      </dgm:prSet>
      <dgm:spPr/>
      <dgm:t>
        <a:bodyPr/>
        <a:lstStyle/>
        <a:p>
          <a:endParaRPr lang="el-GR"/>
        </a:p>
      </dgm:t>
    </dgm:pt>
    <dgm:pt modelId="{6A56ADE6-074E-46D5-8423-AF99F1437376}" type="pres">
      <dgm:prSet presAssocID="{E42687E4-B63C-4BCC-B939-E6BCED7322B0}" presName="spacing" presStyleCnt="0"/>
      <dgm:spPr/>
    </dgm:pt>
    <dgm:pt modelId="{AD0D02B0-901D-4B4F-9643-663194C9A860}" type="pres">
      <dgm:prSet presAssocID="{30BC90BC-8032-4836-86CC-E5D6A38B0B9F}" presName="linNode" presStyleCnt="0"/>
      <dgm:spPr/>
    </dgm:pt>
    <dgm:pt modelId="{872ECFEB-D154-4AE1-91F8-E292C751C270}" type="pres">
      <dgm:prSet presAssocID="{30BC90BC-8032-4836-86CC-E5D6A38B0B9F}" presName="parentShp" presStyleLbl="node1" presStyleIdx="3" presStyleCnt="4" custScaleX="100000">
        <dgm:presLayoutVars>
          <dgm:bulletEnabled val="1"/>
        </dgm:presLayoutVars>
      </dgm:prSet>
      <dgm:spPr/>
      <dgm:t>
        <a:bodyPr/>
        <a:lstStyle/>
        <a:p>
          <a:endParaRPr lang="el-GR"/>
        </a:p>
      </dgm:t>
    </dgm:pt>
    <dgm:pt modelId="{9C8B13CA-1B09-44BF-9699-52B4F64A1B4D}" type="pres">
      <dgm:prSet presAssocID="{30BC90BC-8032-4836-86CC-E5D6A38B0B9F}" presName="childShp" presStyleLbl="bgAccFollowNode1" presStyleIdx="3" presStyleCnt="4" custScaleX="180690">
        <dgm:presLayoutVars>
          <dgm:bulletEnabled val="1"/>
        </dgm:presLayoutVars>
      </dgm:prSet>
      <dgm:spPr/>
      <dgm:t>
        <a:bodyPr/>
        <a:lstStyle/>
        <a:p>
          <a:endParaRPr lang="el-GR"/>
        </a:p>
      </dgm:t>
    </dgm:pt>
  </dgm:ptLst>
  <dgm:cxnLst>
    <dgm:cxn modelId="{112461A2-5873-4E0E-B2ED-0004435CF8BF}" type="presOf" srcId="{30BC90BC-8032-4836-86CC-E5D6A38B0B9F}" destId="{872ECFEB-D154-4AE1-91F8-E292C751C270}" srcOrd="0" destOrd="0" presId="urn:microsoft.com/office/officeart/2005/8/layout/vList6"/>
    <dgm:cxn modelId="{8DBCA43E-C80B-4DAC-8A8E-AA1E111AED18}" type="presOf" srcId="{07A7369E-471E-4BF9-AEC5-30A82A72A42A}" destId="{D0893858-4C93-4C5C-A2E6-2B4C1B02CFE7}" srcOrd="0" destOrd="1" presId="urn:microsoft.com/office/officeart/2005/8/layout/vList6"/>
    <dgm:cxn modelId="{9002EE50-D66D-477E-B2E0-4700256F7F26}" type="presOf" srcId="{5264F48A-DBD7-4201-8475-DC1EA40553E9}" destId="{9C8B13CA-1B09-44BF-9699-52B4F64A1B4D}" srcOrd="0" destOrd="0" presId="urn:microsoft.com/office/officeart/2005/8/layout/vList6"/>
    <dgm:cxn modelId="{79653944-C10D-493D-BB7D-D5CAEF29C092}" srcId="{7AD2DA5E-08EA-4FB1-99F4-415604857460}" destId="{39020A69-A183-4BDC-AC85-627422E3C1A8}" srcOrd="1" destOrd="0" parTransId="{65F73C31-F8F8-46AC-ABA7-9894EDAEEC36}" sibTransId="{115D7955-4A48-4027-903E-0A1234104ABB}"/>
    <dgm:cxn modelId="{C7395D74-C961-4796-9854-3732BABBDFF0}" srcId="{BC2549A0-76B2-4CFE-AA51-EE357E7A02CD}" destId="{ABA57C0D-E72C-454F-B4D1-4197C8362C41}" srcOrd="0" destOrd="0" parTransId="{1AA6A18D-B34A-4F30-A66C-48C09C1390B3}" sibTransId="{BD11D5CB-171F-4226-AD0E-5CAA1DF6A176}"/>
    <dgm:cxn modelId="{83F38312-09AD-468E-BECF-494FE59EE781}" type="presOf" srcId="{A9ED90B4-F31E-4B1E-8363-3C721DA8B8D8}" destId="{95D55040-4BA9-4EEE-96CA-13B80F01FA3F}" srcOrd="0" destOrd="0" presId="urn:microsoft.com/office/officeart/2005/8/layout/vList6"/>
    <dgm:cxn modelId="{8600317A-7F3D-49DE-B8ED-E21F6BAACDF7}" srcId="{31EB29E1-94C3-4145-A952-8A7E2A09E432}" destId="{ACC9121A-AB60-443B-8231-108282A94BF9}" srcOrd="0" destOrd="0" parTransId="{52BD39B6-8242-4A49-91DA-4CD9C0D3B935}" sibTransId="{75077D23-5A58-40A5-B72C-A328104950C4}"/>
    <dgm:cxn modelId="{4BAD768A-25DE-42EB-949C-F85FEF52AA94}" type="presOf" srcId="{ABA57C0D-E72C-454F-B4D1-4197C8362C41}" destId="{BEB07B40-ED59-40A5-B1FC-41FF99EB86F7}" srcOrd="0" destOrd="0" presId="urn:microsoft.com/office/officeart/2005/8/layout/vList6"/>
    <dgm:cxn modelId="{4F55C063-5BE3-48F5-9E49-3F855D6FD26E}" type="presOf" srcId="{BC2549A0-76B2-4CFE-AA51-EE357E7A02CD}" destId="{4003B27F-E8AD-41D1-B0EB-22E64B6A199C}" srcOrd="0" destOrd="0" presId="urn:microsoft.com/office/officeart/2005/8/layout/vList6"/>
    <dgm:cxn modelId="{96053CA6-528B-4105-BB5E-1B95F462AC36}" srcId="{A9ED90B4-F31E-4B1E-8363-3C721DA8B8D8}" destId="{30BC90BC-8032-4836-86CC-E5D6A38B0B9F}" srcOrd="3" destOrd="0" parTransId="{E20CF7C9-61B1-4429-81AA-D8B52A26A8AF}" sibTransId="{CDAE7321-21FF-48E3-8FEC-80C7D33D70DB}"/>
    <dgm:cxn modelId="{3D288193-3A28-4B2A-94C2-EC5DFF0FE30A}" type="presOf" srcId="{7AD2DA5E-08EA-4FB1-99F4-415604857460}" destId="{F4379E7B-93CE-48D7-84A0-F9EE40E1C17F}" srcOrd="0" destOrd="0" presId="urn:microsoft.com/office/officeart/2005/8/layout/vList6"/>
    <dgm:cxn modelId="{36FAF19D-6F4E-4704-8EAC-5701261FEE19}" srcId="{A9ED90B4-F31E-4B1E-8363-3C721DA8B8D8}" destId="{BC2549A0-76B2-4CFE-AA51-EE357E7A02CD}" srcOrd="1" destOrd="0" parTransId="{65264E74-167B-4B16-84E8-35B314EF17E9}" sibTransId="{538AAF09-D427-4756-BD7B-186673EB3B0D}"/>
    <dgm:cxn modelId="{70CC70F1-DBCE-4AC2-8B59-F8081F6984F7}" srcId="{30BC90BC-8032-4836-86CC-E5D6A38B0B9F}" destId="{5264F48A-DBD7-4201-8475-DC1EA40553E9}" srcOrd="0" destOrd="0" parTransId="{B565FE7F-8AAB-4F87-9DFF-FFC79544E475}" sibTransId="{73139981-5769-4AC2-B51B-F1D9318CC263}"/>
    <dgm:cxn modelId="{3A50D30E-740F-47D0-B327-031812AFEE93}" srcId="{A9ED90B4-F31E-4B1E-8363-3C721DA8B8D8}" destId="{31EB29E1-94C3-4145-A952-8A7E2A09E432}" srcOrd="0" destOrd="0" parTransId="{C0369318-F153-4155-8B45-CF3FBA7D1176}" sibTransId="{FB1B59B7-ABB9-4459-AF3F-76121A9B7812}"/>
    <dgm:cxn modelId="{E7C427F2-337F-4E61-B31D-657892143BAA}" type="presOf" srcId="{0A51293C-5F81-45EC-849E-FCF379B0D8D6}" destId="{9C8B13CA-1B09-44BF-9699-52B4F64A1B4D}" srcOrd="0" destOrd="1" presId="urn:microsoft.com/office/officeart/2005/8/layout/vList6"/>
    <dgm:cxn modelId="{8BACD0AB-BD2B-492B-B937-B9E5C927556A}" srcId="{7AD2DA5E-08EA-4FB1-99F4-415604857460}" destId="{7D87153F-D304-413F-97EF-AA2EE42CFA69}" srcOrd="0" destOrd="0" parTransId="{F458EC28-7B68-4682-8164-424A02101AD7}" sibTransId="{F1EEA81D-0A5E-4FBB-9F6A-5D53A39D9249}"/>
    <dgm:cxn modelId="{47D7FF10-53B8-48B9-B503-DA64FC2F1D15}" type="presOf" srcId="{7D87153F-D304-413F-97EF-AA2EE42CFA69}" destId="{DA901B76-D9AB-4379-BBCE-5FC5EED21E44}" srcOrd="0" destOrd="0" presId="urn:microsoft.com/office/officeart/2005/8/layout/vList6"/>
    <dgm:cxn modelId="{DDA91CE1-D329-4CE9-BFAE-186055B90888}" type="presOf" srcId="{31EB29E1-94C3-4145-A952-8A7E2A09E432}" destId="{F9BC24E7-9238-4266-9748-9A923884E54D}" srcOrd="0" destOrd="0" presId="urn:microsoft.com/office/officeart/2005/8/layout/vList6"/>
    <dgm:cxn modelId="{3695D55F-1FCF-496F-8AA7-3F0BDC6BE616}" srcId="{A9ED90B4-F31E-4B1E-8363-3C721DA8B8D8}" destId="{7AD2DA5E-08EA-4FB1-99F4-415604857460}" srcOrd="2" destOrd="0" parTransId="{40DD1875-5B5F-4857-89F0-E6718D187B7E}" sibTransId="{E42687E4-B63C-4BCC-B939-E6BCED7322B0}"/>
    <dgm:cxn modelId="{737ACF23-CA39-4443-B56D-1729BCDC7501}" srcId="{31EB29E1-94C3-4145-A952-8A7E2A09E432}" destId="{07A7369E-471E-4BF9-AEC5-30A82A72A42A}" srcOrd="1" destOrd="0" parTransId="{C7A0A370-797C-4A35-A2A8-B2AA22526E12}" sibTransId="{B1A054D0-493F-4362-888F-67D71B696803}"/>
    <dgm:cxn modelId="{EACFA443-6FB0-4083-BE76-BAF2E0054AC2}" type="presOf" srcId="{0829D52A-19D2-4834-AA9D-6E6A270B7ECA}" destId="{BEB07B40-ED59-40A5-B1FC-41FF99EB86F7}" srcOrd="0" destOrd="1" presId="urn:microsoft.com/office/officeart/2005/8/layout/vList6"/>
    <dgm:cxn modelId="{12320758-5C8E-4A09-80B8-6A356E282632}" srcId="{BC2549A0-76B2-4CFE-AA51-EE357E7A02CD}" destId="{0829D52A-19D2-4834-AA9D-6E6A270B7ECA}" srcOrd="1" destOrd="0" parTransId="{822074A9-C007-4265-BE25-019F5A13107E}" sibTransId="{10E7F786-2B98-444C-825C-7D43FA71A16A}"/>
    <dgm:cxn modelId="{57427F54-96EF-45B5-9D98-76C2678D2985}" type="presOf" srcId="{39020A69-A183-4BDC-AC85-627422E3C1A8}" destId="{DA901B76-D9AB-4379-BBCE-5FC5EED21E44}" srcOrd="0" destOrd="1" presId="urn:microsoft.com/office/officeart/2005/8/layout/vList6"/>
    <dgm:cxn modelId="{BBF32C92-D550-4EB7-9FAF-8AF7585A4A25}" srcId="{30BC90BC-8032-4836-86CC-E5D6A38B0B9F}" destId="{0A51293C-5F81-45EC-849E-FCF379B0D8D6}" srcOrd="1" destOrd="0" parTransId="{C87E993A-B11A-4456-9CC5-C48F472D6AE7}" sibTransId="{5400E55F-5A0E-4FFC-98DE-FDCA342C90A4}"/>
    <dgm:cxn modelId="{D993C851-E8DB-4E6A-B5CA-EF8F070F3109}" type="presOf" srcId="{ACC9121A-AB60-443B-8231-108282A94BF9}" destId="{D0893858-4C93-4C5C-A2E6-2B4C1B02CFE7}" srcOrd="0" destOrd="0" presId="urn:microsoft.com/office/officeart/2005/8/layout/vList6"/>
    <dgm:cxn modelId="{CB46589F-E5B8-49C2-B807-A68ED0486D42}" type="presParOf" srcId="{95D55040-4BA9-4EEE-96CA-13B80F01FA3F}" destId="{2AAAF493-8E31-4B6F-83F6-A1C697370715}" srcOrd="0" destOrd="0" presId="urn:microsoft.com/office/officeart/2005/8/layout/vList6"/>
    <dgm:cxn modelId="{942B3318-8A15-48B7-B985-D9B4EADF92A6}" type="presParOf" srcId="{2AAAF493-8E31-4B6F-83F6-A1C697370715}" destId="{F9BC24E7-9238-4266-9748-9A923884E54D}" srcOrd="0" destOrd="0" presId="urn:microsoft.com/office/officeart/2005/8/layout/vList6"/>
    <dgm:cxn modelId="{1B56ED13-FBC4-4492-8837-81079B5F2D2F}" type="presParOf" srcId="{2AAAF493-8E31-4B6F-83F6-A1C697370715}" destId="{D0893858-4C93-4C5C-A2E6-2B4C1B02CFE7}" srcOrd="1" destOrd="0" presId="urn:microsoft.com/office/officeart/2005/8/layout/vList6"/>
    <dgm:cxn modelId="{C0AACA56-ADAB-4C2A-974E-B0CAA820B2E3}" type="presParOf" srcId="{95D55040-4BA9-4EEE-96CA-13B80F01FA3F}" destId="{A44ECBE6-E759-4E61-97A3-302776F924C7}" srcOrd="1" destOrd="0" presId="urn:microsoft.com/office/officeart/2005/8/layout/vList6"/>
    <dgm:cxn modelId="{89C29ACD-3D10-4781-B9A9-1D739C0882EF}" type="presParOf" srcId="{95D55040-4BA9-4EEE-96CA-13B80F01FA3F}" destId="{4A58EBBB-D9A9-48B3-B6B5-83E1739E1D24}" srcOrd="2" destOrd="0" presId="urn:microsoft.com/office/officeart/2005/8/layout/vList6"/>
    <dgm:cxn modelId="{3EB8E83F-04AD-42A7-A2BA-E2E0B82D32CD}" type="presParOf" srcId="{4A58EBBB-D9A9-48B3-B6B5-83E1739E1D24}" destId="{4003B27F-E8AD-41D1-B0EB-22E64B6A199C}" srcOrd="0" destOrd="0" presId="urn:microsoft.com/office/officeart/2005/8/layout/vList6"/>
    <dgm:cxn modelId="{FC06B640-5A46-4F7F-9485-B58D3AB4FD88}" type="presParOf" srcId="{4A58EBBB-D9A9-48B3-B6B5-83E1739E1D24}" destId="{BEB07B40-ED59-40A5-B1FC-41FF99EB86F7}" srcOrd="1" destOrd="0" presId="urn:microsoft.com/office/officeart/2005/8/layout/vList6"/>
    <dgm:cxn modelId="{C6126ABE-0BD4-42FD-BF2C-55F7470C4EE9}" type="presParOf" srcId="{95D55040-4BA9-4EEE-96CA-13B80F01FA3F}" destId="{99C9AF7E-6367-476B-BF91-3099EAC2D5C9}" srcOrd="3" destOrd="0" presId="urn:microsoft.com/office/officeart/2005/8/layout/vList6"/>
    <dgm:cxn modelId="{14F9C639-C16D-459F-92C2-0C418380A718}" type="presParOf" srcId="{95D55040-4BA9-4EEE-96CA-13B80F01FA3F}" destId="{2E25204F-A884-4F2C-AABF-443CFCE64EF9}" srcOrd="4" destOrd="0" presId="urn:microsoft.com/office/officeart/2005/8/layout/vList6"/>
    <dgm:cxn modelId="{EF44AC46-955D-4CBF-A211-E4234F0AC798}" type="presParOf" srcId="{2E25204F-A884-4F2C-AABF-443CFCE64EF9}" destId="{F4379E7B-93CE-48D7-84A0-F9EE40E1C17F}" srcOrd="0" destOrd="0" presId="urn:microsoft.com/office/officeart/2005/8/layout/vList6"/>
    <dgm:cxn modelId="{C882B873-B6F0-41D5-AC49-10CD0A6F6BE3}" type="presParOf" srcId="{2E25204F-A884-4F2C-AABF-443CFCE64EF9}" destId="{DA901B76-D9AB-4379-BBCE-5FC5EED21E44}" srcOrd="1" destOrd="0" presId="urn:microsoft.com/office/officeart/2005/8/layout/vList6"/>
    <dgm:cxn modelId="{B97FCE9E-B8EF-4287-A0EE-56E123A6A122}" type="presParOf" srcId="{95D55040-4BA9-4EEE-96CA-13B80F01FA3F}" destId="{6A56ADE6-074E-46D5-8423-AF99F1437376}" srcOrd="5" destOrd="0" presId="urn:microsoft.com/office/officeart/2005/8/layout/vList6"/>
    <dgm:cxn modelId="{48431C3A-626E-445B-8603-99264700DC17}" type="presParOf" srcId="{95D55040-4BA9-4EEE-96CA-13B80F01FA3F}" destId="{AD0D02B0-901D-4B4F-9643-663194C9A860}" srcOrd="6" destOrd="0" presId="urn:microsoft.com/office/officeart/2005/8/layout/vList6"/>
    <dgm:cxn modelId="{59573444-5D77-47A1-A574-0697A2F2A755}" type="presParOf" srcId="{AD0D02B0-901D-4B4F-9643-663194C9A860}" destId="{872ECFEB-D154-4AE1-91F8-E292C751C270}" srcOrd="0" destOrd="0" presId="urn:microsoft.com/office/officeart/2005/8/layout/vList6"/>
    <dgm:cxn modelId="{8071DD67-E290-4A75-B8C3-20886425116A}" type="presParOf" srcId="{AD0D02B0-901D-4B4F-9643-663194C9A860}" destId="{9C8B13CA-1B09-44BF-9699-52B4F64A1B4D}" srcOrd="1" destOrd="0" presId="urn:microsoft.com/office/officeart/2005/8/layout/vList6"/>
  </dgm:cxnLst>
  <dgm:bg/>
  <dgm:whole/>
</dgm:dataModel>
</file>

<file path=ppt/diagrams/data17.xml><?xml version="1.0" encoding="utf-8"?>
<dgm:dataModel xmlns:dgm="http://schemas.openxmlformats.org/drawingml/2006/diagram" xmlns:a="http://schemas.openxmlformats.org/drawingml/2006/main">
  <dgm:ptLst>
    <dgm:pt modelId="{172356DB-14A0-43CB-97EE-DD0321AB3680}" type="doc">
      <dgm:prSet loTypeId="urn:microsoft.com/office/officeart/2005/8/layout/target1" loCatId="relationship" qsTypeId="urn:microsoft.com/office/officeart/2005/8/quickstyle/3d3" qsCatId="3D" csTypeId="urn:microsoft.com/office/officeart/2005/8/colors/accent1_2" csCatId="accent1" phldr="1"/>
      <dgm:spPr/>
    </dgm:pt>
    <dgm:pt modelId="{708BDEFD-ADD3-48EC-A1E4-59B630679F45}">
      <dgm:prSet phldrT="[Κείμενο]" custT="1"/>
      <dgm:spPr/>
      <dgm:t>
        <a:bodyPr/>
        <a:lstStyle/>
        <a:p>
          <a:pPr algn="ctr"/>
          <a:r>
            <a:rPr lang="el-GR" sz="2000" b="1" dirty="0" smtClean="0">
              <a:solidFill>
                <a:srgbClr val="FF3300"/>
              </a:solidFill>
            </a:rPr>
            <a:t>Σύμβαση για τα Δικαιώματα του Παιδιού</a:t>
          </a:r>
          <a:endParaRPr lang="el-GR" sz="2000" b="1" dirty="0">
            <a:solidFill>
              <a:srgbClr val="FF3300"/>
            </a:solidFill>
          </a:endParaRPr>
        </a:p>
      </dgm:t>
    </dgm:pt>
    <dgm:pt modelId="{81CDDFB2-6B7A-4031-89FC-E1E1179A3884}" type="parTrans" cxnId="{D8B9C64F-867F-4536-A9C6-F4163460C51F}">
      <dgm:prSet/>
      <dgm:spPr/>
      <dgm:t>
        <a:bodyPr/>
        <a:lstStyle/>
        <a:p>
          <a:endParaRPr lang="el-GR"/>
        </a:p>
      </dgm:t>
    </dgm:pt>
    <dgm:pt modelId="{B1DAF112-DB84-4D48-9A15-C3A5572DAC91}" type="sibTrans" cxnId="{D8B9C64F-867F-4536-A9C6-F4163460C51F}">
      <dgm:prSet/>
      <dgm:spPr/>
      <dgm:t>
        <a:bodyPr/>
        <a:lstStyle/>
        <a:p>
          <a:endParaRPr lang="el-GR"/>
        </a:p>
      </dgm:t>
    </dgm:pt>
    <dgm:pt modelId="{239894C9-F539-42B1-BA89-5AEA5B82D474}">
      <dgm:prSet phldrT="[Κείμενο]" custT="1"/>
      <dgm:spPr/>
      <dgm:t>
        <a:bodyPr/>
        <a:lstStyle/>
        <a:p>
          <a:pPr algn="just"/>
          <a:r>
            <a:rPr lang="el-GR" sz="1400" b="1" dirty="0" smtClean="0"/>
            <a:t>Προστατεύει όλα τα παιδιά, χωρίς καμία διάκριση φυλής, χρώματος, φύλου, γλώσσας, θρησκείας, πολιτικών ή άλλων πεποιθήσεων του παιδιού ή των γονέων του.</a:t>
          </a:r>
        </a:p>
        <a:p>
          <a:pPr algn="l"/>
          <a:endParaRPr lang="el-GR" sz="1400" dirty="0"/>
        </a:p>
      </dgm:t>
    </dgm:pt>
    <dgm:pt modelId="{6C59AF19-5333-443B-9D11-DCBE99E400C8}" type="parTrans" cxnId="{DA7924E2-897B-44DE-A3F2-FAF011763141}">
      <dgm:prSet/>
      <dgm:spPr/>
      <dgm:t>
        <a:bodyPr/>
        <a:lstStyle/>
        <a:p>
          <a:endParaRPr lang="el-GR"/>
        </a:p>
      </dgm:t>
    </dgm:pt>
    <dgm:pt modelId="{F2FB8EB0-B304-4BED-94E1-C3A2BA75590A}" type="sibTrans" cxnId="{DA7924E2-897B-44DE-A3F2-FAF011763141}">
      <dgm:prSet/>
      <dgm:spPr/>
      <dgm:t>
        <a:bodyPr/>
        <a:lstStyle/>
        <a:p>
          <a:endParaRPr lang="el-GR"/>
        </a:p>
      </dgm:t>
    </dgm:pt>
    <dgm:pt modelId="{384AAD4A-DEA0-4BC5-9C3E-2DB8D114A09F}">
      <dgm:prSet custT="1"/>
      <dgm:spPr/>
      <dgm:t>
        <a:bodyPr/>
        <a:lstStyle/>
        <a:p>
          <a:pPr algn="just"/>
          <a:r>
            <a:rPr lang="el-GR" sz="1400" b="1" dirty="0" smtClean="0"/>
            <a:t>«Παιδί θεωρείται κάθε ανθρώπινο ον μικρότερο των δεκαοκτώ ετών, εκτός εάν η ενηλικίωση επέρχεται νωρίτερα, σύμφωνα με την ισχύουσα για το παιδί νομοθεσία» (Συνθήκη για τα Δικαιώματα των Παιδιών του Ο.Η.Ε.). </a:t>
          </a:r>
          <a:endParaRPr lang="el-GR" sz="1400" dirty="0"/>
        </a:p>
      </dgm:t>
    </dgm:pt>
    <dgm:pt modelId="{6280E6D8-C7FC-4A20-8711-DFB022D08DE8}" type="parTrans" cxnId="{26B3A17D-B663-45A5-90C5-0DD169AA5810}">
      <dgm:prSet/>
      <dgm:spPr/>
      <dgm:t>
        <a:bodyPr/>
        <a:lstStyle/>
        <a:p>
          <a:endParaRPr lang="el-GR"/>
        </a:p>
      </dgm:t>
    </dgm:pt>
    <dgm:pt modelId="{27D3DA52-3CF4-447C-AE99-D489617813F9}" type="sibTrans" cxnId="{26B3A17D-B663-45A5-90C5-0DD169AA5810}">
      <dgm:prSet/>
      <dgm:spPr/>
      <dgm:t>
        <a:bodyPr/>
        <a:lstStyle/>
        <a:p>
          <a:endParaRPr lang="el-GR"/>
        </a:p>
      </dgm:t>
    </dgm:pt>
    <dgm:pt modelId="{71B96737-E31B-48AF-8827-CCD631C5C8DE}">
      <dgm:prSet custT="1"/>
      <dgm:spPr/>
      <dgm:t>
        <a:bodyPr/>
        <a:lstStyle/>
        <a:p>
          <a:pPr algn="just"/>
          <a:r>
            <a:rPr lang="el-GR" sz="1400" b="1" dirty="0" smtClean="0"/>
            <a:t>Τα κράτη παίρνουν όλα τα κατάλληλα μέτρα, ώστε να προστατεύεται αποτελεσματικά το παιδί έναντι κάθε μορφής διάκρισης ή κύρωσης.</a:t>
          </a:r>
          <a:endParaRPr lang="el-GR" sz="1400" dirty="0" smtClean="0"/>
        </a:p>
        <a:p>
          <a:pPr algn="just"/>
          <a:endParaRPr lang="el-GR" sz="1400" dirty="0"/>
        </a:p>
      </dgm:t>
    </dgm:pt>
    <dgm:pt modelId="{B75A8059-5F1B-4062-8701-1919249A9085}" type="parTrans" cxnId="{84F74711-02A0-4243-8C48-A46AD338896C}">
      <dgm:prSet/>
      <dgm:spPr/>
      <dgm:t>
        <a:bodyPr/>
        <a:lstStyle/>
        <a:p>
          <a:endParaRPr lang="el-GR"/>
        </a:p>
      </dgm:t>
    </dgm:pt>
    <dgm:pt modelId="{A17299A4-DB96-44BA-99A1-DDEE68E1DC0F}" type="sibTrans" cxnId="{84F74711-02A0-4243-8C48-A46AD338896C}">
      <dgm:prSet/>
      <dgm:spPr/>
      <dgm:t>
        <a:bodyPr/>
        <a:lstStyle/>
        <a:p>
          <a:endParaRPr lang="el-GR"/>
        </a:p>
      </dgm:t>
    </dgm:pt>
    <dgm:pt modelId="{DD620D6E-61C1-49AE-A8FA-FA1DCB3BA5CA}" type="pres">
      <dgm:prSet presAssocID="{172356DB-14A0-43CB-97EE-DD0321AB3680}" presName="composite" presStyleCnt="0">
        <dgm:presLayoutVars>
          <dgm:chMax val="5"/>
          <dgm:dir/>
          <dgm:resizeHandles val="exact"/>
        </dgm:presLayoutVars>
      </dgm:prSet>
      <dgm:spPr/>
    </dgm:pt>
    <dgm:pt modelId="{FE3CA401-CB34-4460-9BB0-D984CABF319B}" type="pres">
      <dgm:prSet presAssocID="{708BDEFD-ADD3-48EC-A1E4-59B630679F45}" presName="circle1" presStyleLbl="lnNode1" presStyleIdx="0" presStyleCnt="4"/>
      <dgm:spPr>
        <a:solidFill>
          <a:srgbClr val="FF3300"/>
        </a:solidFill>
      </dgm:spPr>
    </dgm:pt>
    <dgm:pt modelId="{DBD5A95E-048B-45E3-B700-CB2C220CA6F7}" type="pres">
      <dgm:prSet presAssocID="{708BDEFD-ADD3-48EC-A1E4-59B630679F45}" presName="text1" presStyleLbl="revTx" presStyleIdx="0" presStyleCnt="4" custScaleX="144594" custScaleY="13823" custLinFactNeighborX="30573" custLinFactNeighborY="1390">
        <dgm:presLayoutVars>
          <dgm:bulletEnabled val="1"/>
        </dgm:presLayoutVars>
      </dgm:prSet>
      <dgm:spPr/>
      <dgm:t>
        <a:bodyPr/>
        <a:lstStyle/>
        <a:p>
          <a:endParaRPr lang="el-GR"/>
        </a:p>
      </dgm:t>
    </dgm:pt>
    <dgm:pt modelId="{0BCE7E36-D5D7-42EC-B6AB-076FAAF32AA0}" type="pres">
      <dgm:prSet presAssocID="{708BDEFD-ADD3-48EC-A1E4-59B630679F45}" presName="line1" presStyleLbl="callout" presStyleIdx="0" presStyleCnt="8" custLinFactNeighborX="-2633" custLinFactNeighborY="-50300"/>
      <dgm:spPr/>
    </dgm:pt>
    <dgm:pt modelId="{B283F38C-FED9-489D-8068-422C1A9D4D63}" type="pres">
      <dgm:prSet presAssocID="{708BDEFD-ADD3-48EC-A1E4-59B630679F45}" presName="d1" presStyleLbl="callout" presStyleIdx="1" presStyleCnt="8"/>
      <dgm:spPr/>
    </dgm:pt>
    <dgm:pt modelId="{3B5DD441-A344-408D-A6CB-C3D748F5AA2C}" type="pres">
      <dgm:prSet presAssocID="{239894C9-F539-42B1-BA89-5AEA5B82D474}" presName="circle2" presStyleLbl="lnNode1" presStyleIdx="1" presStyleCnt="4"/>
      <dgm:spPr>
        <a:solidFill>
          <a:srgbClr val="CCFF33"/>
        </a:solidFill>
      </dgm:spPr>
    </dgm:pt>
    <dgm:pt modelId="{C19CD31B-C224-4D16-8E44-D8F7F9BE6187}" type="pres">
      <dgm:prSet presAssocID="{239894C9-F539-42B1-BA89-5AEA5B82D474}" presName="text2" presStyleLbl="revTx" presStyleIdx="1" presStyleCnt="4" custScaleX="160722" custScaleY="54623" custLinFactNeighborX="37832" custLinFactNeighborY="25402">
        <dgm:presLayoutVars>
          <dgm:bulletEnabled val="1"/>
        </dgm:presLayoutVars>
      </dgm:prSet>
      <dgm:spPr/>
      <dgm:t>
        <a:bodyPr/>
        <a:lstStyle/>
        <a:p>
          <a:endParaRPr lang="el-GR"/>
        </a:p>
      </dgm:t>
    </dgm:pt>
    <dgm:pt modelId="{1315597F-D3BD-4856-ADC6-0D95A50057D8}" type="pres">
      <dgm:prSet presAssocID="{239894C9-F539-42B1-BA89-5AEA5B82D474}" presName="line2" presStyleLbl="callout" presStyleIdx="2" presStyleCnt="8"/>
      <dgm:spPr/>
    </dgm:pt>
    <dgm:pt modelId="{F712C48F-5B9D-4978-ADB5-972DABBD254F}" type="pres">
      <dgm:prSet presAssocID="{239894C9-F539-42B1-BA89-5AEA5B82D474}" presName="d2" presStyleLbl="callout" presStyleIdx="3" presStyleCnt="8"/>
      <dgm:spPr/>
    </dgm:pt>
    <dgm:pt modelId="{D2E82C90-37C9-4574-8F9D-7B133FF41C59}" type="pres">
      <dgm:prSet presAssocID="{384AAD4A-DEA0-4BC5-9C3E-2DB8D114A09F}" presName="circle3" presStyleLbl="lnNode1" presStyleIdx="2" presStyleCnt="4"/>
      <dgm:spPr>
        <a:solidFill>
          <a:srgbClr val="0066FF"/>
        </a:solidFill>
      </dgm:spPr>
    </dgm:pt>
    <dgm:pt modelId="{71752D32-073E-4294-A3E0-1F46AD433A04}" type="pres">
      <dgm:prSet presAssocID="{384AAD4A-DEA0-4BC5-9C3E-2DB8D114A09F}" presName="text3" presStyleLbl="revTx" presStyleIdx="2" presStyleCnt="4" custScaleX="168328" custScaleY="15979" custLinFactNeighborX="39794" custLinFactNeighborY="59989">
        <dgm:presLayoutVars>
          <dgm:bulletEnabled val="1"/>
        </dgm:presLayoutVars>
      </dgm:prSet>
      <dgm:spPr/>
      <dgm:t>
        <a:bodyPr/>
        <a:lstStyle/>
        <a:p>
          <a:endParaRPr lang="el-GR"/>
        </a:p>
      </dgm:t>
    </dgm:pt>
    <dgm:pt modelId="{008971F6-257F-4035-AD9C-95FAECB2CFB8}" type="pres">
      <dgm:prSet presAssocID="{384AAD4A-DEA0-4BC5-9C3E-2DB8D114A09F}" presName="line3" presStyleLbl="callout" presStyleIdx="4" presStyleCnt="8"/>
      <dgm:spPr/>
    </dgm:pt>
    <dgm:pt modelId="{9EE87074-92ED-49FF-9CA5-66E13DD402FA}" type="pres">
      <dgm:prSet presAssocID="{384AAD4A-DEA0-4BC5-9C3E-2DB8D114A09F}" presName="d3" presStyleLbl="callout" presStyleIdx="5" presStyleCnt="8"/>
      <dgm:spPr/>
    </dgm:pt>
    <dgm:pt modelId="{28E2E929-719F-4310-B4A3-08902E3C6AA4}" type="pres">
      <dgm:prSet presAssocID="{71B96737-E31B-48AF-8827-CCD631C5C8DE}" presName="circle4" presStyleLbl="lnNode1" presStyleIdx="3" presStyleCnt="4"/>
      <dgm:spPr>
        <a:solidFill>
          <a:srgbClr val="FF3300"/>
        </a:solidFill>
      </dgm:spPr>
    </dgm:pt>
    <dgm:pt modelId="{5243B929-7A5D-4AF9-8D40-71795F2DE6A5}" type="pres">
      <dgm:prSet presAssocID="{71B96737-E31B-48AF-8827-CCD631C5C8DE}" presName="text4" presStyleLbl="revTx" presStyleIdx="3" presStyleCnt="4" custScaleX="165032" custLinFactY="2040" custLinFactNeighborX="43668" custLinFactNeighborY="100000">
        <dgm:presLayoutVars>
          <dgm:bulletEnabled val="1"/>
        </dgm:presLayoutVars>
      </dgm:prSet>
      <dgm:spPr/>
      <dgm:t>
        <a:bodyPr/>
        <a:lstStyle/>
        <a:p>
          <a:endParaRPr lang="el-GR"/>
        </a:p>
      </dgm:t>
    </dgm:pt>
    <dgm:pt modelId="{3828FFC0-644A-4B5A-944E-488E5E636214}" type="pres">
      <dgm:prSet presAssocID="{71B96737-E31B-48AF-8827-CCD631C5C8DE}" presName="line4" presStyleLbl="callout" presStyleIdx="6" presStyleCnt="8"/>
      <dgm:spPr/>
    </dgm:pt>
    <dgm:pt modelId="{9349AE02-E2C3-4BB5-B886-04681179CD4B}" type="pres">
      <dgm:prSet presAssocID="{71B96737-E31B-48AF-8827-CCD631C5C8DE}" presName="d4" presStyleLbl="callout" presStyleIdx="7" presStyleCnt="8"/>
      <dgm:spPr/>
    </dgm:pt>
  </dgm:ptLst>
  <dgm:cxnLst>
    <dgm:cxn modelId="{26B3A17D-B663-45A5-90C5-0DD169AA5810}" srcId="{172356DB-14A0-43CB-97EE-DD0321AB3680}" destId="{384AAD4A-DEA0-4BC5-9C3E-2DB8D114A09F}" srcOrd="2" destOrd="0" parTransId="{6280E6D8-C7FC-4A20-8711-DFB022D08DE8}" sibTransId="{27D3DA52-3CF4-447C-AE99-D489617813F9}"/>
    <dgm:cxn modelId="{2701825C-E31F-44C5-89EC-E851931F773B}" type="presOf" srcId="{172356DB-14A0-43CB-97EE-DD0321AB3680}" destId="{DD620D6E-61C1-49AE-A8FA-FA1DCB3BA5CA}" srcOrd="0" destOrd="0" presId="urn:microsoft.com/office/officeart/2005/8/layout/target1"/>
    <dgm:cxn modelId="{9BC63249-901D-4CD4-BC55-D58E124A8BDE}" type="presOf" srcId="{71B96737-E31B-48AF-8827-CCD631C5C8DE}" destId="{5243B929-7A5D-4AF9-8D40-71795F2DE6A5}" srcOrd="0" destOrd="0" presId="urn:microsoft.com/office/officeart/2005/8/layout/target1"/>
    <dgm:cxn modelId="{A8299ACB-308D-4283-8B85-890BCDFAA0FC}" type="presOf" srcId="{239894C9-F539-42B1-BA89-5AEA5B82D474}" destId="{C19CD31B-C224-4D16-8E44-D8F7F9BE6187}" srcOrd="0" destOrd="0" presId="urn:microsoft.com/office/officeart/2005/8/layout/target1"/>
    <dgm:cxn modelId="{D8B9C64F-867F-4536-A9C6-F4163460C51F}" srcId="{172356DB-14A0-43CB-97EE-DD0321AB3680}" destId="{708BDEFD-ADD3-48EC-A1E4-59B630679F45}" srcOrd="0" destOrd="0" parTransId="{81CDDFB2-6B7A-4031-89FC-E1E1179A3884}" sibTransId="{B1DAF112-DB84-4D48-9A15-C3A5572DAC91}"/>
    <dgm:cxn modelId="{84F74711-02A0-4243-8C48-A46AD338896C}" srcId="{172356DB-14A0-43CB-97EE-DD0321AB3680}" destId="{71B96737-E31B-48AF-8827-CCD631C5C8DE}" srcOrd="3" destOrd="0" parTransId="{B75A8059-5F1B-4062-8701-1919249A9085}" sibTransId="{A17299A4-DB96-44BA-99A1-DDEE68E1DC0F}"/>
    <dgm:cxn modelId="{DA7924E2-897B-44DE-A3F2-FAF011763141}" srcId="{172356DB-14A0-43CB-97EE-DD0321AB3680}" destId="{239894C9-F539-42B1-BA89-5AEA5B82D474}" srcOrd="1" destOrd="0" parTransId="{6C59AF19-5333-443B-9D11-DCBE99E400C8}" sibTransId="{F2FB8EB0-B304-4BED-94E1-C3A2BA75590A}"/>
    <dgm:cxn modelId="{51838953-3DE4-467B-91DE-5CCBEEC8BFAB}" type="presOf" srcId="{708BDEFD-ADD3-48EC-A1E4-59B630679F45}" destId="{DBD5A95E-048B-45E3-B700-CB2C220CA6F7}" srcOrd="0" destOrd="0" presId="urn:microsoft.com/office/officeart/2005/8/layout/target1"/>
    <dgm:cxn modelId="{C9191E90-D5C8-4167-BCE6-A61AB63CA4B2}" type="presOf" srcId="{384AAD4A-DEA0-4BC5-9C3E-2DB8D114A09F}" destId="{71752D32-073E-4294-A3E0-1F46AD433A04}" srcOrd="0" destOrd="0" presId="urn:microsoft.com/office/officeart/2005/8/layout/target1"/>
    <dgm:cxn modelId="{17148FF2-A37A-4615-A5DD-1ABCC60E6A50}" type="presParOf" srcId="{DD620D6E-61C1-49AE-A8FA-FA1DCB3BA5CA}" destId="{FE3CA401-CB34-4460-9BB0-D984CABF319B}" srcOrd="0" destOrd="0" presId="urn:microsoft.com/office/officeart/2005/8/layout/target1"/>
    <dgm:cxn modelId="{1C8726CC-CD21-4898-BA4F-F91DCCE49E53}" type="presParOf" srcId="{DD620D6E-61C1-49AE-A8FA-FA1DCB3BA5CA}" destId="{DBD5A95E-048B-45E3-B700-CB2C220CA6F7}" srcOrd="1" destOrd="0" presId="urn:microsoft.com/office/officeart/2005/8/layout/target1"/>
    <dgm:cxn modelId="{68338618-7826-4B87-A6B8-4016BAF95EB6}" type="presParOf" srcId="{DD620D6E-61C1-49AE-A8FA-FA1DCB3BA5CA}" destId="{0BCE7E36-D5D7-42EC-B6AB-076FAAF32AA0}" srcOrd="2" destOrd="0" presId="urn:microsoft.com/office/officeart/2005/8/layout/target1"/>
    <dgm:cxn modelId="{3079EB3C-E2BE-4489-A153-FB1A68D900F3}" type="presParOf" srcId="{DD620D6E-61C1-49AE-A8FA-FA1DCB3BA5CA}" destId="{B283F38C-FED9-489D-8068-422C1A9D4D63}" srcOrd="3" destOrd="0" presId="urn:microsoft.com/office/officeart/2005/8/layout/target1"/>
    <dgm:cxn modelId="{744A398B-A745-48AA-BC90-24E087EEC436}" type="presParOf" srcId="{DD620D6E-61C1-49AE-A8FA-FA1DCB3BA5CA}" destId="{3B5DD441-A344-408D-A6CB-C3D748F5AA2C}" srcOrd="4" destOrd="0" presId="urn:microsoft.com/office/officeart/2005/8/layout/target1"/>
    <dgm:cxn modelId="{E41DB983-FC67-4DCD-B6CF-7928D4A2DEA5}" type="presParOf" srcId="{DD620D6E-61C1-49AE-A8FA-FA1DCB3BA5CA}" destId="{C19CD31B-C224-4D16-8E44-D8F7F9BE6187}" srcOrd="5" destOrd="0" presId="urn:microsoft.com/office/officeart/2005/8/layout/target1"/>
    <dgm:cxn modelId="{3A9B6962-7B71-4E11-B93C-074D411BF1D2}" type="presParOf" srcId="{DD620D6E-61C1-49AE-A8FA-FA1DCB3BA5CA}" destId="{1315597F-D3BD-4856-ADC6-0D95A50057D8}" srcOrd="6" destOrd="0" presId="urn:microsoft.com/office/officeart/2005/8/layout/target1"/>
    <dgm:cxn modelId="{CECEF423-EA6C-430E-B23A-EC2DA3025274}" type="presParOf" srcId="{DD620D6E-61C1-49AE-A8FA-FA1DCB3BA5CA}" destId="{F712C48F-5B9D-4978-ADB5-972DABBD254F}" srcOrd="7" destOrd="0" presId="urn:microsoft.com/office/officeart/2005/8/layout/target1"/>
    <dgm:cxn modelId="{361C9667-7AD9-458F-8577-D4898B949795}" type="presParOf" srcId="{DD620D6E-61C1-49AE-A8FA-FA1DCB3BA5CA}" destId="{D2E82C90-37C9-4574-8F9D-7B133FF41C59}" srcOrd="8" destOrd="0" presId="urn:microsoft.com/office/officeart/2005/8/layout/target1"/>
    <dgm:cxn modelId="{039503AB-65DD-47A2-A440-3E50EB1D921E}" type="presParOf" srcId="{DD620D6E-61C1-49AE-A8FA-FA1DCB3BA5CA}" destId="{71752D32-073E-4294-A3E0-1F46AD433A04}" srcOrd="9" destOrd="0" presId="urn:microsoft.com/office/officeart/2005/8/layout/target1"/>
    <dgm:cxn modelId="{26A14B17-0A82-46BE-88C5-D314E96A862C}" type="presParOf" srcId="{DD620D6E-61C1-49AE-A8FA-FA1DCB3BA5CA}" destId="{008971F6-257F-4035-AD9C-95FAECB2CFB8}" srcOrd="10" destOrd="0" presId="urn:microsoft.com/office/officeart/2005/8/layout/target1"/>
    <dgm:cxn modelId="{85F0EC79-1AB5-4536-85C7-4E6687C1C5A4}" type="presParOf" srcId="{DD620D6E-61C1-49AE-A8FA-FA1DCB3BA5CA}" destId="{9EE87074-92ED-49FF-9CA5-66E13DD402FA}" srcOrd="11" destOrd="0" presId="urn:microsoft.com/office/officeart/2005/8/layout/target1"/>
    <dgm:cxn modelId="{724D1BBC-4C39-40F5-916E-BC5E1E086D8F}" type="presParOf" srcId="{DD620D6E-61C1-49AE-A8FA-FA1DCB3BA5CA}" destId="{28E2E929-719F-4310-B4A3-08902E3C6AA4}" srcOrd="12" destOrd="0" presId="urn:microsoft.com/office/officeart/2005/8/layout/target1"/>
    <dgm:cxn modelId="{2B481A99-7BCF-4729-A62F-590ABBC3FC23}" type="presParOf" srcId="{DD620D6E-61C1-49AE-A8FA-FA1DCB3BA5CA}" destId="{5243B929-7A5D-4AF9-8D40-71795F2DE6A5}" srcOrd="13" destOrd="0" presId="urn:microsoft.com/office/officeart/2005/8/layout/target1"/>
    <dgm:cxn modelId="{B60ED6F6-58A4-4EB3-BA1C-D079D0574172}" type="presParOf" srcId="{DD620D6E-61C1-49AE-A8FA-FA1DCB3BA5CA}" destId="{3828FFC0-644A-4B5A-944E-488E5E636214}" srcOrd="14" destOrd="0" presId="urn:microsoft.com/office/officeart/2005/8/layout/target1"/>
    <dgm:cxn modelId="{5925DBA5-40BF-4DA9-A3CC-0774C99D743B}" type="presParOf" srcId="{DD620D6E-61C1-49AE-A8FA-FA1DCB3BA5CA}" destId="{9349AE02-E2C3-4BB5-B886-04681179CD4B}" srcOrd="15" destOrd="0" presId="urn:microsoft.com/office/officeart/2005/8/layout/target1"/>
  </dgm:cxnLst>
  <dgm:bg/>
  <dgm:whole/>
</dgm:dataModel>
</file>

<file path=ppt/diagrams/data18.xml><?xml version="1.0" encoding="utf-8"?>
<dgm:dataModel xmlns:dgm="http://schemas.openxmlformats.org/drawingml/2006/diagram" xmlns:a="http://schemas.openxmlformats.org/drawingml/2006/main">
  <dgm:ptLst>
    <dgm:pt modelId="{0F5FFBAB-08F0-4DC2-BD5A-5164D03FFFCF}"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l-GR"/>
        </a:p>
      </dgm:t>
    </dgm:pt>
    <dgm:pt modelId="{8F3B9FF4-EC44-44CB-BF1C-2064B85BC6EC}">
      <dgm:prSet phldrT="[Κείμενο]" custT="1"/>
      <dgm:spPr>
        <a:solidFill>
          <a:srgbClr val="B3B3FF"/>
        </a:solidFill>
      </dgm:spPr>
      <dgm:t>
        <a:bodyPr/>
        <a:lstStyle/>
        <a:p>
          <a:pPr algn="just"/>
          <a:r>
            <a:rPr lang="el-GR" sz="1700" b="1" dirty="0" smtClean="0">
              <a:solidFill>
                <a:schemeClr val="tx1"/>
              </a:solidFill>
            </a:rPr>
            <a:t>Ο Οργανισμός Ηνωμένων Εθνών (Ο.Η.Ε.) έχει καθιερώσει την 3ηΔεκεμβρίου, ως Παγκόσμια Ημέρα Ατόμων με Αναπηρία.</a:t>
          </a:r>
          <a:endParaRPr lang="el-GR" sz="1700" b="1" dirty="0">
            <a:solidFill>
              <a:schemeClr val="tx1"/>
            </a:solidFill>
          </a:endParaRPr>
        </a:p>
      </dgm:t>
    </dgm:pt>
    <dgm:pt modelId="{51348982-5E53-4FE9-8A94-33BD5430BB2C}" type="parTrans" cxnId="{C5E08B77-E5A1-4458-8FA3-4BFC61E1DBFB}">
      <dgm:prSet/>
      <dgm:spPr/>
      <dgm:t>
        <a:bodyPr/>
        <a:lstStyle/>
        <a:p>
          <a:endParaRPr lang="el-GR"/>
        </a:p>
      </dgm:t>
    </dgm:pt>
    <dgm:pt modelId="{608A58D4-5D9E-4F03-8842-F59520A5ECA7}" type="sibTrans" cxnId="{C5E08B77-E5A1-4458-8FA3-4BFC61E1DBFB}">
      <dgm:prSet/>
      <dgm:spPr/>
      <dgm:t>
        <a:bodyPr/>
        <a:lstStyle/>
        <a:p>
          <a:endParaRPr lang="el-GR"/>
        </a:p>
      </dgm:t>
    </dgm:pt>
    <dgm:pt modelId="{DC3DC850-D6C6-4DF7-89B1-A76FDEE68C15}">
      <dgm:prSet phldrT="[Κείμενο]" custT="1"/>
      <dgm:spPr>
        <a:solidFill>
          <a:srgbClr val="FFFF00"/>
        </a:solidFill>
      </dgm:spPr>
      <dgm:t>
        <a:bodyPr/>
        <a:lstStyle/>
        <a:p>
          <a:pPr algn="just"/>
          <a:r>
            <a:rPr lang="el-GR" sz="1700" b="1" dirty="0" smtClean="0">
              <a:solidFill>
                <a:schemeClr val="tx1"/>
              </a:solidFill>
            </a:rPr>
            <a:t>Εορτάζεται με στόχο την κατανόηση των σχετικών θεμάτων και την κινητοποίηση υπέρ των δικαιωμάτων αξιοπρέπειας &amp; ευημερίας των ατόμων με αναπηρία.</a:t>
          </a:r>
          <a:endParaRPr lang="el-GR" sz="1700" b="1" dirty="0">
            <a:solidFill>
              <a:schemeClr val="tx1"/>
            </a:solidFill>
          </a:endParaRPr>
        </a:p>
      </dgm:t>
    </dgm:pt>
    <dgm:pt modelId="{0D72CB80-8592-48B2-9A5D-C5021064A949}" type="parTrans" cxnId="{0B618B33-DF35-4099-B3FF-C2F0424DA745}">
      <dgm:prSet/>
      <dgm:spPr/>
      <dgm:t>
        <a:bodyPr/>
        <a:lstStyle/>
        <a:p>
          <a:endParaRPr lang="el-GR"/>
        </a:p>
      </dgm:t>
    </dgm:pt>
    <dgm:pt modelId="{FA350EEE-D37C-46B5-8F45-94AC89236CA6}" type="sibTrans" cxnId="{0B618B33-DF35-4099-B3FF-C2F0424DA745}">
      <dgm:prSet/>
      <dgm:spPr/>
      <dgm:t>
        <a:bodyPr/>
        <a:lstStyle/>
        <a:p>
          <a:endParaRPr lang="el-GR"/>
        </a:p>
      </dgm:t>
    </dgm:pt>
    <dgm:pt modelId="{9E7A4EFD-AE90-4F4B-B16F-2E67039CB731}">
      <dgm:prSet phldrT="[Κείμενο]" custT="1"/>
      <dgm:spPr>
        <a:solidFill>
          <a:srgbClr val="00FFFF"/>
        </a:solidFill>
      </dgm:spPr>
      <dgm:t>
        <a:bodyPr/>
        <a:lstStyle/>
        <a:p>
          <a:pPr algn="just"/>
          <a:r>
            <a:rPr lang="el-GR" sz="1700" b="1" dirty="0" smtClean="0">
              <a:solidFill>
                <a:schemeClr val="tx1"/>
              </a:solidFill>
            </a:rPr>
            <a:t>Επιδιώκει την αύξηση του βαθμού ένταξης των ατόμων με αναπηρία σε κάθε πτυχή της πολιτικής, κοινωνικής, οικονομικής &amp; πολιτιστικής ζωής. </a:t>
          </a:r>
          <a:endParaRPr lang="el-GR" sz="1700" b="1" dirty="0">
            <a:solidFill>
              <a:schemeClr val="tx1"/>
            </a:solidFill>
          </a:endParaRPr>
        </a:p>
      </dgm:t>
    </dgm:pt>
    <dgm:pt modelId="{7B48C25E-7940-4B49-98B8-E184C211C7A5}" type="parTrans" cxnId="{50059E39-FE30-466C-A18F-9CB95676A52C}">
      <dgm:prSet/>
      <dgm:spPr/>
      <dgm:t>
        <a:bodyPr/>
        <a:lstStyle/>
        <a:p>
          <a:endParaRPr lang="el-GR"/>
        </a:p>
      </dgm:t>
    </dgm:pt>
    <dgm:pt modelId="{EBE8FAE2-AE23-41E4-8D5B-834D21A34EB2}" type="sibTrans" cxnId="{50059E39-FE30-466C-A18F-9CB95676A52C}">
      <dgm:prSet/>
      <dgm:spPr/>
      <dgm:t>
        <a:bodyPr/>
        <a:lstStyle/>
        <a:p>
          <a:endParaRPr lang="el-GR"/>
        </a:p>
      </dgm:t>
    </dgm:pt>
    <dgm:pt modelId="{93A977C8-5194-4E4F-AC05-EE6B7731A669}">
      <dgm:prSet custT="1"/>
      <dgm:spPr>
        <a:solidFill>
          <a:srgbClr val="FF99FF"/>
        </a:solidFill>
      </dgm:spPr>
      <dgm:t>
        <a:bodyPr/>
        <a:lstStyle/>
        <a:p>
          <a:pPr algn="just"/>
          <a:r>
            <a:rPr lang="el-GR" sz="1700" b="1" dirty="0" smtClean="0">
              <a:solidFill>
                <a:schemeClr val="tx1"/>
              </a:solidFill>
            </a:rPr>
            <a:t>Ιδιαίτερη λοιπόν σημασία για τα άτομα αυτά έχει η εκπαίδευσή τους. Η εκπαίδευση είναι κοινωνικό αγαθό και συγχρόνως δικαίωμα όλων. </a:t>
          </a:r>
          <a:endParaRPr lang="el-GR" sz="1700" b="1" dirty="0">
            <a:solidFill>
              <a:schemeClr val="tx1"/>
            </a:solidFill>
          </a:endParaRPr>
        </a:p>
      </dgm:t>
    </dgm:pt>
    <dgm:pt modelId="{DA6BD1CA-6148-4C60-A673-E5EE6E319C67}" type="parTrans" cxnId="{2FD6A177-E16D-4193-B71B-C161486A6D91}">
      <dgm:prSet/>
      <dgm:spPr/>
      <dgm:t>
        <a:bodyPr/>
        <a:lstStyle/>
        <a:p>
          <a:endParaRPr lang="el-GR"/>
        </a:p>
      </dgm:t>
    </dgm:pt>
    <dgm:pt modelId="{7EF82A48-14D7-4A07-A166-EC81FA91D480}" type="sibTrans" cxnId="{2FD6A177-E16D-4193-B71B-C161486A6D91}">
      <dgm:prSet/>
      <dgm:spPr/>
      <dgm:t>
        <a:bodyPr/>
        <a:lstStyle/>
        <a:p>
          <a:endParaRPr lang="el-GR"/>
        </a:p>
      </dgm:t>
    </dgm:pt>
    <dgm:pt modelId="{03E854CD-C8F5-4571-AA84-1219DE1471CA}" type="pres">
      <dgm:prSet presAssocID="{0F5FFBAB-08F0-4DC2-BD5A-5164D03FFFCF}" presName="linear" presStyleCnt="0">
        <dgm:presLayoutVars>
          <dgm:dir/>
          <dgm:animLvl val="lvl"/>
          <dgm:resizeHandles val="exact"/>
        </dgm:presLayoutVars>
      </dgm:prSet>
      <dgm:spPr/>
      <dgm:t>
        <a:bodyPr/>
        <a:lstStyle/>
        <a:p>
          <a:endParaRPr lang="el-GR"/>
        </a:p>
      </dgm:t>
    </dgm:pt>
    <dgm:pt modelId="{8DDADB78-8213-4AED-AF86-737B4D8B071D}" type="pres">
      <dgm:prSet presAssocID="{8F3B9FF4-EC44-44CB-BF1C-2064B85BC6EC}" presName="parentLin" presStyleCnt="0"/>
      <dgm:spPr/>
    </dgm:pt>
    <dgm:pt modelId="{FA98E936-BC46-4535-9787-9528023B02F4}" type="pres">
      <dgm:prSet presAssocID="{8F3B9FF4-EC44-44CB-BF1C-2064B85BC6EC}" presName="parentLeftMargin" presStyleLbl="node1" presStyleIdx="0" presStyleCnt="4"/>
      <dgm:spPr/>
      <dgm:t>
        <a:bodyPr/>
        <a:lstStyle/>
        <a:p>
          <a:endParaRPr lang="el-GR"/>
        </a:p>
      </dgm:t>
    </dgm:pt>
    <dgm:pt modelId="{88E89E1C-1E5A-4273-BA4E-A1EF355AEB79}" type="pres">
      <dgm:prSet presAssocID="{8F3B9FF4-EC44-44CB-BF1C-2064B85BC6EC}" presName="parentText" presStyleLbl="node1" presStyleIdx="0" presStyleCnt="4">
        <dgm:presLayoutVars>
          <dgm:chMax val="0"/>
          <dgm:bulletEnabled val="1"/>
        </dgm:presLayoutVars>
      </dgm:prSet>
      <dgm:spPr/>
      <dgm:t>
        <a:bodyPr/>
        <a:lstStyle/>
        <a:p>
          <a:endParaRPr lang="el-GR"/>
        </a:p>
      </dgm:t>
    </dgm:pt>
    <dgm:pt modelId="{F1C85837-33BB-4D8E-907D-3EDAD230F2BF}" type="pres">
      <dgm:prSet presAssocID="{8F3B9FF4-EC44-44CB-BF1C-2064B85BC6EC}" presName="negativeSpace" presStyleCnt="0"/>
      <dgm:spPr/>
    </dgm:pt>
    <dgm:pt modelId="{F8D166F5-648C-4FC1-B96F-0D7DBBCFC7DB}" type="pres">
      <dgm:prSet presAssocID="{8F3B9FF4-EC44-44CB-BF1C-2064B85BC6EC}" presName="childText" presStyleLbl="conFgAcc1" presStyleIdx="0" presStyleCnt="4">
        <dgm:presLayoutVars>
          <dgm:bulletEnabled val="1"/>
        </dgm:presLayoutVars>
      </dgm:prSet>
      <dgm:spPr/>
    </dgm:pt>
    <dgm:pt modelId="{37081E36-7BA8-4CB8-874A-02E391EE872D}" type="pres">
      <dgm:prSet presAssocID="{608A58D4-5D9E-4F03-8842-F59520A5ECA7}" presName="spaceBetweenRectangles" presStyleCnt="0"/>
      <dgm:spPr/>
    </dgm:pt>
    <dgm:pt modelId="{2C456EAA-7F8E-4C3C-98AC-5E34481D1B51}" type="pres">
      <dgm:prSet presAssocID="{DC3DC850-D6C6-4DF7-89B1-A76FDEE68C15}" presName="parentLin" presStyleCnt="0"/>
      <dgm:spPr/>
    </dgm:pt>
    <dgm:pt modelId="{C7AD6898-C1B4-481B-B38D-493F8B1F04AD}" type="pres">
      <dgm:prSet presAssocID="{DC3DC850-D6C6-4DF7-89B1-A76FDEE68C15}" presName="parentLeftMargin" presStyleLbl="node1" presStyleIdx="0" presStyleCnt="4"/>
      <dgm:spPr/>
      <dgm:t>
        <a:bodyPr/>
        <a:lstStyle/>
        <a:p>
          <a:endParaRPr lang="el-GR"/>
        </a:p>
      </dgm:t>
    </dgm:pt>
    <dgm:pt modelId="{A6D069B2-D03B-493F-B892-E7AFEA317016}" type="pres">
      <dgm:prSet presAssocID="{DC3DC850-D6C6-4DF7-89B1-A76FDEE68C15}" presName="parentText" presStyleLbl="node1" presStyleIdx="1" presStyleCnt="4">
        <dgm:presLayoutVars>
          <dgm:chMax val="0"/>
          <dgm:bulletEnabled val="1"/>
        </dgm:presLayoutVars>
      </dgm:prSet>
      <dgm:spPr/>
      <dgm:t>
        <a:bodyPr/>
        <a:lstStyle/>
        <a:p>
          <a:endParaRPr lang="el-GR"/>
        </a:p>
      </dgm:t>
    </dgm:pt>
    <dgm:pt modelId="{023CD882-7F4A-40BD-A0BF-67ED8F7DCE95}" type="pres">
      <dgm:prSet presAssocID="{DC3DC850-D6C6-4DF7-89B1-A76FDEE68C15}" presName="negativeSpace" presStyleCnt="0"/>
      <dgm:spPr/>
    </dgm:pt>
    <dgm:pt modelId="{B3E23154-3122-44F5-BE67-33FF6025EA94}" type="pres">
      <dgm:prSet presAssocID="{DC3DC850-D6C6-4DF7-89B1-A76FDEE68C15}" presName="childText" presStyleLbl="conFgAcc1" presStyleIdx="1" presStyleCnt="4">
        <dgm:presLayoutVars>
          <dgm:bulletEnabled val="1"/>
        </dgm:presLayoutVars>
      </dgm:prSet>
      <dgm:spPr/>
    </dgm:pt>
    <dgm:pt modelId="{C704AE52-CC01-4E93-AD2C-27B5AE61B750}" type="pres">
      <dgm:prSet presAssocID="{FA350EEE-D37C-46B5-8F45-94AC89236CA6}" presName="spaceBetweenRectangles" presStyleCnt="0"/>
      <dgm:spPr/>
    </dgm:pt>
    <dgm:pt modelId="{4076262F-E2C7-4681-91E0-76F5A17EEB1E}" type="pres">
      <dgm:prSet presAssocID="{9E7A4EFD-AE90-4F4B-B16F-2E67039CB731}" presName="parentLin" presStyleCnt="0"/>
      <dgm:spPr/>
    </dgm:pt>
    <dgm:pt modelId="{4AA4022A-4EE6-4852-84CB-2A4199067CB8}" type="pres">
      <dgm:prSet presAssocID="{9E7A4EFD-AE90-4F4B-B16F-2E67039CB731}" presName="parentLeftMargin" presStyleLbl="node1" presStyleIdx="1" presStyleCnt="4"/>
      <dgm:spPr/>
      <dgm:t>
        <a:bodyPr/>
        <a:lstStyle/>
        <a:p>
          <a:endParaRPr lang="el-GR"/>
        </a:p>
      </dgm:t>
    </dgm:pt>
    <dgm:pt modelId="{4CFAED64-51C1-4460-9432-76C071C03317}" type="pres">
      <dgm:prSet presAssocID="{9E7A4EFD-AE90-4F4B-B16F-2E67039CB731}" presName="parentText" presStyleLbl="node1" presStyleIdx="2" presStyleCnt="4">
        <dgm:presLayoutVars>
          <dgm:chMax val="0"/>
          <dgm:bulletEnabled val="1"/>
        </dgm:presLayoutVars>
      </dgm:prSet>
      <dgm:spPr/>
      <dgm:t>
        <a:bodyPr/>
        <a:lstStyle/>
        <a:p>
          <a:endParaRPr lang="el-GR"/>
        </a:p>
      </dgm:t>
    </dgm:pt>
    <dgm:pt modelId="{94308569-7AF0-429A-A41B-AE27827F0C4D}" type="pres">
      <dgm:prSet presAssocID="{9E7A4EFD-AE90-4F4B-B16F-2E67039CB731}" presName="negativeSpace" presStyleCnt="0"/>
      <dgm:spPr/>
    </dgm:pt>
    <dgm:pt modelId="{917BB123-9290-4D72-8D76-62E5B08F389E}" type="pres">
      <dgm:prSet presAssocID="{9E7A4EFD-AE90-4F4B-B16F-2E67039CB731}" presName="childText" presStyleLbl="conFgAcc1" presStyleIdx="2" presStyleCnt="4">
        <dgm:presLayoutVars>
          <dgm:bulletEnabled val="1"/>
        </dgm:presLayoutVars>
      </dgm:prSet>
      <dgm:spPr/>
    </dgm:pt>
    <dgm:pt modelId="{8EC02C48-6D61-4F9F-9EA6-154851E9D5C3}" type="pres">
      <dgm:prSet presAssocID="{EBE8FAE2-AE23-41E4-8D5B-834D21A34EB2}" presName="spaceBetweenRectangles" presStyleCnt="0"/>
      <dgm:spPr/>
    </dgm:pt>
    <dgm:pt modelId="{79777690-B5E3-47C0-892D-2B642B6321C8}" type="pres">
      <dgm:prSet presAssocID="{93A977C8-5194-4E4F-AC05-EE6B7731A669}" presName="parentLin" presStyleCnt="0"/>
      <dgm:spPr/>
    </dgm:pt>
    <dgm:pt modelId="{15E4A139-D431-46F5-8CD6-91F97F42A095}" type="pres">
      <dgm:prSet presAssocID="{93A977C8-5194-4E4F-AC05-EE6B7731A669}" presName="parentLeftMargin" presStyleLbl="node1" presStyleIdx="2" presStyleCnt="4"/>
      <dgm:spPr/>
      <dgm:t>
        <a:bodyPr/>
        <a:lstStyle/>
        <a:p>
          <a:endParaRPr lang="el-GR"/>
        </a:p>
      </dgm:t>
    </dgm:pt>
    <dgm:pt modelId="{36E08800-CA19-4DB2-A9DF-C1528A726C69}" type="pres">
      <dgm:prSet presAssocID="{93A977C8-5194-4E4F-AC05-EE6B7731A669}" presName="parentText" presStyleLbl="node1" presStyleIdx="3" presStyleCnt="4">
        <dgm:presLayoutVars>
          <dgm:chMax val="0"/>
          <dgm:bulletEnabled val="1"/>
        </dgm:presLayoutVars>
      </dgm:prSet>
      <dgm:spPr/>
      <dgm:t>
        <a:bodyPr/>
        <a:lstStyle/>
        <a:p>
          <a:endParaRPr lang="el-GR"/>
        </a:p>
      </dgm:t>
    </dgm:pt>
    <dgm:pt modelId="{F710826C-C3C3-4ED5-BAF1-8362CFAFB86F}" type="pres">
      <dgm:prSet presAssocID="{93A977C8-5194-4E4F-AC05-EE6B7731A669}" presName="negativeSpace" presStyleCnt="0"/>
      <dgm:spPr/>
    </dgm:pt>
    <dgm:pt modelId="{99DF8269-4302-4B00-8F1F-59D3333D3B98}" type="pres">
      <dgm:prSet presAssocID="{93A977C8-5194-4E4F-AC05-EE6B7731A669}" presName="childText" presStyleLbl="conFgAcc1" presStyleIdx="3" presStyleCnt="4">
        <dgm:presLayoutVars>
          <dgm:bulletEnabled val="1"/>
        </dgm:presLayoutVars>
      </dgm:prSet>
      <dgm:spPr/>
    </dgm:pt>
  </dgm:ptLst>
  <dgm:cxnLst>
    <dgm:cxn modelId="{92958D5C-8218-4D99-9680-BD10C4B05BB8}" type="presOf" srcId="{0F5FFBAB-08F0-4DC2-BD5A-5164D03FFFCF}" destId="{03E854CD-C8F5-4571-AA84-1219DE1471CA}" srcOrd="0" destOrd="0" presId="urn:microsoft.com/office/officeart/2005/8/layout/list1"/>
    <dgm:cxn modelId="{1069A01B-43DC-42D3-A55D-CC2FA32CBB9B}" type="presOf" srcId="{DC3DC850-D6C6-4DF7-89B1-A76FDEE68C15}" destId="{A6D069B2-D03B-493F-B892-E7AFEA317016}" srcOrd="1" destOrd="0" presId="urn:microsoft.com/office/officeart/2005/8/layout/list1"/>
    <dgm:cxn modelId="{C5E08B77-E5A1-4458-8FA3-4BFC61E1DBFB}" srcId="{0F5FFBAB-08F0-4DC2-BD5A-5164D03FFFCF}" destId="{8F3B9FF4-EC44-44CB-BF1C-2064B85BC6EC}" srcOrd="0" destOrd="0" parTransId="{51348982-5E53-4FE9-8A94-33BD5430BB2C}" sibTransId="{608A58D4-5D9E-4F03-8842-F59520A5ECA7}"/>
    <dgm:cxn modelId="{0B618B33-DF35-4099-B3FF-C2F0424DA745}" srcId="{0F5FFBAB-08F0-4DC2-BD5A-5164D03FFFCF}" destId="{DC3DC850-D6C6-4DF7-89B1-A76FDEE68C15}" srcOrd="1" destOrd="0" parTransId="{0D72CB80-8592-48B2-9A5D-C5021064A949}" sibTransId="{FA350EEE-D37C-46B5-8F45-94AC89236CA6}"/>
    <dgm:cxn modelId="{76E2D6E9-1814-4BB0-A2E4-AD1270CEE245}" type="presOf" srcId="{9E7A4EFD-AE90-4F4B-B16F-2E67039CB731}" destId="{4CFAED64-51C1-4460-9432-76C071C03317}" srcOrd="1" destOrd="0" presId="urn:microsoft.com/office/officeart/2005/8/layout/list1"/>
    <dgm:cxn modelId="{D3BA94F8-22D9-4C80-B5FE-0DA7FE82A41C}" type="presOf" srcId="{93A977C8-5194-4E4F-AC05-EE6B7731A669}" destId="{36E08800-CA19-4DB2-A9DF-C1528A726C69}" srcOrd="1" destOrd="0" presId="urn:microsoft.com/office/officeart/2005/8/layout/list1"/>
    <dgm:cxn modelId="{50059E39-FE30-466C-A18F-9CB95676A52C}" srcId="{0F5FFBAB-08F0-4DC2-BD5A-5164D03FFFCF}" destId="{9E7A4EFD-AE90-4F4B-B16F-2E67039CB731}" srcOrd="2" destOrd="0" parTransId="{7B48C25E-7940-4B49-98B8-E184C211C7A5}" sibTransId="{EBE8FAE2-AE23-41E4-8D5B-834D21A34EB2}"/>
    <dgm:cxn modelId="{2FD6A177-E16D-4193-B71B-C161486A6D91}" srcId="{0F5FFBAB-08F0-4DC2-BD5A-5164D03FFFCF}" destId="{93A977C8-5194-4E4F-AC05-EE6B7731A669}" srcOrd="3" destOrd="0" parTransId="{DA6BD1CA-6148-4C60-A673-E5EE6E319C67}" sibTransId="{7EF82A48-14D7-4A07-A166-EC81FA91D480}"/>
    <dgm:cxn modelId="{7A1B6230-1B12-42BC-BBED-6F2EE7AAE304}" type="presOf" srcId="{8F3B9FF4-EC44-44CB-BF1C-2064B85BC6EC}" destId="{FA98E936-BC46-4535-9787-9528023B02F4}" srcOrd="0" destOrd="0" presId="urn:microsoft.com/office/officeart/2005/8/layout/list1"/>
    <dgm:cxn modelId="{7251C232-263E-4C33-9EF1-97E66B7C26B8}" type="presOf" srcId="{93A977C8-5194-4E4F-AC05-EE6B7731A669}" destId="{15E4A139-D431-46F5-8CD6-91F97F42A095}" srcOrd="0" destOrd="0" presId="urn:microsoft.com/office/officeart/2005/8/layout/list1"/>
    <dgm:cxn modelId="{590B37BE-3A19-4664-8151-E8B33B84C06D}" type="presOf" srcId="{9E7A4EFD-AE90-4F4B-B16F-2E67039CB731}" destId="{4AA4022A-4EE6-4852-84CB-2A4199067CB8}" srcOrd="0" destOrd="0" presId="urn:microsoft.com/office/officeart/2005/8/layout/list1"/>
    <dgm:cxn modelId="{08422288-86D5-472B-8A90-512A4449E6F1}" type="presOf" srcId="{DC3DC850-D6C6-4DF7-89B1-A76FDEE68C15}" destId="{C7AD6898-C1B4-481B-B38D-493F8B1F04AD}" srcOrd="0" destOrd="0" presId="urn:microsoft.com/office/officeart/2005/8/layout/list1"/>
    <dgm:cxn modelId="{C189117F-0885-4C91-87DB-DBB919EA811D}" type="presOf" srcId="{8F3B9FF4-EC44-44CB-BF1C-2064B85BC6EC}" destId="{88E89E1C-1E5A-4273-BA4E-A1EF355AEB79}" srcOrd="1" destOrd="0" presId="urn:microsoft.com/office/officeart/2005/8/layout/list1"/>
    <dgm:cxn modelId="{4CF9D5AC-93B8-4F7E-A37D-1C925B1D025A}" type="presParOf" srcId="{03E854CD-C8F5-4571-AA84-1219DE1471CA}" destId="{8DDADB78-8213-4AED-AF86-737B4D8B071D}" srcOrd="0" destOrd="0" presId="urn:microsoft.com/office/officeart/2005/8/layout/list1"/>
    <dgm:cxn modelId="{DA1B62D8-DF9D-47E9-9ADB-8FF525F89FC6}" type="presParOf" srcId="{8DDADB78-8213-4AED-AF86-737B4D8B071D}" destId="{FA98E936-BC46-4535-9787-9528023B02F4}" srcOrd="0" destOrd="0" presId="urn:microsoft.com/office/officeart/2005/8/layout/list1"/>
    <dgm:cxn modelId="{507EDF74-66AC-43DB-9E75-40BF1E3F518E}" type="presParOf" srcId="{8DDADB78-8213-4AED-AF86-737B4D8B071D}" destId="{88E89E1C-1E5A-4273-BA4E-A1EF355AEB79}" srcOrd="1" destOrd="0" presId="urn:microsoft.com/office/officeart/2005/8/layout/list1"/>
    <dgm:cxn modelId="{8CD7811A-811B-4095-B034-4835A9FF5808}" type="presParOf" srcId="{03E854CD-C8F5-4571-AA84-1219DE1471CA}" destId="{F1C85837-33BB-4D8E-907D-3EDAD230F2BF}" srcOrd="1" destOrd="0" presId="urn:microsoft.com/office/officeart/2005/8/layout/list1"/>
    <dgm:cxn modelId="{E4912594-C1AE-49CE-A2C6-1B3E2A18EB57}" type="presParOf" srcId="{03E854CD-C8F5-4571-AA84-1219DE1471CA}" destId="{F8D166F5-648C-4FC1-B96F-0D7DBBCFC7DB}" srcOrd="2" destOrd="0" presId="urn:microsoft.com/office/officeart/2005/8/layout/list1"/>
    <dgm:cxn modelId="{F01A9476-E6C0-4EBA-B9A4-4F8F3CA47848}" type="presParOf" srcId="{03E854CD-C8F5-4571-AA84-1219DE1471CA}" destId="{37081E36-7BA8-4CB8-874A-02E391EE872D}" srcOrd="3" destOrd="0" presId="urn:microsoft.com/office/officeart/2005/8/layout/list1"/>
    <dgm:cxn modelId="{1D095CB8-097F-4819-8AAC-A90293229365}" type="presParOf" srcId="{03E854CD-C8F5-4571-AA84-1219DE1471CA}" destId="{2C456EAA-7F8E-4C3C-98AC-5E34481D1B51}" srcOrd="4" destOrd="0" presId="urn:microsoft.com/office/officeart/2005/8/layout/list1"/>
    <dgm:cxn modelId="{5CF77A42-7679-42FA-98A3-4736457843C9}" type="presParOf" srcId="{2C456EAA-7F8E-4C3C-98AC-5E34481D1B51}" destId="{C7AD6898-C1B4-481B-B38D-493F8B1F04AD}" srcOrd="0" destOrd="0" presId="urn:microsoft.com/office/officeart/2005/8/layout/list1"/>
    <dgm:cxn modelId="{B12D7298-F359-4D21-99B8-4FF964624BF1}" type="presParOf" srcId="{2C456EAA-7F8E-4C3C-98AC-5E34481D1B51}" destId="{A6D069B2-D03B-493F-B892-E7AFEA317016}" srcOrd="1" destOrd="0" presId="urn:microsoft.com/office/officeart/2005/8/layout/list1"/>
    <dgm:cxn modelId="{31E7B5B3-AADB-4B75-84A9-7E91206CE901}" type="presParOf" srcId="{03E854CD-C8F5-4571-AA84-1219DE1471CA}" destId="{023CD882-7F4A-40BD-A0BF-67ED8F7DCE95}" srcOrd="5" destOrd="0" presId="urn:microsoft.com/office/officeart/2005/8/layout/list1"/>
    <dgm:cxn modelId="{DDB4AC41-42DD-46B4-93A3-185A4299F36B}" type="presParOf" srcId="{03E854CD-C8F5-4571-AA84-1219DE1471CA}" destId="{B3E23154-3122-44F5-BE67-33FF6025EA94}" srcOrd="6" destOrd="0" presId="urn:microsoft.com/office/officeart/2005/8/layout/list1"/>
    <dgm:cxn modelId="{770589E8-1AE0-4F32-A241-552795EDCCEB}" type="presParOf" srcId="{03E854CD-C8F5-4571-AA84-1219DE1471CA}" destId="{C704AE52-CC01-4E93-AD2C-27B5AE61B750}" srcOrd="7" destOrd="0" presId="urn:microsoft.com/office/officeart/2005/8/layout/list1"/>
    <dgm:cxn modelId="{75372A19-FC5C-4075-AD4B-8887E7425A27}" type="presParOf" srcId="{03E854CD-C8F5-4571-AA84-1219DE1471CA}" destId="{4076262F-E2C7-4681-91E0-76F5A17EEB1E}" srcOrd="8" destOrd="0" presId="urn:microsoft.com/office/officeart/2005/8/layout/list1"/>
    <dgm:cxn modelId="{5A95A469-6BF9-4E59-852B-D78B6EEFD54D}" type="presParOf" srcId="{4076262F-E2C7-4681-91E0-76F5A17EEB1E}" destId="{4AA4022A-4EE6-4852-84CB-2A4199067CB8}" srcOrd="0" destOrd="0" presId="urn:microsoft.com/office/officeart/2005/8/layout/list1"/>
    <dgm:cxn modelId="{844246E7-4550-4F5E-B586-E042A9631056}" type="presParOf" srcId="{4076262F-E2C7-4681-91E0-76F5A17EEB1E}" destId="{4CFAED64-51C1-4460-9432-76C071C03317}" srcOrd="1" destOrd="0" presId="urn:microsoft.com/office/officeart/2005/8/layout/list1"/>
    <dgm:cxn modelId="{E4F4807C-9D7B-405E-B252-FC9782042D61}" type="presParOf" srcId="{03E854CD-C8F5-4571-AA84-1219DE1471CA}" destId="{94308569-7AF0-429A-A41B-AE27827F0C4D}" srcOrd="9" destOrd="0" presId="urn:microsoft.com/office/officeart/2005/8/layout/list1"/>
    <dgm:cxn modelId="{678E3F51-521E-4FCE-9504-DEA8B9BAA8C5}" type="presParOf" srcId="{03E854CD-C8F5-4571-AA84-1219DE1471CA}" destId="{917BB123-9290-4D72-8D76-62E5B08F389E}" srcOrd="10" destOrd="0" presId="urn:microsoft.com/office/officeart/2005/8/layout/list1"/>
    <dgm:cxn modelId="{6F9B9FF6-B12E-4168-B8C1-D45F1158FF41}" type="presParOf" srcId="{03E854CD-C8F5-4571-AA84-1219DE1471CA}" destId="{8EC02C48-6D61-4F9F-9EA6-154851E9D5C3}" srcOrd="11" destOrd="0" presId="urn:microsoft.com/office/officeart/2005/8/layout/list1"/>
    <dgm:cxn modelId="{12D34DA1-9261-4850-831A-3AA889606EC7}" type="presParOf" srcId="{03E854CD-C8F5-4571-AA84-1219DE1471CA}" destId="{79777690-B5E3-47C0-892D-2B642B6321C8}" srcOrd="12" destOrd="0" presId="urn:microsoft.com/office/officeart/2005/8/layout/list1"/>
    <dgm:cxn modelId="{82E76A60-FECB-4734-B30A-7F031C840790}" type="presParOf" srcId="{79777690-B5E3-47C0-892D-2B642B6321C8}" destId="{15E4A139-D431-46F5-8CD6-91F97F42A095}" srcOrd="0" destOrd="0" presId="urn:microsoft.com/office/officeart/2005/8/layout/list1"/>
    <dgm:cxn modelId="{7C3E08A9-CF42-4A8B-9EE6-CA7816C5EFCE}" type="presParOf" srcId="{79777690-B5E3-47C0-892D-2B642B6321C8}" destId="{36E08800-CA19-4DB2-A9DF-C1528A726C69}" srcOrd="1" destOrd="0" presId="urn:microsoft.com/office/officeart/2005/8/layout/list1"/>
    <dgm:cxn modelId="{7A0F7D8B-15FA-4112-A315-1E3F8DF2F7E6}" type="presParOf" srcId="{03E854CD-C8F5-4571-AA84-1219DE1471CA}" destId="{F710826C-C3C3-4ED5-BAF1-8362CFAFB86F}" srcOrd="13" destOrd="0" presId="urn:microsoft.com/office/officeart/2005/8/layout/list1"/>
    <dgm:cxn modelId="{4B86138A-D37D-412A-8469-75608500998E}" type="presParOf" srcId="{03E854CD-C8F5-4571-AA84-1219DE1471CA}" destId="{99DF8269-4302-4B00-8F1F-59D3333D3B98}" srcOrd="14" destOrd="0" presId="urn:microsoft.com/office/officeart/2005/8/layout/list1"/>
  </dgm:cxnLst>
  <dgm:bg/>
  <dgm:whole/>
</dgm:dataModel>
</file>

<file path=ppt/diagrams/data19.xml><?xml version="1.0" encoding="utf-8"?>
<dgm:dataModel xmlns:dgm="http://schemas.openxmlformats.org/drawingml/2006/diagram" xmlns:a="http://schemas.openxmlformats.org/drawingml/2006/main">
  <dgm:ptLst>
    <dgm:pt modelId="{14A87701-D423-4E3C-AE28-4751275FE1D9}" type="doc">
      <dgm:prSet loTypeId="urn:microsoft.com/office/officeart/2005/8/layout/radial4" loCatId="relationship" qsTypeId="urn:microsoft.com/office/officeart/2005/8/quickstyle/3d3" qsCatId="3D" csTypeId="urn:microsoft.com/office/officeart/2005/8/colors/accent1_2" csCatId="accent1" phldr="1"/>
      <dgm:spPr/>
      <dgm:t>
        <a:bodyPr/>
        <a:lstStyle/>
        <a:p>
          <a:endParaRPr lang="el-GR"/>
        </a:p>
      </dgm:t>
    </dgm:pt>
    <dgm:pt modelId="{B465759D-6412-44AC-B65C-6E3DCAC488F5}">
      <dgm:prSet phldrT="[Κείμενο]" custT="1"/>
      <dgm:spPr>
        <a:solidFill>
          <a:srgbClr val="FF6600"/>
        </a:solidFill>
      </dgm:spPr>
      <dgm:t>
        <a:bodyPr/>
        <a:lstStyle/>
        <a:p>
          <a:pPr algn="ctr"/>
          <a:r>
            <a:rPr lang="el-GR" sz="2000" b="1" dirty="0" smtClean="0">
              <a:solidFill>
                <a:schemeClr val="tx1"/>
              </a:solidFill>
              <a:latin typeface="+mn-lt"/>
            </a:rPr>
            <a:t>Εθελοντισμός</a:t>
          </a:r>
        </a:p>
        <a:p>
          <a:pPr algn="ctr"/>
          <a:r>
            <a:rPr lang="el-GR" sz="2000" b="1" dirty="0" smtClean="0">
              <a:solidFill>
                <a:schemeClr val="tx1"/>
              </a:solidFill>
              <a:latin typeface="+mn-lt"/>
              <a:cs typeface="Calibri"/>
            </a:rPr>
            <a:t>↓</a:t>
          </a:r>
        </a:p>
        <a:p>
          <a:pPr algn="ctr"/>
          <a:r>
            <a:rPr lang="el-GR" sz="1700" b="1" dirty="0" smtClean="0">
              <a:solidFill>
                <a:schemeClr val="tx1"/>
              </a:solidFill>
              <a:latin typeface="+mn-lt"/>
            </a:rPr>
            <a:t>προσφορά υπηρεσιών στο κοινωνικό σύνολο, σε διάφορους τομείς, χωρίς την απαίτηση ανταλλάγματος. </a:t>
          </a:r>
          <a:endParaRPr lang="el-GR" sz="1700" b="1" dirty="0">
            <a:solidFill>
              <a:schemeClr val="tx1"/>
            </a:solidFill>
            <a:latin typeface="+mn-lt"/>
          </a:endParaRPr>
        </a:p>
      </dgm:t>
    </dgm:pt>
    <dgm:pt modelId="{B9C39977-CA1E-43BE-87B7-D81C306DAE3D}" type="parTrans" cxnId="{AEEFCF4D-3E42-47AF-B9C0-A89355F45527}">
      <dgm:prSet/>
      <dgm:spPr/>
      <dgm:t>
        <a:bodyPr/>
        <a:lstStyle/>
        <a:p>
          <a:endParaRPr lang="el-GR"/>
        </a:p>
      </dgm:t>
    </dgm:pt>
    <dgm:pt modelId="{EC9A4F71-88E1-4536-B233-AEF81976A1E3}" type="sibTrans" cxnId="{AEEFCF4D-3E42-47AF-B9C0-A89355F45527}">
      <dgm:prSet/>
      <dgm:spPr/>
      <dgm:t>
        <a:bodyPr/>
        <a:lstStyle/>
        <a:p>
          <a:endParaRPr lang="el-GR"/>
        </a:p>
      </dgm:t>
    </dgm:pt>
    <dgm:pt modelId="{FF849119-4552-4A08-8E6F-FAE1B10D41D7}">
      <dgm:prSet custT="1"/>
      <dgm:spPr>
        <a:solidFill>
          <a:srgbClr val="33CCFF"/>
        </a:solidFill>
      </dgm:spPr>
      <dgm:t>
        <a:bodyPr/>
        <a:lstStyle/>
        <a:p>
          <a:pPr algn="ctr"/>
          <a:r>
            <a:rPr lang="el-GR" sz="1800" b="1" dirty="0" smtClean="0">
              <a:solidFill>
                <a:schemeClr val="tx1"/>
              </a:solidFill>
            </a:rPr>
            <a:t>Εθελοντική αιμοδοσία</a:t>
          </a:r>
          <a:endParaRPr lang="el-GR" sz="1800" b="1" dirty="0">
            <a:solidFill>
              <a:schemeClr val="tx1"/>
            </a:solidFill>
          </a:endParaRPr>
        </a:p>
      </dgm:t>
    </dgm:pt>
    <dgm:pt modelId="{2BB1A8E7-6AC7-4421-A987-4B1547627B1B}" type="parTrans" cxnId="{FDE8B0FD-F361-4122-BCB3-E06E55152856}">
      <dgm:prSet/>
      <dgm:spPr>
        <a:solidFill>
          <a:srgbClr val="00B0F0"/>
        </a:solidFill>
      </dgm:spPr>
      <dgm:t>
        <a:bodyPr/>
        <a:lstStyle/>
        <a:p>
          <a:endParaRPr lang="el-GR"/>
        </a:p>
      </dgm:t>
    </dgm:pt>
    <dgm:pt modelId="{4153E054-59AF-4833-ADD9-5E51842F5465}" type="sibTrans" cxnId="{FDE8B0FD-F361-4122-BCB3-E06E55152856}">
      <dgm:prSet/>
      <dgm:spPr/>
      <dgm:t>
        <a:bodyPr/>
        <a:lstStyle/>
        <a:p>
          <a:endParaRPr lang="el-GR"/>
        </a:p>
      </dgm:t>
    </dgm:pt>
    <dgm:pt modelId="{7E5BE6A5-AEA2-44B5-9135-12C65A692706}">
      <dgm:prSet custT="1"/>
      <dgm:spPr>
        <a:solidFill>
          <a:srgbClr val="FFFF00"/>
        </a:solidFill>
      </dgm:spPr>
      <dgm:t>
        <a:bodyPr/>
        <a:lstStyle/>
        <a:p>
          <a:pPr algn="ctr"/>
          <a:endParaRPr lang="el-GR" sz="1500" b="1" dirty="0" smtClean="0">
            <a:solidFill>
              <a:schemeClr val="tx1"/>
            </a:solidFill>
          </a:endParaRPr>
        </a:p>
        <a:p>
          <a:pPr algn="ctr"/>
          <a:r>
            <a:rPr lang="el-GR" sz="1800" b="1" dirty="0" smtClean="0">
              <a:solidFill>
                <a:schemeClr val="tx1"/>
              </a:solidFill>
            </a:rPr>
            <a:t>Ενεργή συμμετοχή στα κοινά </a:t>
          </a:r>
        </a:p>
        <a:p>
          <a:pPr algn="ctr"/>
          <a:r>
            <a:rPr lang="el-GR" sz="1600" b="1" dirty="0" smtClean="0">
              <a:solidFill>
                <a:schemeClr val="tx1"/>
              </a:solidFill>
            </a:rPr>
            <a:t>π.χ. εθελοντικές </a:t>
          </a:r>
          <a:r>
            <a:rPr lang="el-GR" sz="1600" b="1" dirty="0" err="1" smtClean="0">
              <a:solidFill>
                <a:schemeClr val="tx1"/>
              </a:solidFill>
            </a:rPr>
            <a:t>δεντροφυτεύσεις</a:t>
          </a:r>
          <a:r>
            <a:rPr lang="el-GR" sz="1600" b="1" dirty="0" smtClean="0">
              <a:solidFill>
                <a:schemeClr val="tx1"/>
              </a:solidFill>
            </a:rPr>
            <a:t>,  καθαρισμός ακτών κ.ά.</a:t>
          </a:r>
        </a:p>
      </dgm:t>
    </dgm:pt>
    <dgm:pt modelId="{5D8D1232-D02E-43AC-B692-7AEA1B6AE02C}" type="parTrans" cxnId="{B83DF519-F4A4-400E-95FA-9FA29210F708}">
      <dgm:prSet/>
      <dgm:spPr>
        <a:solidFill>
          <a:srgbClr val="FFFF00"/>
        </a:solidFill>
      </dgm:spPr>
      <dgm:t>
        <a:bodyPr/>
        <a:lstStyle/>
        <a:p>
          <a:endParaRPr lang="el-GR"/>
        </a:p>
      </dgm:t>
    </dgm:pt>
    <dgm:pt modelId="{F681F7D5-34D5-4AEB-8916-81F00DFEBFCD}" type="sibTrans" cxnId="{B83DF519-F4A4-400E-95FA-9FA29210F708}">
      <dgm:prSet/>
      <dgm:spPr/>
      <dgm:t>
        <a:bodyPr/>
        <a:lstStyle/>
        <a:p>
          <a:endParaRPr lang="el-GR"/>
        </a:p>
      </dgm:t>
    </dgm:pt>
    <dgm:pt modelId="{8FDAB67B-3A31-462A-AD8B-FEC3028D7BB4}">
      <dgm:prSet/>
      <dgm:spPr/>
      <dgm:t>
        <a:bodyPr/>
        <a:lstStyle/>
        <a:p>
          <a:pPr algn="just"/>
          <a:endParaRPr lang="el-GR" sz="1500" b="1" dirty="0">
            <a:solidFill>
              <a:schemeClr val="tx1"/>
            </a:solidFill>
          </a:endParaRPr>
        </a:p>
      </dgm:t>
    </dgm:pt>
    <dgm:pt modelId="{09384D17-B88C-4DD6-9582-9AB1A8F894C1}" type="parTrans" cxnId="{A37D8407-CA5C-4927-A4C3-87C4EDCC1E3F}">
      <dgm:prSet/>
      <dgm:spPr/>
      <dgm:t>
        <a:bodyPr/>
        <a:lstStyle/>
        <a:p>
          <a:endParaRPr lang="el-GR"/>
        </a:p>
      </dgm:t>
    </dgm:pt>
    <dgm:pt modelId="{86971FB3-9B9F-4CBD-847F-BD4A0A0D043D}" type="sibTrans" cxnId="{A37D8407-CA5C-4927-A4C3-87C4EDCC1E3F}">
      <dgm:prSet/>
      <dgm:spPr/>
      <dgm:t>
        <a:bodyPr/>
        <a:lstStyle/>
        <a:p>
          <a:endParaRPr lang="el-GR"/>
        </a:p>
      </dgm:t>
    </dgm:pt>
    <dgm:pt modelId="{3FB73092-1979-4DC9-A8C6-07DAF413C2B2}">
      <dgm:prSet/>
      <dgm:spPr/>
      <dgm:t>
        <a:bodyPr/>
        <a:lstStyle/>
        <a:p>
          <a:pPr algn="just"/>
          <a:endParaRPr lang="el-GR" sz="1500" b="1" dirty="0">
            <a:solidFill>
              <a:schemeClr val="tx1"/>
            </a:solidFill>
          </a:endParaRPr>
        </a:p>
      </dgm:t>
    </dgm:pt>
    <dgm:pt modelId="{B17FECD1-FDEC-41E7-9519-12E79B416E7B}" type="parTrans" cxnId="{5FC9C735-EC6A-4AA2-8C2B-790A9A9E446C}">
      <dgm:prSet/>
      <dgm:spPr/>
      <dgm:t>
        <a:bodyPr/>
        <a:lstStyle/>
        <a:p>
          <a:endParaRPr lang="el-GR"/>
        </a:p>
      </dgm:t>
    </dgm:pt>
    <dgm:pt modelId="{4CC8B353-9DF6-46B9-9CA9-69F33323EBF5}" type="sibTrans" cxnId="{5FC9C735-EC6A-4AA2-8C2B-790A9A9E446C}">
      <dgm:prSet/>
      <dgm:spPr/>
      <dgm:t>
        <a:bodyPr/>
        <a:lstStyle/>
        <a:p>
          <a:endParaRPr lang="el-GR"/>
        </a:p>
      </dgm:t>
    </dgm:pt>
    <dgm:pt modelId="{305348A9-333B-409B-BCFD-078C48C2C8FD}">
      <dgm:prSet custT="1"/>
      <dgm:spPr>
        <a:solidFill>
          <a:srgbClr val="99FF66"/>
        </a:solidFill>
      </dgm:spPr>
      <dgm:t>
        <a:bodyPr/>
        <a:lstStyle/>
        <a:p>
          <a:pPr algn="ctr"/>
          <a:r>
            <a:rPr lang="el-GR" sz="1800" b="1" dirty="0" smtClean="0">
              <a:solidFill>
                <a:schemeClr val="tx1"/>
              </a:solidFill>
            </a:rPr>
            <a:t>Εθελοντική</a:t>
          </a:r>
          <a:r>
            <a:rPr lang="el-GR" sz="1800" b="1" baseline="0" dirty="0" smtClean="0">
              <a:solidFill>
                <a:schemeClr val="tx1"/>
              </a:solidFill>
            </a:rPr>
            <a:t> εργασία</a:t>
          </a:r>
        </a:p>
        <a:p>
          <a:pPr algn="ctr"/>
          <a:r>
            <a:rPr lang="el-GR" sz="1600" b="1" dirty="0" smtClean="0">
              <a:solidFill>
                <a:schemeClr val="tx1"/>
              </a:solidFill>
            </a:rPr>
            <a:t>π.χ. γιατροί που περιθάλπουν δωρεάν ασθενείς, εκπαιδευτικοί που διδάσκουν δωρεάν σε άπορα παιδιά  κ.ά.</a:t>
          </a:r>
          <a:endParaRPr lang="el-GR" sz="1600" b="1" dirty="0">
            <a:solidFill>
              <a:schemeClr val="tx1"/>
            </a:solidFill>
          </a:endParaRPr>
        </a:p>
      </dgm:t>
    </dgm:pt>
    <dgm:pt modelId="{F0E2BA67-58F0-41E1-B68B-42EB4F3413F0}" type="sibTrans" cxnId="{BDF9F6F7-7900-4705-BAFB-7C97E259925B}">
      <dgm:prSet/>
      <dgm:spPr/>
      <dgm:t>
        <a:bodyPr/>
        <a:lstStyle/>
        <a:p>
          <a:endParaRPr lang="el-GR"/>
        </a:p>
      </dgm:t>
    </dgm:pt>
    <dgm:pt modelId="{B4966015-1647-46EA-8F16-36477CD4A26B}" type="parTrans" cxnId="{BDF9F6F7-7900-4705-BAFB-7C97E259925B}">
      <dgm:prSet/>
      <dgm:spPr>
        <a:solidFill>
          <a:srgbClr val="99FF66"/>
        </a:solidFill>
      </dgm:spPr>
      <dgm:t>
        <a:bodyPr/>
        <a:lstStyle/>
        <a:p>
          <a:endParaRPr lang="el-GR"/>
        </a:p>
      </dgm:t>
    </dgm:pt>
    <dgm:pt modelId="{0968439B-A7D5-4237-88F2-345E618D0338}" type="pres">
      <dgm:prSet presAssocID="{14A87701-D423-4E3C-AE28-4751275FE1D9}" presName="cycle" presStyleCnt="0">
        <dgm:presLayoutVars>
          <dgm:chMax val="1"/>
          <dgm:dir/>
          <dgm:animLvl val="ctr"/>
          <dgm:resizeHandles val="exact"/>
        </dgm:presLayoutVars>
      </dgm:prSet>
      <dgm:spPr/>
      <dgm:t>
        <a:bodyPr/>
        <a:lstStyle/>
        <a:p>
          <a:endParaRPr lang="el-GR"/>
        </a:p>
      </dgm:t>
    </dgm:pt>
    <dgm:pt modelId="{4C58503E-A62D-415D-A69C-878399AF578D}" type="pres">
      <dgm:prSet presAssocID="{B465759D-6412-44AC-B65C-6E3DCAC488F5}" presName="centerShape" presStyleLbl="node0" presStyleIdx="0" presStyleCnt="1" custScaleX="129630"/>
      <dgm:spPr/>
      <dgm:t>
        <a:bodyPr/>
        <a:lstStyle/>
        <a:p>
          <a:endParaRPr lang="el-GR"/>
        </a:p>
      </dgm:t>
    </dgm:pt>
    <dgm:pt modelId="{1C01907E-0826-470D-BBD3-E1C909C35ABF}" type="pres">
      <dgm:prSet presAssocID="{2BB1A8E7-6AC7-4421-A987-4B1547627B1B}" presName="parTrans" presStyleLbl="bgSibTrans2D1" presStyleIdx="0" presStyleCnt="3"/>
      <dgm:spPr/>
      <dgm:t>
        <a:bodyPr/>
        <a:lstStyle/>
        <a:p>
          <a:endParaRPr lang="el-GR"/>
        </a:p>
      </dgm:t>
    </dgm:pt>
    <dgm:pt modelId="{AB30FA7A-BF6A-4EFE-85D1-CC1C88C44653}" type="pres">
      <dgm:prSet presAssocID="{FF849119-4552-4A08-8E6F-FAE1B10D41D7}" presName="node" presStyleLbl="node1" presStyleIdx="0" presStyleCnt="3">
        <dgm:presLayoutVars>
          <dgm:bulletEnabled val="1"/>
        </dgm:presLayoutVars>
      </dgm:prSet>
      <dgm:spPr/>
      <dgm:t>
        <a:bodyPr/>
        <a:lstStyle/>
        <a:p>
          <a:endParaRPr lang="el-GR"/>
        </a:p>
      </dgm:t>
    </dgm:pt>
    <dgm:pt modelId="{00DC0794-6F83-45BC-90EB-90ACA51DB18A}" type="pres">
      <dgm:prSet presAssocID="{B4966015-1647-46EA-8F16-36477CD4A26B}" presName="parTrans" presStyleLbl="bgSibTrans2D1" presStyleIdx="1" presStyleCnt="3"/>
      <dgm:spPr/>
      <dgm:t>
        <a:bodyPr/>
        <a:lstStyle/>
        <a:p>
          <a:endParaRPr lang="el-GR"/>
        </a:p>
      </dgm:t>
    </dgm:pt>
    <dgm:pt modelId="{914BF399-5746-48EB-A773-7FAD83A0649E}" type="pres">
      <dgm:prSet presAssocID="{305348A9-333B-409B-BCFD-078C48C2C8FD}" presName="node" presStyleLbl="node1" presStyleIdx="1" presStyleCnt="3">
        <dgm:presLayoutVars>
          <dgm:bulletEnabled val="1"/>
        </dgm:presLayoutVars>
      </dgm:prSet>
      <dgm:spPr/>
      <dgm:t>
        <a:bodyPr/>
        <a:lstStyle/>
        <a:p>
          <a:endParaRPr lang="el-GR"/>
        </a:p>
      </dgm:t>
    </dgm:pt>
    <dgm:pt modelId="{02CD5704-37D7-4B74-A481-9AD7897B6C1F}" type="pres">
      <dgm:prSet presAssocID="{5D8D1232-D02E-43AC-B692-7AEA1B6AE02C}" presName="parTrans" presStyleLbl="bgSibTrans2D1" presStyleIdx="2" presStyleCnt="3"/>
      <dgm:spPr/>
      <dgm:t>
        <a:bodyPr/>
        <a:lstStyle/>
        <a:p>
          <a:endParaRPr lang="el-GR"/>
        </a:p>
      </dgm:t>
    </dgm:pt>
    <dgm:pt modelId="{67422B28-7883-4ABF-B7DB-E15CB912BB39}" type="pres">
      <dgm:prSet presAssocID="{7E5BE6A5-AEA2-44B5-9135-12C65A692706}" presName="node" presStyleLbl="node1" presStyleIdx="2" presStyleCnt="3">
        <dgm:presLayoutVars>
          <dgm:bulletEnabled val="1"/>
        </dgm:presLayoutVars>
      </dgm:prSet>
      <dgm:spPr/>
      <dgm:t>
        <a:bodyPr/>
        <a:lstStyle/>
        <a:p>
          <a:endParaRPr lang="el-GR"/>
        </a:p>
      </dgm:t>
    </dgm:pt>
  </dgm:ptLst>
  <dgm:cxnLst>
    <dgm:cxn modelId="{40E59DE1-2B21-4499-82C6-1D40689795F6}" type="presOf" srcId="{5D8D1232-D02E-43AC-B692-7AEA1B6AE02C}" destId="{02CD5704-37D7-4B74-A481-9AD7897B6C1F}" srcOrd="0" destOrd="0" presId="urn:microsoft.com/office/officeart/2005/8/layout/radial4"/>
    <dgm:cxn modelId="{BDF9F6F7-7900-4705-BAFB-7C97E259925B}" srcId="{B465759D-6412-44AC-B65C-6E3DCAC488F5}" destId="{305348A9-333B-409B-BCFD-078C48C2C8FD}" srcOrd="1" destOrd="0" parTransId="{B4966015-1647-46EA-8F16-36477CD4A26B}" sibTransId="{F0E2BA67-58F0-41E1-B68B-42EB4F3413F0}"/>
    <dgm:cxn modelId="{AEEFCF4D-3E42-47AF-B9C0-A89355F45527}" srcId="{14A87701-D423-4E3C-AE28-4751275FE1D9}" destId="{B465759D-6412-44AC-B65C-6E3DCAC488F5}" srcOrd="0" destOrd="0" parTransId="{B9C39977-CA1E-43BE-87B7-D81C306DAE3D}" sibTransId="{EC9A4F71-88E1-4536-B233-AEF81976A1E3}"/>
    <dgm:cxn modelId="{FFDFFFD6-E536-4798-B315-15CED96569B2}" type="presOf" srcId="{14A87701-D423-4E3C-AE28-4751275FE1D9}" destId="{0968439B-A7D5-4237-88F2-345E618D0338}" srcOrd="0" destOrd="0" presId="urn:microsoft.com/office/officeart/2005/8/layout/radial4"/>
    <dgm:cxn modelId="{B87BB7A8-E3C4-46DA-A86A-DB6855414714}" type="presOf" srcId="{B4966015-1647-46EA-8F16-36477CD4A26B}" destId="{00DC0794-6F83-45BC-90EB-90ACA51DB18A}" srcOrd="0" destOrd="0" presId="urn:microsoft.com/office/officeart/2005/8/layout/radial4"/>
    <dgm:cxn modelId="{4E10E708-6992-4141-A4BD-08C5F2BC5FFD}" type="presOf" srcId="{7E5BE6A5-AEA2-44B5-9135-12C65A692706}" destId="{67422B28-7883-4ABF-B7DB-E15CB912BB39}" srcOrd="0" destOrd="0" presId="urn:microsoft.com/office/officeart/2005/8/layout/radial4"/>
    <dgm:cxn modelId="{5FC9C735-EC6A-4AA2-8C2B-790A9A9E446C}" srcId="{8FDAB67B-3A31-462A-AD8B-FEC3028D7BB4}" destId="{3FB73092-1979-4DC9-A8C6-07DAF413C2B2}" srcOrd="0" destOrd="0" parTransId="{B17FECD1-FDEC-41E7-9519-12E79B416E7B}" sibTransId="{4CC8B353-9DF6-46B9-9CA9-69F33323EBF5}"/>
    <dgm:cxn modelId="{395E5B59-CA13-433A-A4F4-5959167D9C77}" type="presOf" srcId="{2BB1A8E7-6AC7-4421-A987-4B1547627B1B}" destId="{1C01907E-0826-470D-BBD3-E1C909C35ABF}" srcOrd="0" destOrd="0" presId="urn:microsoft.com/office/officeart/2005/8/layout/radial4"/>
    <dgm:cxn modelId="{FDE8B0FD-F361-4122-BCB3-E06E55152856}" srcId="{B465759D-6412-44AC-B65C-6E3DCAC488F5}" destId="{FF849119-4552-4A08-8E6F-FAE1B10D41D7}" srcOrd="0" destOrd="0" parTransId="{2BB1A8E7-6AC7-4421-A987-4B1547627B1B}" sibTransId="{4153E054-59AF-4833-ADD9-5E51842F5465}"/>
    <dgm:cxn modelId="{A37D8407-CA5C-4927-A4C3-87C4EDCC1E3F}" srcId="{14A87701-D423-4E3C-AE28-4751275FE1D9}" destId="{8FDAB67B-3A31-462A-AD8B-FEC3028D7BB4}" srcOrd="1" destOrd="0" parTransId="{09384D17-B88C-4DD6-9582-9AB1A8F894C1}" sibTransId="{86971FB3-9B9F-4CBD-847F-BD4A0A0D043D}"/>
    <dgm:cxn modelId="{840F7E69-B29C-444D-9205-9BAC0A4677CF}" type="presOf" srcId="{FF849119-4552-4A08-8E6F-FAE1B10D41D7}" destId="{AB30FA7A-BF6A-4EFE-85D1-CC1C88C44653}" srcOrd="0" destOrd="0" presId="urn:microsoft.com/office/officeart/2005/8/layout/radial4"/>
    <dgm:cxn modelId="{56B8597A-15A3-4CB0-AE8A-FE27CDA9BC73}" type="presOf" srcId="{B465759D-6412-44AC-B65C-6E3DCAC488F5}" destId="{4C58503E-A62D-415D-A69C-878399AF578D}" srcOrd="0" destOrd="0" presId="urn:microsoft.com/office/officeart/2005/8/layout/radial4"/>
    <dgm:cxn modelId="{B83DF519-F4A4-400E-95FA-9FA29210F708}" srcId="{B465759D-6412-44AC-B65C-6E3DCAC488F5}" destId="{7E5BE6A5-AEA2-44B5-9135-12C65A692706}" srcOrd="2" destOrd="0" parTransId="{5D8D1232-D02E-43AC-B692-7AEA1B6AE02C}" sibTransId="{F681F7D5-34D5-4AEB-8916-81F00DFEBFCD}"/>
    <dgm:cxn modelId="{25EFD5D4-BB1D-4A87-9596-04A84CA9C254}" type="presOf" srcId="{305348A9-333B-409B-BCFD-078C48C2C8FD}" destId="{914BF399-5746-48EB-A773-7FAD83A0649E}" srcOrd="0" destOrd="0" presId="urn:microsoft.com/office/officeart/2005/8/layout/radial4"/>
    <dgm:cxn modelId="{283C878D-5FB2-4D05-B52E-2E57344B8397}" type="presParOf" srcId="{0968439B-A7D5-4237-88F2-345E618D0338}" destId="{4C58503E-A62D-415D-A69C-878399AF578D}" srcOrd="0" destOrd="0" presId="urn:microsoft.com/office/officeart/2005/8/layout/radial4"/>
    <dgm:cxn modelId="{FEC93113-036A-4793-9BF0-588A5AD580DE}" type="presParOf" srcId="{0968439B-A7D5-4237-88F2-345E618D0338}" destId="{1C01907E-0826-470D-BBD3-E1C909C35ABF}" srcOrd="1" destOrd="0" presId="urn:microsoft.com/office/officeart/2005/8/layout/radial4"/>
    <dgm:cxn modelId="{998E11B5-047A-455B-9F94-9F39DC7F3EA6}" type="presParOf" srcId="{0968439B-A7D5-4237-88F2-345E618D0338}" destId="{AB30FA7A-BF6A-4EFE-85D1-CC1C88C44653}" srcOrd="2" destOrd="0" presId="urn:microsoft.com/office/officeart/2005/8/layout/radial4"/>
    <dgm:cxn modelId="{769B3C69-D8D3-478A-BFA6-162279790ECC}" type="presParOf" srcId="{0968439B-A7D5-4237-88F2-345E618D0338}" destId="{00DC0794-6F83-45BC-90EB-90ACA51DB18A}" srcOrd="3" destOrd="0" presId="urn:microsoft.com/office/officeart/2005/8/layout/radial4"/>
    <dgm:cxn modelId="{3A2C7333-A2DD-476B-837C-0F5E9A444ABF}" type="presParOf" srcId="{0968439B-A7D5-4237-88F2-345E618D0338}" destId="{914BF399-5746-48EB-A773-7FAD83A0649E}" srcOrd="4" destOrd="0" presId="urn:microsoft.com/office/officeart/2005/8/layout/radial4"/>
    <dgm:cxn modelId="{7ABCE265-D4EB-45AE-AEEF-2A8D424BD7CF}" type="presParOf" srcId="{0968439B-A7D5-4237-88F2-345E618D0338}" destId="{02CD5704-37D7-4B74-A481-9AD7897B6C1F}" srcOrd="5" destOrd="0" presId="urn:microsoft.com/office/officeart/2005/8/layout/radial4"/>
    <dgm:cxn modelId="{DA4A2966-016A-424C-A3E8-25EEEC72FEAB}" type="presParOf" srcId="{0968439B-A7D5-4237-88F2-345E618D0338}" destId="{67422B28-7883-4ABF-B7DB-E15CB912BB39}" srcOrd="6"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E6B5BFE8-8EF4-47D3-8288-BEDEF8813B22}" type="doc">
      <dgm:prSet loTypeId="urn:microsoft.com/office/officeart/2005/8/layout/balance1" loCatId="relationship" qsTypeId="urn:microsoft.com/office/officeart/2005/8/quickstyle/3d2" qsCatId="3D" csTypeId="urn:microsoft.com/office/officeart/2005/8/colors/accent1_2" csCatId="accent1" phldr="1"/>
      <dgm:spPr/>
      <dgm:t>
        <a:bodyPr/>
        <a:lstStyle/>
        <a:p>
          <a:endParaRPr lang="el-GR"/>
        </a:p>
      </dgm:t>
    </dgm:pt>
    <dgm:pt modelId="{0746A27F-3B97-414F-B7A6-5EE36B121BBA}">
      <dgm:prSet phldrT="[Κείμενο]" custT="1"/>
      <dgm:spPr>
        <a:solidFill>
          <a:srgbClr val="CC99FF">
            <a:alpha val="89804"/>
          </a:srgbClr>
        </a:solidFill>
      </dgm:spPr>
      <dgm:t>
        <a:bodyPr/>
        <a:lstStyle/>
        <a:p>
          <a:r>
            <a:rPr lang="el-GR" sz="2000" b="1" dirty="0" smtClean="0"/>
            <a:t>Ζητούμενο</a:t>
          </a:r>
          <a:endParaRPr lang="el-GR" sz="2000" b="1" dirty="0"/>
        </a:p>
      </dgm:t>
    </dgm:pt>
    <dgm:pt modelId="{65CC4F35-C74B-4953-B224-5ED5FBAEFFD1}" type="parTrans" cxnId="{75EBB8AE-48C4-4665-891F-87822E2ED399}">
      <dgm:prSet/>
      <dgm:spPr/>
      <dgm:t>
        <a:bodyPr/>
        <a:lstStyle/>
        <a:p>
          <a:endParaRPr lang="el-GR"/>
        </a:p>
      </dgm:t>
    </dgm:pt>
    <dgm:pt modelId="{7AFD05A8-B9F1-44B6-A407-7F1750C7C0EA}" type="sibTrans" cxnId="{75EBB8AE-48C4-4665-891F-87822E2ED399}">
      <dgm:prSet/>
      <dgm:spPr/>
      <dgm:t>
        <a:bodyPr/>
        <a:lstStyle/>
        <a:p>
          <a:endParaRPr lang="el-GR"/>
        </a:p>
      </dgm:t>
    </dgm:pt>
    <dgm:pt modelId="{16F9B3EC-ED9D-47BB-A7A4-0D1715C065B9}">
      <dgm:prSet phldrT="[Κείμενο]" custT="1"/>
      <dgm:spPr>
        <a:solidFill>
          <a:srgbClr val="00FF00"/>
        </a:solidFill>
      </dgm:spPr>
      <dgm:t>
        <a:bodyPr/>
        <a:lstStyle/>
        <a:p>
          <a:endParaRPr lang="el-GR" sz="1800" b="1" dirty="0" smtClean="0">
            <a:solidFill>
              <a:schemeClr val="tx1"/>
            </a:solidFill>
          </a:endParaRPr>
        </a:p>
        <a:p>
          <a:r>
            <a:rPr lang="el-GR" sz="1800" b="1" dirty="0" smtClean="0">
              <a:solidFill>
                <a:schemeClr val="tx1"/>
              </a:solidFill>
            </a:rPr>
            <a:t>Ατομικό</a:t>
          </a:r>
          <a:endParaRPr lang="el-GR" sz="1800" b="1" dirty="0">
            <a:solidFill>
              <a:schemeClr val="tx1"/>
            </a:solidFill>
          </a:endParaRPr>
        </a:p>
      </dgm:t>
    </dgm:pt>
    <dgm:pt modelId="{A1544AFF-C3D1-4CD5-8EF1-7E46D2CE1546}" type="parTrans" cxnId="{C414D4B6-685F-4DA9-A94B-DEF798AD0CDB}">
      <dgm:prSet/>
      <dgm:spPr/>
      <dgm:t>
        <a:bodyPr/>
        <a:lstStyle/>
        <a:p>
          <a:endParaRPr lang="el-GR"/>
        </a:p>
      </dgm:t>
    </dgm:pt>
    <dgm:pt modelId="{4B0E0349-FBD0-48FD-A618-50105762901E}" type="sibTrans" cxnId="{C414D4B6-685F-4DA9-A94B-DEF798AD0CDB}">
      <dgm:prSet/>
      <dgm:spPr/>
      <dgm:t>
        <a:bodyPr/>
        <a:lstStyle/>
        <a:p>
          <a:endParaRPr lang="el-GR"/>
        </a:p>
      </dgm:t>
    </dgm:pt>
    <dgm:pt modelId="{31742596-7D57-4476-B11B-5FD9041C4E78}">
      <dgm:prSet phldrT="[Κείμενο]" custT="1"/>
      <dgm:spPr>
        <a:solidFill>
          <a:srgbClr val="00CCFF"/>
        </a:solidFill>
      </dgm:spPr>
      <dgm:t>
        <a:bodyPr/>
        <a:lstStyle/>
        <a:p>
          <a:r>
            <a:rPr lang="el-GR" sz="1800" b="1" dirty="0" smtClean="0">
              <a:solidFill>
                <a:schemeClr val="tx1"/>
              </a:solidFill>
            </a:rPr>
            <a:t>Εγώ</a:t>
          </a:r>
          <a:endParaRPr lang="el-GR" sz="1800" b="1" dirty="0">
            <a:solidFill>
              <a:schemeClr val="tx1"/>
            </a:solidFill>
          </a:endParaRPr>
        </a:p>
      </dgm:t>
    </dgm:pt>
    <dgm:pt modelId="{CF0FDFB8-C66D-49A2-967B-F1B32B4E30CA}" type="parTrans" cxnId="{4E3F7AB8-E0DD-4AC8-9E8D-2FDEF969F376}">
      <dgm:prSet/>
      <dgm:spPr/>
      <dgm:t>
        <a:bodyPr/>
        <a:lstStyle/>
        <a:p>
          <a:endParaRPr lang="el-GR"/>
        </a:p>
      </dgm:t>
    </dgm:pt>
    <dgm:pt modelId="{1B5C5F44-0D65-4B9F-9950-7C2EF7CEED9F}" type="sibTrans" cxnId="{4E3F7AB8-E0DD-4AC8-9E8D-2FDEF969F376}">
      <dgm:prSet/>
      <dgm:spPr/>
      <dgm:t>
        <a:bodyPr/>
        <a:lstStyle/>
        <a:p>
          <a:endParaRPr lang="el-GR"/>
        </a:p>
      </dgm:t>
    </dgm:pt>
    <dgm:pt modelId="{1CDA8FAD-F276-4CAB-B62B-3AD45C10C85A}">
      <dgm:prSet phldrT="[Κείμενο]" custT="1"/>
      <dgm:spPr>
        <a:solidFill>
          <a:srgbClr val="CC99FF">
            <a:alpha val="90000"/>
          </a:srgbClr>
        </a:solidFill>
      </dgm:spPr>
      <dgm:t>
        <a:bodyPr/>
        <a:lstStyle/>
        <a:p>
          <a:r>
            <a:rPr lang="el-GR" sz="2000" b="1" dirty="0" smtClean="0"/>
            <a:t>Είναι η ισορροπία</a:t>
          </a:r>
          <a:endParaRPr lang="el-GR" sz="2000" b="1" dirty="0"/>
        </a:p>
      </dgm:t>
    </dgm:pt>
    <dgm:pt modelId="{711522E1-1C27-4496-8B32-06D9DDA53858}" type="parTrans" cxnId="{C9494E41-3CBC-4E95-9D20-58DF1D0C45C7}">
      <dgm:prSet/>
      <dgm:spPr/>
      <dgm:t>
        <a:bodyPr/>
        <a:lstStyle/>
        <a:p>
          <a:endParaRPr lang="el-GR"/>
        </a:p>
      </dgm:t>
    </dgm:pt>
    <dgm:pt modelId="{C5E87A32-E6BE-4C9B-BFF7-72A9B76D7952}" type="sibTrans" cxnId="{C9494E41-3CBC-4E95-9D20-58DF1D0C45C7}">
      <dgm:prSet/>
      <dgm:spPr/>
      <dgm:t>
        <a:bodyPr/>
        <a:lstStyle/>
        <a:p>
          <a:endParaRPr lang="el-GR"/>
        </a:p>
      </dgm:t>
    </dgm:pt>
    <dgm:pt modelId="{EE3DC3F7-814A-4E61-BE88-092FFA7C466E}">
      <dgm:prSet phldrT="[Κείμενο]" custT="1"/>
      <dgm:spPr>
        <a:solidFill>
          <a:srgbClr val="00FF00"/>
        </a:solidFill>
      </dgm:spPr>
      <dgm:t>
        <a:bodyPr/>
        <a:lstStyle/>
        <a:p>
          <a:r>
            <a:rPr lang="el-GR" sz="1800" b="1" dirty="0" smtClean="0">
              <a:solidFill>
                <a:schemeClr val="tx1"/>
              </a:solidFill>
            </a:rPr>
            <a:t>Συλλογικό</a:t>
          </a:r>
        </a:p>
      </dgm:t>
    </dgm:pt>
    <dgm:pt modelId="{086BF6A2-32AC-48D1-8C82-BF8F01FBE670}" type="parTrans" cxnId="{E412C9B5-39A7-4826-AD97-B45F80391E32}">
      <dgm:prSet/>
      <dgm:spPr/>
      <dgm:t>
        <a:bodyPr/>
        <a:lstStyle/>
        <a:p>
          <a:endParaRPr lang="el-GR"/>
        </a:p>
      </dgm:t>
    </dgm:pt>
    <dgm:pt modelId="{D4BEC6AA-760D-4AD8-9AE8-A61864C92442}" type="sibTrans" cxnId="{E412C9B5-39A7-4826-AD97-B45F80391E32}">
      <dgm:prSet/>
      <dgm:spPr/>
      <dgm:t>
        <a:bodyPr/>
        <a:lstStyle/>
        <a:p>
          <a:endParaRPr lang="el-GR"/>
        </a:p>
      </dgm:t>
    </dgm:pt>
    <dgm:pt modelId="{E47F940E-7E77-4BE2-9BE6-DE2028573C9E}">
      <dgm:prSet phldrT="[Κείμενο]" custT="1"/>
      <dgm:spPr>
        <a:solidFill>
          <a:srgbClr val="FFFF00"/>
        </a:solidFill>
      </dgm:spPr>
      <dgm:t>
        <a:bodyPr/>
        <a:lstStyle/>
        <a:p>
          <a:r>
            <a:rPr lang="el-GR" sz="1800" b="1" dirty="0" smtClean="0">
              <a:solidFill>
                <a:schemeClr val="tx1"/>
              </a:solidFill>
            </a:rPr>
            <a:t>Πολιτεία</a:t>
          </a:r>
          <a:endParaRPr lang="el-GR" sz="1800" b="1" dirty="0">
            <a:solidFill>
              <a:schemeClr val="tx1"/>
            </a:solidFill>
          </a:endParaRPr>
        </a:p>
      </dgm:t>
    </dgm:pt>
    <dgm:pt modelId="{CBED0B2C-D962-4168-9D99-A84C5975AFED}" type="parTrans" cxnId="{42343BBA-5146-4F62-B01F-0455965E640A}">
      <dgm:prSet/>
      <dgm:spPr/>
      <dgm:t>
        <a:bodyPr/>
        <a:lstStyle/>
        <a:p>
          <a:endParaRPr lang="el-GR"/>
        </a:p>
      </dgm:t>
    </dgm:pt>
    <dgm:pt modelId="{3C65A3AF-4A38-41D8-8CE1-B380F3A20644}" type="sibTrans" cxnId="{42343BBA-5146-4F62-B01F-0455965E640A}">
      <dgm:prSet/>
      <dgm:spPr/>
      <dgm:t>
        <a:bodyPr/>
        <a:lstStyle/>
        <a:p>
          <a:endParaRPr lang="el-GR"/>
        </a:p>
      </dgm:t>
    </dgm:pt>
    <dgm:pt modelId="{659AFF6F-9792-4E2B-BF49-5738C6292D1B}">
      <dgm:prSet phldrT="[Κείμενο]" custT="1"/>
      <dgm:spPr>
        <a:solidFill>
          <a:srgbClr val="00CCFF"/>
        </a:solidFill>
      </dgm:spPr>
      <dgm:t>
        <a:bodyPr/>
        <a:lstStyle/>
        <a:p>
          <a:r>
            <a:rPr lang="el-GR" sz="1800" b="1" dirty="0" smtClean="0">
              <a:solidFill>
                <a:schemeClr val="tx1"/>
              </a:solidFill>
            </a:rPr>
            <a:t>Εμείς</a:t>
          </a:r>
          <a:endParaRPr lang="el-GR" sz="1800" b="1" dirty="0">
            <a:solidFill>
              <a:schemeClr val="tx1"/>
            </a:solidFill>
          </a:endParaRPr>
        </a:p>
      </dgm:t>
    </dgm:pt>
    <dgm:pt modelId="{44A84F34-8AD8-4BE8-9452-1462D8F981E4}" type="parTrans" cxnId="{D97FB831-D6B1-41B7-B412-6E460FCB9EDC}">
      <dgm:prSet/>
      <dgm:spPr/>
      <dgm:t>
        <a:bodyPr/>
        <a:lstStyle/>
        <a:p>
          <a:endParaRPr lang="el-GR"/>
        </a:p>
      </dgm:t>
    </dgm:pt>
    <dgm:pt modelId="{0912B26D-4E4A-4015-961A-BB857FB73276}" type="sibTrans" cxnId="{D97FB831-D6B1-41B7-B412-6E460FCB9EDC}">
      <dgm:prSet/>
      <dgm:spPr/>
      <dgm:t>
        <a:bodyPr/>
        <a:lstStyle/>
        <a:p>
          <a:endParaRPr lang="el-GR"/>
        </a:p>
      </dgm:t>
    </dgm:pt>
    <dgm:pt modelId="{780B7C40-5ACA-41AF-945C-886C82F25357}">
      <dgm:prSet custT="1"/>
      <dgm:spPr>
        <a:solidFill>
          <a:srgbClr val="FFFF00"/>
        </a:solidFill>
      </dgm:spPr>
      <dgm:t>
        <a:bodyPr/>
        <a:lstStyle/>
        <a:p>
          <a:r>
            <a:rPr lang="el-GR" sz="1800" b="1" dirty="0" smtClean="0">
              <a:solidFill>
                <a:schemeClr val="tx1"/>
              </a:solidFill>
            </a:rPr>
            <a:t>Πολίτης</a:t>
          </a:r>
          <a:endParaRPr lang="el-GR" sz="1800" dirty="0"/>
        </a:p>
      </dgm:t>
    </dgm:pt>
    <dgm:pt modelId="{B40020EB-BE02-4AF3-99B8-3091E495436A}" type="parTrans" cxnId="{659F7CF5-A323-49EE-99CA-BB1DA1BEC77C}">
      <dgm:prSet/>
      <dgm:spPr/>
      <dgm:t>
        <a:bodyPr/>
        <a:lstStyle/>
        <a:p>
          <a:endParaRPr lang="el-GR"/>
        </a:p>
      </dgm:t>
    </dgm:pt>
    <dgm:pt modelId="{45FFC2AF-6C11-4BB6-B88F-105DCB9AFDC4}" type="sibTrans" cxnId="{659F7CF5-A323-49EE-99CA-BB1DA1BEC77C}">
      <dgm:prSet/>
      <dgm:spPr/>
      <dgm:t>
        <a:bodyPr/>
        <a:lstStyle/>
        <a:p>
          <a:endParaRPr lang="el-GR"/>
        </a:p>
      </dgm:t>
    </dgm:pt>
    <dgm:pt modelId="{FA22B14E-AC78-4C0C-BCD7-F72A6D1A0FF3}" type="pres">
      <dgm:prSet presAssocID="{E6B5BFE8-8EF4-47D3-8288-BEDEF8813B22}" presName="outerComposite" presStyleCnt="0">
        <dgm:presLayoutVars>
          <dgm:chMax val="2"/>
          <dgm:animLvl val="lvl"/>
          <dgm:resizeHandles val="exact"/>
        </dgm:presLayoutVars>
      </dgm:prSet>
      <dgm:spPr/>
      <dgm:t>
        <a:bodyPr/>
        <a:lstStyle/>
        <a:p>
          <a:endParaRPr lang="el-GR"/>
        </a:p>
      </dgm:t>
    </dgm:pt>
    <dgm:pt modelId="{96695621-BEA0-4149-908B-25050CDE4CEB}" type="pres">
      <dgm:prSet presAssocID="{E6B5BFE8-8EF4-47D3-8288-BEDEF8813B22}" presName="dummyMaxCanvas" presStyleCnt="0"/>
      <dgm:spPr/>
    </dgm:pt>
    <dgm:pt modelId="{7AD68270-89F7-43BB-B765-7FF9C2EB0682}" type="pres">
      <dgm:prSet presAssocID="{E6B5BFE8-8EF4-47D3-8288-BEDEF8813B22}" presName="parentComposite" presStyleCnt="0"/>
      <dgm:spPr/>
    </dgm:pt>
    <dgm:pt modelId="{F5FB78E1-EDE4-4F73-AA33-4FDDC0C788C7}" type="pres">
      <dgm:prSet presAssocID="{E6B5BFE8-8EF4-47D3-8288-BEDEF8813B22}" presName="parent1" presStyleLbl="alignAccFollowNode1" presStyleIdx="0" presStyleCnt="4">
        <dgm:presLayoutVars>
          <dgm:chMax val="4"/>
        </dgm:presLayoutVars>
      </dgm:prSet>
      <dgm:spPr/>
      <dgm:t>
        <a:bodyPr/>
        <a:lstStyle/>
        <a:p>
          <a:endParaRPr lang="el-GR"/>
        </a:p>
      </dgm:t>
    </dgm:pt>
    <dgm:pt modelId="{70F20E91-8F15-4635-B80E-08650DE90D8B}" type="pres">
      <dgm:prSet presAssocID="{E6B5BFE8-8EF4-47D3-8288-BEDEF8813B22}" presName="parent2" presStyleLbl="alignAccFollowNode1" presStyleIdx="1" presStyleCnt="4">
        <dgm:presLayoutVars>
          <dgm:chMax val="4"/>
        </dgm:presLayoutVars>
      </dgm:prSet>
      <dgm:spPr/>
      <dgm:t>
        <a:bodyPr/>
        <a:lstStyle/>
        <a:p>
          <a:endParaRPr lang="el-GR"/>
        </a:p>
      </dgm:t>
    </dgm:pt>
    <dgm:pt modelId="{4B8DC4F9-CD9E-4EF2-971E-26C33F396778}" type="pres">
      <dgm:prSet presAssocID="{E6B5BFE8-8EF4-47D3-8288-BEDEF8813B22}" presName="childrenComposite" presStyleCnt="0"/>
      <dgm:spPr/>
    </dgm:pt>
    <dgm:pt modelId="{CB313C3D-A4E4-4C7E-B398-656E6B64E5E6}" type="pres">
      <dgm:prSet presAssocID="{E6B5BFE8-8EF4-47D3-8288-BEDEF8813B22}" presName="dummyMaxCanvas_ChildArea" presStyleCnt="0"/>
      <dgm:spPr/>
    </dgm:pt>
    <dgm:pt modelId="{EDE7B720-0F00-4EC8-BB3C-FA39E4721C25}" type="pres">
      <dgm:prSet presAssocID="{E6B5BFE8-8EF4-47D3-8288-BEDEF8813B22}" presName="fulcrum" presStyleLbl="alignAccFollowNode1" presStyleIdx="2" presStyleCnt="4"/>
      <dgm:spPr>
        <a:gradFill rotWithShape="0">
          <a:gsLst>
            <a:gs pos="0">
              <a:srgbClr val="FF3399"/>
            </a:gs>
            <a:gs pos="25000">
              <a:srgbClr val="FF6633"/>
            </a:gs>
            <a:gs pos="50000">
              <a:srgbClr val="FFFF00"/>
            </a:gs>
            <a:gs pos="75000">
              <a:srgbClr val="01A78F"/>
            </a:gs>
            <a:gs pos="100000">
              <a:srgbClr val="3366FF"/>
            </a:gs>
          </a:gsLst>
          <a:lin ang="5400000" scaled="0"/>
        </a:gradFill>
      </dgm:spPr>
      <dgm:t>
        <a:bodyPr/>
        <a:lstStyle/>
        <a:p>
          <a:endParaRPr lang="el-GR"/>
        </a:p>
      </dgm:t>
    </dgm:pt>
    <dgm:pt modelId="{85843715-24B2-478F-93E0-7F9FA7694A4D}" type="pres">
      <dgm:prSet presAssocID="{E6B5BFE8-8EF4-47D3-8288-BEDEF8813B22}" presName="balance_33" presStyleLbl="alignAccFollowNode1" presStyleIdx="3" presStyleCnt="4">
        <dgm:presLayoutVars>
          <dgm:bulletEnabled val="1"/>
        </dgm:presLayoutVars>
      </dgm:prSet>
      <dgm:spPr>
        <a:solidFill>
          <a:srgbClr val="9966FF"/>
        </a:solidFill>
        <a:ln>
          <a:gradFill>
            <a:gsLst>
              <a:gs pos="0">
                <a:srgbClr val="FF3399"/>
              </a:gs>
              <a:gs pos="25000">
                <a:srgbClr val="FF6633"/>
              </a:gs>
              <a:gs pos="50000">
                <a:srgbClr val="FFFF00"/>
              </a:gs>
              <a:gs pos="75000">
                <a:srgbClr val="01A78F"/>
              </a:gs>
              <a:gs pos="100000">
                <a:srgbClr val="3366FF"/>
              </a:gs>
            </a:gsLst>
            <a:lin ang="5400000" scaled="0"/>
          </a:gradFill>
        </a:ln>
      </dgm:spPr>
    </dgm:pt>
    <dgm:pt modelId="{B531E415-5BCA-426A-93DC-D8DA8D63F063}" type="pres">
      <dgm:prSet presAssocID="{E6B5BFE8-8EF4-47D3-8288-BEDEF8813B22}" presName="right_33_1" presStyleLbl="node1" presStyleIdx="0" presStyleCnt="6">
        <dgm:presLayoutVars>
          <dgm:bulletEnabled val="1"/>
        </dgm:presLayoutVars>
      </dgm:prSet>
      <dgm:spPr/>
      <dgm:t>
        <a:bodyPr/>
        <a:lstStyle/>
        <a:p>
          <a:endParaRPr lang="el-GR"/>
        </a:p>
      </dgm:t>
    </dgm:pt>
    <dgm:pt modelId="{287D7B50-0FDA-4F70-AFC2-3A7EBCE1D24C}" type="pres">
      <dgm:prSet presAssocID="{E6B5BFE8-8EF4-47D3-8288-BEDEF8813B22}" presName="right_33_2" presStyleLbl="node1" presStyleIdx="1" presStyleCnt="6">
        <dgm:presLayoutVars>
          <dgm:bulletEnabled val="1"/>
        </dgm:presLayoutVars>
      </dgm:prSet>
      <dgm:spPr/>
      <dgm:t>
        <a:bodyPr/>
        <a:lstStyle/>
        <a:p>
          <a:endParaRPr lang="el-GR"/>
        </a:p>
      </dgm:t>
    </dgm:pt>
    <dgm:pt modelId="{23FAE3C3-3263-49C4-BE40-183BDEC0EF49}" type="pres">
      <dgm:prSet presAssocID="{E6B5BFE8-8EF4-47D3-8288-BEDEF8813B22}" presName="right_33_3" presStyleLbl="node1" presStyleIdx="2" presStyleCnt="6">
        <dgm:presLayoutVars>
          <dgm:bulletEnabled val="1"/>
        </dgm:presLayoutVars>
      </dgm:prSet>
      <dgm:spPr/>
      <dgm:t>
        <a:bodyPr/>
        <a:lstStyle/>
        <a:p>
          <a:endParaRPr lang="el-GR"/>
        </a:p>
      </dgm:t>
    </dgm:pt>
    <dgm:pt modelId="{E3805FAC-1BC2-4162-AB7B-AB6FF47B7F1E}" type="pres">
      <dgm:prSet presAssocID="{E6B5BFE8-8EF4-47D3-8288-BEDEF8813B22}" presName="left_33_1" presStyleLbl="node1" presStyleIdx="3" presStyleCnt="6">
        <dgm:presLayoutVars>
          <dgm:bulletEnabled val="1"/>
        </dgm:presLayoutVars>
      </dgm:prSet>
      <dgm:spPr/>
      <dgm:t>
        <a:bodyPr/>
        <a:lstStyle/>
        <a:p>
          <a:endParaRPr lang="el-GR"/>
        </a:p>
      </dgm:t>
    </dgm:pt>
    <dgm:pt modelId="{90D59553-F36B-4E10-A88F-227232A72123}" type="pres">
      <dgm:prSet presAssocID="{E6B5BFE8-8EF4-47D3-8288-BEDEF8813B22}" presName="left_33_2" presStyleLbl="node1" presStyleIdx="4" presStyleCnt="6">
        <dgm:presLayoutVars>
          <dgm:bulletEnabled val="1"/>
        </dgm:presLayoutVars>
      </dgm:prSet>
      <dgm:spPr/>
      <dgm:t>
        <a:bodyPr/>
        <a:lstStyle/>
        <a:p>
          <a:endParaRPr lang="el-GR"/>
        </a:p>
      </dgm:t>
    </dgm:pt>
    <dgm:pt modelId="{EE6EAD44-EE3C-4C57-95E5-8110CEE5D703}" type="pres">
      <dgm:prSet presAssocID="{E6B5BFE8-8EF4-47D3-8288-BEDEF8813B22}" presName="left_33_3" presStyleLbl="node1" presStyleIdx="5" presStyleCnt="6">
        <dgm:presLayoutVars>
          <dgm:bulletEnabled val="1"/>
        </dgm:presLayoutVars>
      </dgm:prSet>
      <dgm:spPr/>
      <dgm:t>
        <a:bodyPr/>
        <a:lstStyle/>
        <a:p>
          <a:endParaRPr lang="el-GR"/>
        </a:p>
      </dgm:t>
    </dgm:pt>
  </dgm:ptLst>
  <dgm:cxnLst>
    <dgm:cxn modelId="{707D78B8-35E7-4514-93EC-C5A3C19D3011}" type="presOf" srcId="{E6B5BFE8-8EF4-47D3-8288-BEDEF8813B22}" destId="{FA22B14E-AC78-4C0C-BCD7-F72A6D1A0FF3}" srcOrd="0" destOrd="0" presId="urn:microsoft.com/office/officeart/2005/8/layout/balance1"/>
    <dgm:cxn modelId="{4E3F7AB8-E0DD-4AC8-9E8D-2FDEF969F376}" srcId="{0746A27F-3B97-414F-B7A6-5EE36B121BBA}" destId="{31742596-7D57-4476-B11B-5FD9041C4E78}" srcOrd="2" destOrd="0" parTransId="{CF0FDFB8-C66D-49A2-967B-F1B32B4E30CA}" sibTransId="{1B5C5F44-0D65-4B9F-9950-7C2EF7CEED9F}"/>
    <dgm:cxn modelId="{0E67AA4A-D28D-45D4-9F03-D62E4CA63750}" type="presOf" srcId="{780B7C40-5ACA-41AF-945C-886C82F25357}" destId="{90D59553-F36B-4E10-A88F-227232A72123}" srcOrd="0" destOrd="0" presId="urn:microsoft.com/office/officeart/2005/8/layout/balance1"/>
    <dgm:cxn modelId="{C4233849-34CF-412E-B368-10FD905D8D99}" type="presOf" srcId="{1CDA8FAD-F276-4CAB-B62B-3AD45C10C85A}" destId="{70F20E91-8F15-4635-B80E-08650DE90D8B}" srcOrd="0" destOrd="0" presId="urn:microsoft.com/office/officeart/2005/8/layout/balance1"/>
    <dgm:cxn modelId="{CA8E34CC-3614-47BF-8293-65E0B59CC656}" type="presOf" srcId="{659AFF6F-9792-4E2B-BF49-5738C6292D1B}" destId="{23FAE3C3-3263-49C4-BE40-183BDEC0EF49}" srcOrd="0" destOrd="0" presId="urn:microsoft.com/office/officeart/2005/8/layout/balance1"/>
    <dgm:cxn modelId="{C414D4B6-685F-4DA9-A94B-DEF798AD0CDB}" srcId="{0746A27F-3B97-414F-B7A6-5EE36B121BBA}" destId="{16F9B3EC-ED9D-47BB-A7A4-0D1715C065B9}" srcOrd="0" destOrd="0" parTransId="{A1544AFF-C3D1-4CD5-8EF1-7E46D2CE1546}" sibTransId="{4B0E0349-FBD0-48FD-A618-50105762901E}"/>
    <dgm:cxn modelId="{C9494E41-3CBC-4E95-9D20-58DF1D0C45C7}" srcId="{E6B5BFE8-8EF4-47D3-8288-BEDEF8813B22}" destId="{1CDA8FAD-F276-4CAB-B62B-3AD45C10C85A}" srcOrd="1" destOrd="0" parTransId="{711522E1-1C27-4496-8B32-06D9DDA53858}" sibTransId="{C5E87A32-E6BE-4C9B-BFF7-72A9B76D7952}"/>
    <dgm:cxn modelId="{CB8ECD9F-EDE5-4B99-B8ED-8937B7D0D862}" type="presOf" srcId="{16F9B3EC-ED9D-47BB-A7A4-0D1715C065B9}" destId="{E3805FAC-1BC2-4162-AB7B-AB6FF47B7F1E}" srcOrd="0" destOrd="0" presId="urn:microsoft.com/office/officeart/2005/8/layout/balance1"/>
    <dgm:cxn modelId="{469D3F3F-6939-474E-A2DB-5263CC9431E5}" type="presOf" srcId="{EE3DC3F7-814A-4E61-BE88-092FFA7C466E}" destId="{B531E415-5BCA-426A-93DC-D8DA8D63F063}" srcOrd="0" destOrd="0" presId="urn:microsoft.com/office/officeart/2005/8/layout/balance1"/>
    <dgm:cxn modelId="{D97FB831-D6B1-41B7-B412-6E460FCB9EDC}" srcId="{1CDA8FAD-F276-4CAB-B62B-3AD45C10C85A}" destId="{659AFF6F-9792-4E2B-BF49-5738C6292D1B}" srcOrd="2" destOrd="0" parTransId="{44A84F34-8AD8-4BE8-9452-1462D8F981E4}" sibTransId="{0912B26D-4E4A-4015-961A-BB857FB73276}"/>
    <dgm:cxn modelId="{659F7CF5-A323-49EE-99CA-BB1DA1BEC77C}" srcId="{0746A27F-3B97-414F-B7A6-5EE36B121BBA}" destId="{780B7C40-5ACA-41AF-945C-886C82F25357}" srcOrd="1" destOrd="0" parTransId="{B40020EB-BE02-4AF3-99B8-3091E495436A}" sibTransId="{45FFC2AF-6C11-4BB6-B88F-105DCB9AFDC4}"/>
    <dgm:cxn modelId="{42343BBA-5146-4F62-B01F-0455965E640A}" srcId="{1CDA8FAD-F276-4CAB-B62B-3AD45C10C85A}" destId="{E47F940E-7E77-4BE2-9BE6-DE2028573C9E}" srcOrd="1" destOrd="0" parTransId="{CBED0B2C-D962-4168-9D99-A84C5975AFED}" sibTransId="{3C65A3AF-4A38-41D8-8CE1-B380F3A20644}"/>
    <dgm:cxn modelId="{50E4F3E3-D182-4605-9CCD-DF5E59B8A36D}" type="presOf" srcId="{31742596-7D57-4476-B11B-5FD9041C4E78}" destId="{EE6EAD44-EE3C-4C57-95E5-8110CEE5D703}" srcOrd="0" destOrd="0" presId="urn:microsoft.com/office/officeart/2005/8/layout/balance1"/>
    <dgm:cxn modelId="{E412C9B5-39A7-4826-AD97-B45F80391E32}" srcId="{1CDA8FAD-F276-4CAB-B62B-3AD45C10C85A}" destId="{EE3DC3F7-814A-4E61-BE88-092FFA7C466E}" srcOrd="0" destOrd="0" parTransId="{086BF6A2-32AC-48D1-8C82-BF8F01FBE670}" sibTransId="{D4BEC6AA-760D-4AD8-9AE8-A61864C92442}"/>
    <dgm:cxn modelId="{75EBB8AE-48C4-4665-891F-87822E2ED399}" srcId="{E6B5BFE8-8EF4-47D3-8288-BEDEF8813B22}" destId="{0746A27F-3B97-414F-B7A6-5EE36B121BBA}" srcOrd="0" destOrd="0" parTransId="{65CC4F35-C74B-4953-B224-5ED5FBAEFFD1}" sibTransId="{7AFD05A8-B9F1-44B6-A407-7F1750C7C0EA}"/>
    <dgm:cxn modelId="{93760CC6-062A-4C5E-8502-7B13C89570D0}" type="presOf" srcId="{0746A27F-3B97-414F-B7A6-5EE36B121BBA}" destId="{F5FB78E1-EDE4-4F73-AA33-4FDDC0C788C7}" srcOrd="0" destOrd="0" presId="urn:microsoft.com/office/officeart/2005/8/layout/balance1"/>
    <dgm:cxn modelId="{5773BB4F-43AE-4D30-B874-46EEFC733D8A}" type="presOf" srcId="{E47F940E-7E77-4BE2-9BE6-DE2028573C9E}" destId="{287D7B50-0FDA-4F70-AFC2-3A7EBCE1D24C}" srcOrd="0" destOrd="0" presId="urn:microsoft.com/office/officeart/2005/8/layout/balance1"/>
    <dgm:cxn modelId="{7782C9D6-A444-4ACF-A0BC-7502B54EC650}" type="presParOf" srcId="{FA22B14E-AC78-4C0C-BCD7-F72A6D1A0FF3}" destId="{96695621-BEA0-4149-908B-25050CDE4CEB}" srcOrd="0" destOrd="0" presId="urn:microsoft.com/office/officeart/2005/8/layout/balance1"/>
    <dgm:cxn modelId="{FC328988-756B-45AD-8B5E-17B36EEEE875}" type="presParOf" srcId="{FA22B14E-AC78-4C0C-BCD7-F72A6D1A0FF3}" destId="{7AD68270-89F7-43BB-B765-7FF9C2EB0682}" srcOrd="1" destOrd="0" presId="urn:microsoft.com/office/officeart/2005/8/layout/balance1"/>
    <dgm:cxn modelId="{30D560F1-DEBA-4B30-8F74-2602553C2DD7}" type="presParOf" srcId="{7AD68270-89F7-43BB-B765-7FF9C2EB0682}" destId="{F5FB78E1-EDE4-4F73-AA33-4FDDC0C788C7}" srcOrd="0" destOrd="0" presId="urn:microsoft.com/office/officeart/2005/8/layout/balance1"/>
    <dgm:cxn modelId="{F99881BD-1D5E-4116-A016-2580F7947B73}" type="presParOf" srcId="{7AD68270-89F7-43BB-B765-7FF9C2EB0682}" destId="{70F20E91-8F15-4635-B80E-08650DE90D8B}" srcOrd="1" destOrd="0" presId="urn:microsoft.com/office/officeart/2005/8/layout/balance1"/>
    <dgm:cxn modelId="{1FDC1EAF-3683-48E6-923B-7A51FEF483F1}" type="presParOf" srcId="{FA22B14E-AC78-4C0C-BCD7-F72A6D1A0FF3}" destId="{4B8DC4F9-CD9E-4EF2-971E-26C33F396778}" srcOrd="2" destOrd="0" presId="urn:microsoft.com/office/officeart/2005/8/layout/balance1"/>
    <dgm:cxn modelId="{56825970-DD5F-43BB-917A-E54A0AD771DA}" type="presParOf" srcId="{4B8DC4F9-CD9E-4EF2-971E-26C33F396778}" destId="{CB313C3D-A4E4-4C7E-B398-656E6B64E5E6}" srcOrd="0" destOrd="0" presId="urn:microsoft.com/office/officeart/2005/8/layout/balance1"/>
    <dgm:cxn modelId="{79A4E3E8-DFE6-4EB3-AED3-95286FD69966}" type="presParOf" srcId="{4B8DC4F9-CD9E-4EF2-971E-26C33F396778}" destId="{EDE7B720-0F00-4EC8-BB3C-FA39E4721C25}" srcOrd="1" destOrd="0" presId="urn:microsoft.com/office/officeart/2005/8/layout/balance1"/>
    <dgm:cxn modelId="{134FECDC-128A-469C-B57D-5324A60565DC}" type="presParOf" srcId="{4B8DC4F9-CD9E-4EF2-971E-26C33F396778}" destId="{85843715-24B2-478F-93E0-7F9FA7694A4D}" srcOrd="2" destOrd="0" presId="urn:microsoft.com/office/officeart/2005/8/layout/balance1"/>
    <dgm:cxn modelId="{71C3C408-AE89-4091-9280-04A79BD5101E}" type="presParOf" srcId="{4B8DC4F9-CD9E-4EF2-971E-26C33F396778}" destId="{B531E415-5BCA-426A-93DC-D8DA8D63F063}" srcOrd="3" destOrd="0" presId="urn:microsoft.com/office/officeart/2005/8/layout/balance1"/>
    <dgm:cxn modelId="{390C72A7-C9AF-4EC5-8EF9-5585E009E3F9}" type="presParOf" srcId="{4B8DC4F9-CD9E-4EF2-971E-26C33F396778}" destId="{287D7B50-0FDA-4F70-AFC2-3A7EBCE1D24C}" srcOrd="4" destOrd="0" presId="urn:microsoft.com/office/officeart/2005/8/layout/balance1"/>
    <dgm:cxn modelId="{C8E7CC28-C980-40F2-AA11-2D3AC4565104}" type="presParOf" srcId="{4B8DC4F9-CD9E-4EF2-971E-26C33F396778}" destId="{23FAE3C3-3263-49C4-BE40-183BDEC0EF49}" srcOrd="5" destOrd="0" presId="urn:microsoft.com/office/officeart/2005/8/layout/balance1"/>
    <dgm:cxn modelId="{23ABFB15-8FC6-4F86-829B-9544187BACE5}" type="presParOf" srcId="{4B8DC4F9-CD9E-4EF2-971E-26C33F396778}" destId="{E3805FAC-1BC2-4162-AB7B-AB6FF47B7F1E}" srcOrd="6" destOrd="0" presId="urn:microsoft.com/office/officeart/2005/8/layout/balance1"/>
    <dgm:cxn modelId="{65A30A84-0D05-43BE-975B-ADF4A7BE789A}" type="presParOf" srcId="{4B8DC4F9-CD9E-4EF2-971E-26C33F396778}" destId="{90D59553-F36B-4E10-A88F-227232A72123}" srcOrd="7" destOrd="0" presId="urn:microsoft.com/office/officeart/2005/8/layout/balance1"/>
    <dgm:cxn modelId="{91D62918-734A-4588-BF7E-88EC68C86308}" type="presParOf" srcId="{4B8DC4F9-CD9E-4EF2-971E-26C33F396778}" destId="{EE6EAD44-EE3C-4C57-95E5-8110CEE5D703}" srcOrd="8" destOrd="0" presId="urn:microsoft.com/office/officeart/2005/8/layout/balance1"/>
  </dgm:cxnLst>
  <dgm:bg/>
  <dgm:whole/>
</dgm:dataModel>
</file>

<file path=ppt/diagrams/data3.xml><?xml version="1.0" encoding="utf-8"?>
<dgm:dataModel xmlns:dgm="http://schemas.openxmlformats.org/drawingml/2006/diagram" xmlns:a="http://schemas.openxmlformats.org/drawingml/2006/main">
  <dgm:ptLst>
    <dgm:pt modelId="{504A847D-8565-488D-9C3C-D29A57686950}" type="doc">
      <dgm:prSet loTypeId="urn:microsoft.com/office/officeart/2005/8/layout/arrow6" loCatId="process" qsTypeId="urn:microsoft.com/office/officeart/2005/8/quickstyle/3d1" qsCatId="3D" csTypeId="urn:microsoft.com/office/officeart/2005/8/colors/accent1_2" csCatId="accent1" phldr="1"/>
      <dgm:spPr/>
      <dgm:t>
        <a:bodyPr/>
        <a:lstStyle/>
        <a:p>
          <a:endParaRPr lang="el-GR"/>
        </a:p>
      </dgm:t>
    </dgm:pt>
    <dgm:pt modelId="{D4E49080-BA53-41A8-A1DD-462932802FC4}">
      <dgm:prSet phldrT="[Κείμενο]" custT="1"/>
      <dgm:spPr/>
      <dgm:t>
        <a:bodyPr/>
        <a:lstStyle/>
        <a:p>
          <a:pPr algn="ctr"/>
          <a:r>
            <a:rPr lang="el-GR" sz="1700" b="1" dirty="0" smtClean="0">
              <a:solidFill>
                <a:schemeClr val="tx1"/>
              </a:solidFill>
            </a:rPr>
            <a:t>Ποιος είναι ικανός να μετέχει στα κοινά και επομένως να ασκεί πολιτική;</a:t>
          </a:r>
          <a:endParaRPr lang="el-GR" sz="1700" dirty="0">
            <a:solidFill>
              <a:schemeClr val="tx1"/>
            </a:solidFill>
          </a:endParaRPr>
        </a:p>
      </dgm:t>
    </dgm:pt>
    <dgm:pt modelId="{2BBA2364-DFC1-4884-9478-BB22D7C950FA}" type="parTrans" cxnId="{3D4D3BA6-A741-41F4-9743-B2932A7278B0}">
      <dgm:prSet/>
      <dgm:spPr/>
      <dgm:t>
        <a:bodyPr/>
        <a:lstStyle/>
        <a:p>
          <a:endParaRPr lang="el-GR"/>
        </a:p>
      </dgm:t>
    </dgm:pt>
    <dgm:pt modelId="{E724E463-2EFF-4210-9A95-4EFDE233F952}" type="sibTrans" cxnId="{3D4D3BA6-A741-41F4-9743-B2932A7278B0}">
      <dgm:prSet/>
      <dgm:spPr/>
      <dgm:t>
        <a:bodyPr/>
        <a:lstStyle/>
        <a:p>
          <a:endParaRPr lang="el-GR"/>
        </a:p>
      </dgm:t>
    </dgm:pt>
    <dgm:pt modelId="{55EE0F5A-133D-41C3-9D26-46049214785D}">
      <dgm:prSet phldrT="[Κείμενο]" custT="1"/>
      <dgm:spPr/>
      <dgm:t>
        <a:bodyPr/>
        <a:lstStyle/>
        <a:p>
          <a:pPr algn="ctr"/>
          <a:r>
            <a:rPr lang="el-GR" sz="1700" b="1" dirty="0" smtClean="0">
              <a:solidFill>
                <a:schemeClr val="tx1"/>
              </a:solidFill>
            </a:rPr>
            <a:t>Όλοι οι πολίτες μπορούν και οφείλουν να συμμετέχουν στην πολιτική. </a:t>
          </a:r>
          <a:endParaRPr lang="el-GR" sz="1700" b="1" dirty="0">
            <a:solidFill>
              <a:schemeClr val="tx1"/>
            </a:solidFill>
          </a:endParaRPr>
        </a:p>
      </dgm:t>
    </dgm:pt>
    <dgm:pt modelId="{06ACB1E9-5B75-4F47-B989-F2E3AC6E01CD}" type="parTrans" cxnId="{23DF576D-900A-4FEA-A7A8-9A1A72F3EFA0}">
      <dgm:prSet/>
      <dgm:spPr/>
      <dgm:t>
        <a:bodyPr/>
        <a:lstStyle/>
        <a:p>
          <a:endParaRPr lang="el-GR"/>
        </a:p>
      </dgm:t>
    </dgm:pt>
    <dgm:pt modelId="{9894D3CB-AB36-4FBB-90AF-172AED722172}" type="sibTrans" cxnId="{23DF576D-900A-4FEA-A7A8-9A1A72F3EFA0}">
      <dgm:prSet/>
      <dgm:spPr/>
      <dgm:t>
        <a:bodyPr/>
        <a:lstStyle/>
        <a:p>
          <a:endParaRPr lang="el-GR"/>
        </a:p>
      </dgm:t>
    </dgm:pt>
    <dgm:pt modelId="{D98576DE-5211-47B3-8F77-F9D7275B410A}" type="pres">
      <dgm:prSet presAssocID="{504A847D-8565-488D-9C3C-D29A57686950}" presName="compositeShape" presStyleCnt="0">
        <dgm:presLayoutVars>
          <dgm:chMax val="2"/>
          <dgm:dir/>
          <dgm:resizeHandles val="exact"/>
        </dgm:presLayoutVars>
      </dgm:prSet>
      <dgm:spPr/>
      <dgm:t>
        <a:bodyPr/>
        <a:lstStyle/>
        <a:p>
          <a:endParaRPr lang="el-GR"/>
        </a:p>
      </dgm:t>
    </dgm:pt>
    <dgm:pt modelId="{D2544CB2-7992-4BB7-80F4-FAE332D6C816}" type="pres">
      <dgm:prSet presAssocID="{504A847D-8565-488D-9C3C-D29A57686950}" presName="ribbon" presStyleLbl="node1" presStyleIdx="0" presStyleCnt="1" custLinFactNeighborX="-2105" custLinFactNeighborY="-2632"/>
      <dgm:spPr>
        <a:solidFill>
          <a:srgbClr val="37A9FF"/>
        </a:solidFill>
      </dgm:spPr>
      <dgm:t>
        <a:bodyPr/>
        <a:lstStyle/>
        <a:p>
          <a:endParaRPr lang="el-GR"/>
        </a:p>
      </dgm:t>
    </dgm:pt>
    <dgm:pt modelId="{8EA97084-7532-4899-A963-09D51DB12A5A}" type="pres">
      <dgm:prSet presAssocID="{504A847D-8565-488D-9C3C-D29A57686950}" presName="leftArrowText" presStyleLbl="node1" presStyleIdx="0" presStyleCnt="1" custScaleX="130293" custScaleY="79711" custLinFactNeighborX="-11648" custLinFactNeighborY="-2894">
        <dgm:presLayoutVars>
          <dgm:chMax val="0"/>
          <dgm:bulletEnabled val="1"/>
        </dgm:presLayoutVars>
      </dgm:prSet>
      <dgm:spPr/>
      <dgm:t>
        <a:bodyPr/>
        <a:lstStyle/>
        <a:p>
          <a:endParaRPr lang="el-GR"/>
        </a:p>
      </dgm:t>
    </dgm:pt>
    <dgm:pt modelId="{0C2194C9-7217-43AB-8815-B9ED32C0E42D}" type="pres">
      <dgm:prSet presAssocID="{504A847D-8565-488D-9C3C-D29A57686950}" presName="rightArrowText" presStyleLbl="node1" presStyleIdx="0" presStyleCnt="1" custScaleX="119513" custLinFactNeighborX="3009" custLinFactNeighborY="1450">
        <dgm:presLayoutVars>
          <dgm:chMax val="0"/>
          <dgm:bulletEnabled val="1"/>
        </dgm:presLayoutVars>
      </dgm:prSet>
      <dgm:spPr/>
      <dgm:t>
        <a:bodyPr/>
        <a:lstStyle/>
        <a:p>
          <a:endParaRPr lang="el-GR"/>
        </a:p>
      </dgm:t>
    </dgm:pt>
  </dgm:ptLst>
  <dgm:cxnLst>
    <dgm:cxn modelId="{100CA31D-1038-40D4-A8CE-E3D9B549F0F9}" type="presOf" srcId="{D4E49080-BA53-41A8-A1DD-462932802FC4}" destId="{8EA97084-7532-4899-A963-09D51DB12A5A}" srcOrd="0" destOrd="0" presId="urn:microsoft.com/office/officeart/2005/8/layout/arrow6"/>
    <dgm:cxn modelId="{23DF576D-900A-4FEA-A7A8-9A1A72F3EFA0}" srcId="{504A847D-8565-488D-9C3C-D29A57686950}" destId="{55EE0F5A-133D-41C3-9D26-46049214785D}" srcOrd="1" destOrd="0" parTransId="{06ACB1E9-5B75-4F47-B989-F2E3AC6E01CD}" sibTransId="{9894D3CB-AB36-4FBB-90AF-172AED722172}"/>
    <dgm:cxn modelId="{33C715FC-6947-4818-9E31-65AF34A81509}" type="presOf" srcId="{504A847D-8565-488D-9C3C-D29A57686950}" destId="{D98576DE-5211-47B3-8F77-F9D7275B410A}" srcOrd="0" destOrd="0" presId="urn:microsoft.com/office/officeart/2005/8/layout/arrow6"/>
    <dgm:cxn modelId="{C3BA5470-F496-4CB5-A15F-39A36EF15C6F}" type="presOf" srcId="{55EE0F5A-133D-41C3-9D26-46049214785D}" destId="{0C2194C9-7217-43AB-8815-B9ED32C0E42D}" srcOrd="0" destOrd="0" presId="urn:microsoft.com/office/officeart/2005/8/layout/arrow6"/>
    <dgm:cxn modelId="{3D4D3BA6-A741-41F4-9743-B2932A7278B0}" srcId="{504A847D-8565-488D-9C3C-D29A57686950}" destId="{D4E49080-BA53-41A8-A1DD-462932802FC4}" srcOrd="0" destOrd="0" parTransId="{2BBA2364-DFC1-4884-9478-BB22D7C950FA}" sibTransId="{E724E463-2EFF-4210-9A95-4EFDE233F952}"/>
    <dgm:cxn modelId="{D6FB1583-94AC-490E-AEEA-54A7E52F440D}" type="presParOf" srcId="{D98576DE-5211-47B3-8F77-F9D7275B410A}" destId="{D2544CB2-7992-4BB7-80F4-FAE332D6C816}" srcOrd="0" destOrd="0" presId="urn:microsoft.com/office/officeart/2005/8/layout/arrow6"/>
    <dgm:cxn modelId="{7B29F7F1-40F6-4601-BC5E-CB170CFC2F09}" type="presParOf" srcId="{D98576DE-5211-47B3-8F77-F9D7275B410A}" destId="{8EA97084-7532-4899-A963-09D51DB12A5A}" srcOrd="1" destOrd="0" presId="urn:microsoft.com/office/officeart/2005/8/layout/arrow6"/>
    <dgm:cxn modelId="{7B586AFE-8CB6-4D53-8F4F-ADB4C946BD01}" type="presParOf" srcId="{D98576DE-5211-47B3-8F77-F9D7275B410A}" destId="{0C2194C9-7217-43AB-8815-B9ED32C0E42D}" srcOrd="2" destOrd="0" presId="urn:microsoft.com/office/officeart/2005/8/layout/arrow6"/>
  </dgm:cxnLst>
  <dgm:bg/>
  <dgm:whole/>
</dgm:dataModel>
</file>

<file path=ppt/diagrams/data4.xml><?xml version="1.0" encoding="utf-8"?>
<dgm:dataModel xmlns:dgm="http://schemas.openxmlformats.org/drawingml/2006/diagram" xmlns:a="http://schemas.openxmlformats.org/drawingml/2006/main">
  <dgm:ptLst>
    <dgm:pt modelId="{317E9265-ED9B-4D5D-BBD1-CB57AC742FB6}" type="doc">
      <dgm:prSet loTypeId="urn:microsoft.com/office/officeart/2005/8/layout/equation1" loCatId="relationship" qsTypeId="urn:microsoft.com/office/officeart/2005/8/quickstyle/3d5" qsCatId="3D" csTypeId="urn:microsoft.com/office/officeart/2005/8/colors/accent1_2" csCatId="accent1" phldr="1"/>
      <dgm:spPr/>
    </dgm:pt>
    <dgm:pt modelId="{9CF31869-947D-4F89-908C-2FAB58AB2911}">
      <dgm:prSet phldrT="[Κείμενο]" custT="1"/>
      <dgm:spPr>
        <a:solidFill>
          <a:srgbClr val="FF0000"/>
        </a:solidFill>
      </dgm:spPr>
      <dgm:t>
        <a:bodyPr/>
        <a:lstStyle/>
        <a:p>
          <a:r>
            <a:rPr lang="el-GR" sz="1900" b="1" dirty="0" smtClean="0">
              <a:solidFill>
                <a:schemeClr val="tx1"/>
              </a:solidFill>
            </a:rPr>
            <a:t>Δικαίωμα </a:t>
          </a:r>
        </a:p>
        <a:p>
          <a:r>
            <a:rPr lang="el-GR" sz="1900" b="1" dirty="0" smtClean="0">
              <a:solidFill>
                <a:schemeClr val="tx1"/>
              </a:solidFill>
            </a:rPr>
            <a:t>&amp;</a:t>
          </a:r>
        </a:p>
        <a:p>
          <a:r>
            <a:rPr lang="el-GR" sz="1900" b="1" dirty="0" smtClean="0">
              <a:solidFill>
                <a:schemeClr val="tx1"/>
              </a:solidFill>
            </a:rPr>
            <a:t> προνόμιο</a:t>
          </a:r>
          <a:endParaRPr lang="el-GR" sz="1900" b="1" dirty="0">
            <a:solidFill>
              <a:schemeClr val="tx1"/>
            </a:solidFill>
          </a:endParaRPr>
        </a:p>
      </dgm:t>
    </dgm:pt>
    <dgm:pt modelId="{40E9CA08-46C6-4165-A8D2-CCE14C2D5EEF}" type="parTrans" cxnId="{43139D83-8874-47D2-AA07-0A5F3A6B4FF1}">
      <dgm:prSet/>
      <dgm:spPr/>
      <dgm:t>
        <a:bodyPr/>
        <a:lstStyle/>
        <a:p>
          <a:endParaRPr lang="el-GR"/>
        </a:p>
      </dgm:t>
    </dgm:pt>
    <dgm:pt modelId="{66F60629-9F7C-42C5-92A6-7E1A33671A69}" type="sibTrans" cxnId="{43139D83-8874-47D2-AA07-0A5F3A6B4FF1}">
      <dgm:prSet/>
      <dgm:spPr>
        <a:solidFill>
          <a:srgbClr val="37A9FF"/>
        </a:solidFill>
      </dgm:spPr>
      <dgm:t>
        <a:bodyPr/>
        <a:lstStyle/>
        <a:p>
          <a:endParaRPr lang="el-GR"/>
        </a:p>
      </dgm:t>
    </dgm:pt>
    <dgm:pt modelId="{DD3EF176-64DD-43B9-98D5-5007C46E247C}">
      <dgm:prSet phldrT="[Κείμενο]" custT="1"/>
      <dgm:spPr>
        <a:solidFill>
          <a:srgbClr val="FF0000"/>
        </a:solidFill>
      </dgm:spPr>
      <dgm:t>
        <a:bodyPr/>
        <a:lstStyle/>
        <a:p>
          <a:r>
            <a:rPr lang="el-GR" sz="1900" b="1" dirty="0" smtClean="0">
              <a:solidFill>
                <a:schemeClr val="tx1"/>
              </a:solidFill>
            </a:rPr>
            <a:t>Υποχρέωση</a:t>
          </a:r>
        </a:p>
        <a:p>
          <a:r>
            <a:rPr lang="el-GR" sz="1900" b="1" dirty="0" smtClean="0">
              <a:solidFill>
                <a:schemeClr val="tx1"/>
              </a:solidFill>
            </a:rPr>
            <a:t> &amp;</a:t>
          </a:r>
        </a:p>
        <a:p>
          <a:r>
            <a:rPr lang="el-GR" sz="1900" b="1" dirty="0" smtClean="0">
              <a:solidFill>
                <a:schemeClr val="tx1"/>
              </a:solidFill>
            </a:rPr>
            <a:t> καθήκον</a:t>
          </a:r>
          <a:endParaRPr lang="el-GR" sz="1900" b="1" dirty="0">
            <a:solidFill>
              <a:schemeClr val="tx1"/>
            </a:solidFill>
          </a:endParaRPr>
        </a:p>
      </dgm:t>
    </dgm:pt>
    <dgm:pt modelId="{4505B322-9B99-4C98-B314-7981225E726C}" type="parTrans" cxnId="{109F9E19-9B16-48CF-8204-A09CD4EF2307}">
      <dgm:prSet/>
      <dgm:spPr/>
      <dgm:t>
        <a:bodyPr/>
        <a:lstStyle/>
        <a:p>
          <a:endParaRPr lang="el-GR"/>
        </a:p>
      </dgm:t>
    </dgm:pt>
    <dgm:pt modelId="{5175BE28-309C-46F6-84FC-19ECD2434813}" type="sibTrans" cxnId="{109F9E19-9B16-48CF-8204-A09CD4EF2307}">
      <dgm:prSet/>
      <dgm:spPr>
        <a:solidFill>
          <a:srgbClr val="37A9FF"/>
        </a:solidFill>
      </dgm:spPr>
      <dgm:t>
        <a:bodyPr/>
        <a:lstStyle/>
        <a:p>
          <a:endParaRPr lang="el-GR"/>
        </a:p>
      </dgm:t>
    </dgm:pt>
    <dgm:pt modelId="{52613372-8DBF-4D78-A945-C301AC7D9778}">
      <dgm:prSet phldrT="[Κείμενο]" custT="1"/>
      <dgm:spPr>
        <a:solidFill>
          <a:srgbClr val="37A9FF"/>
        </a:solidFill>
      </dgm:spPr>
      <dgm:t>
        <a:bodyPr/>
        <a:lstStyle/>
        <a:p>
          <a:r>
            <a:rPr lang="el-GR" sz="1900" b="1" dirty="0" smtClean="0">
              <a:solidFill>
                <a:schemeClr val="tx1"/>
              </a:solidFill>
            </a:rPr>
            <a:t>Πολίτης</a:t>
          </a:r>
          <a:endParaRPr lang="el-GR" sz="1900" b="1" dirty="0">
            <a:solidFill>
              <a:schemeClr val="tx1"/>
            </a:solidFill>
          </a:endParaRPr>
        </a:p>
      </dgm:t>
    </dgm:pt>
    <dgm:pt modelId="{1BCF2A71-6D53-4E81-8CE2-EB1A63F81F8A}" type="parTrans" cxnId="{D1CE5521-F555-4B7B-9985-2C27264E0278}">
      <dgm:prSet/>
      <dgm:spPr/>
      <dgm:t>
        <a:bodyPr/>
        <a:lstStyle/>
        <a:p>
          <a:endParaRPr lang="el-GR"/>
        </a:p>
      </dgm:t>
    </dgm:pt>
    <dgm:pt modelId="{3391FD87-AAA7-4A86-A0FE-340D5E2273CA}" type="sibTrans" cxnId="{D1CE5521-F555-4B7B-9985-2C27264E0278}">
      <dgm:prSet/>
      <dgm:spPr/>
      <dgm:t>
        <a:bodyPr/>
        <a:lstStyle/>
        <a:p>
          <a:endParaRPr lang="el-GR"/>
        </a:p>
      </dgm:t>
    </dgm:pt>
    <dgm:pt modelId="{62BAC6A9-8242-42D6-A31A-B5FED0A63E97}" type="pres">
      <dgm:prSet presAssocID="{317E9265-ED9B-4D5D-BBD1-CB57AC742FB6}" presName="linearFlow" presStyleCnt="0">
        <dgm:presLayoutVars>
          <dgm:dir/>
          <dgm:resizeHandles val="exact"/>
        </dgm:presLayoutVars>
      </dgm:prSet>
      <dgm:spPr/>
    </dgm:pt>
    <dgm:pt modelId="{18BADD96-43E0-40A9-B8E3-ECEA0F37DA51}" type="pres">
      <dgm:prSet presAssocID="{9CF31869-947D-4F89-908C-2FAB58AB2911}" presName="node" presStyleLbl="node1" presStyleIdx="0" presStyleCnt="3">
        <dgm:presLayoutVars>
          <dgm:bulletEnabled val="1"/>
        </dgm:presLayoutVars>
      </dgm:prSet>
      <dgm:spPr/>
      <dgm:t>
        <a:bodyPr/>
        <a:lstStyle/>
        <a:p>
          <a:endParaRPr lang="el-GR"/>
        </a:p>
      </dgm:t>
    </dgm:pt>
    <dgm:pt modelId="{064F03C1-D156-4461-AFD2-4AE9720F9580}" type="pres">
      <dgm:prSet presAssocID="{66F60629-9F7C-42C5-92A6-7E1A33671A69}" presName="spacerL" presStyleCnt="0"/>
      <dgm:spPr/>
    </dgm:pt>
    <dgm:pt modelId="{782CDDDA-6C17-4C97-9C74-B585F2E99F04}" type="pres">
      <dgm:prSet presAssocID="{66F60629-9F7C-42C5-92A6-7E1A33671A69}" presName="sibTrans" presStyleLbl="sibTrans2D1" presStyleIdx="0" presStyleCnt="2"/>
      <dgm:spPr/>
      <dgm:t>
        <a:bodyPr/>
        <a:lstStyle/>
        <a:p>
          <a:endParaRPr lang="el-GR"/>
        </a:p>
      </dgm:t>
    </dgm:pt>
    <dgm:pt modelId="{6317630F-A189-4247-AB1E-798B6BCBA6AA}" type="pres">
      <dgm:prSet presAssocID="{66F60629-9F7C-42C5-92A6-7E1A33671A69}" presName="spacerR" presStyleCnt="0"/>
      <dgm:spPr/>
    </dgm:pt>
    <dgm:pt modelId="{5BDB3D9D-6CD7-43EB-AE28-2BE2CF67BCAD}" type="pres">
      <dgm:prSet presAssocID="{DD3EF176-64DD-43B9-98D5-5007C46E247C}" presName="node" presStyleLbl="node1" presStyleIdx="1" presStyleCnt="3">
        <dgm:presLayoutVars>
          <dgm:bulletEnabled val="1"/>
        </dgm:presLayoutVars>
      </dgm:prSet>
      <dgm:spPr/>
      <dgm:t>
        <a:bodyPr/>
        <a:lstStyle/>
        <a:p>
          <a:endParaRPr lang="el-GR"/>
        </a:p>
      </dgm:t>
    </dgm:pt>
    <dgm:pt modelId="{89FB3420-2167-4929-BBD1-FCE4CB59B96A}" type="pres">
      <dgm:prSet presAssocID="{5175BE28-309C-46F6-84FC-19ECD2434813}" presName="spacerL" presStyleCnt="0"/>
      <dgm:spPr/>
    </dgm:pt>
    <dgm:pt modelId="{35F8D935-F24E-4256-A7AA-30E171E3A666}" type="pres">
      <dgm:prSet presAssocID="{5175BE28-309C-46F6-84FC-19ECD2434813}" presName="sibTrans" presStyleLbl="sibTrans2D1" presStyleIdx="1" presStyleCnt="2"/>
      <dgm:spPr/>
      <dgm:t>
        <a:bodyPr/>
        <a:lstStyle/>
        <a:p>
          <a:endParaRPr lang="el-GR"/>
        </a:p>
      </dgm:t>
    </dgm:pt>
    <dgm:pt modelId="{CFA54AAC-B2CA-45BC-A4F2-EF3E01217012}" type="pres">
      <dgm:prSet presAssocID="{5175BE28-309C-46F6-84FC-19ECD2434813}" presName="spacerR" presStyleCnt="0"/>
      <dgm:spPr/>
    </dgm:pt>
    <dgm:pt modelId="{D7753142-8AF7-4553-84DB-4ACC42AD0BC9}" type="pres">
      <dgm:prSet presAssocID="{52613372-8DBF-4D78-A945-C301AC7D9778}" presName="node" presStyleLbl="node1" presStyleIdx="2" presStyleCnt="3">
        <dgm:presLayoutVars>
          <dgm:bulletEnabled val="1"/>
        </dgm:presLayoutVars>
      </dgm:prSet>
      <dgm:spPr/>
      <dgm:t>
        <a:bodyPr/>
        <a:lstStyle/>
        <a:p>
          <a:endParaRPr lang="el-GR"/>
        </a:p>
      </dgm:t>
    </dgm:pt>
  </dgm:ptLst>
  <dgm:cxnLst>
    <dgm:cxn modelId="{43139D83-8874-47D2-AA07-0A5F3A6B4FF1}" srcId="{317E9265-ED9B-4D5D-BBD1-CB57AC742FB6}" destId="{9CF31869-947D-4F89-908C-2FAB58AB2911}" srcOrd="0" destOrd="0" parTransId="{40E9CA08-46C6-4165-A8D2-CCE14C2D5EEF}" sibTransId="{66F60629-9F7C-42C5-92A6-7E1A33671A69}"/>
    <dgm:cxn modelId="{E670A544-14F1-4073-BC8A-4452CD4ADD79}" type="presOf" srcId="{66F60629-9F7C-42C5-92A6-7E1A33671A69}" destId="{782CDDDA-6C17-4C97-9C74-B585F2E99F04}" srcOrd="0" destOrd="0" presId="urn:microsoft.com/office/officeart/2005/8/layout/equation1"/>
    <dgm:cxn modelId="{98C862CB-311F-4EBB-B74F-B482F8BDA910}" type="presOf" srcId="{52613372-8DBF-4D78-A945-C301AC7D9778}" destId="{D7753142-8AF7-4553-84DB-4ACC42AD0BC9}" srcOrd="0" destOrd="0" presId="urn:microsoft.com/office/officeart/2005/8/layout/equation1"/>
    <dgm:cxn modelId="{D1CE5521-F555-4B7B-9985-2C27264E0278}" srcId="{317E9265-ED9B-4D5D-BBD1-CB57AC742FB6}" destId="{52613372-8DBF-4D78-A945-C301AC7D9778}" srcOrd="2" destOrd="0" parTransId="{1BCF2A71-6D53-4E81-8CE2-EB1A63F81F8A}" sibTransId="{3391FD87-AAA7-4A86-A0FE-340D5E2273CA}"/>
    <dgm:cxn modelId="{314A8E3A-27C4-4D87-B23D-3880093222BF}" type="presOf" srcId="{317E9265-ED9B-4D5D-BBD1-CB57AC742FB6}" destId="{62BAC6A9-8242-42D6-A31A-B5FED0A63E97}" srcOrd="0" destOrd="0" presId="urn:microsoft.com/office/officeart/2005/8/layout/equation1"/>
    <dgm:cxn modelId="{E9C84557-510D-4F73-8156-96D47A6B9A38}" type="presOf" srcId="{5175BE28-309C-46F6-84FC-19ECD2434813}" destId="{35F8D935-F24E-4256-A7AA-30E171E3A666}" srcOrd="0" destOrd="0" presId="urn:microsoft.com/office/officeart/2005/8/layout/equation1"/>
    <dgm:cxn modelId="{B5B0C9CF-238B-48CF-9321-9EEF13BA3FF5}" type="presOf" srcId="{DD3EF176-64DD-43B9-98D5-5007C46E247C}" destId="{5BDB3D9D-6CD7-43EB-AE28-2BE2CF67BCAD}" srcOrd="0" destOrd="0" presId="urn:microsoft.com/office/officeart/2005/8/layout/equation1"/>
    <dgm:cxn modelId="{109F9E19-9B16-48CF-8204-A09CD4EF2307}" srcId="{317E9265-ED9B-4D5D-BBD1-CB57AC742FB6}" destId="{DD3EF176-64DD-43B9-98D5-5007C46E247C}" srcOrd="1" destOrd="0" parTransId="{4505B322-9B99-4C98-B314-7981225E726C}" sibTransId="{5175BE28-309C-46F6-84FC-19ECD2434813}"/>
    <dgm:cxn modelId="{E3D0F166-F5DA-49B7-BE11-75C63C245B15}" type="presOf" srcId="{9CF31869-947D-4F89-908C-2FAB58AB2911}" destId="{18BADD96-43E0-40A9-B8E3-ECEA0F37DA51}" srcOrd="0" destOrd="0" presId="urn:microsoft.com/office/officeart/2005/8/layout/equation1"/>
    <dgm:cxn modelId="{50D48286-CDD0-45DC-B6AC-81143C243680}" type="presParOf" srcId="{62BAC6A9-8242-42D6-A31A-B5FED0A63E97}" destId="{18BADD96-43E0-40A9-B8E3-ECEA0F37DA51}" srcOrd="0" destOrd="0" presId="urn:microsoft.com/office/officeart/2005/8/layout/equation1"/>
    <dgm:cxn modelId="{C5D54621-7E2B-4333-BC21-403592AED1CB}" type="presParOf" srcId="{62BAC6A9-8242-42D6-A31A-B5FED0A63E97}" destId="{064F03C1-D156-4461-AFD2-4AE9720F9580}" srcOrd="1" destOrd="0" presId="urn:microsoft.com/office/officeart/2005/8/layout/equation1"/>
    <dgm:cxn modelId="{90730D33-1062-4120-8275-6BDCA04FE680}" type="presParOf" srcId="{62BAC6A9-8242-42D6-A31A-B5FED0A63E97}" destId="{782CDDDA-6C17-4C97-9C74-B585F2E99F04}" srcOrd="2" destOrd="0" presId="urn:microsoft.com/office/officeart/2005/8/layout/equation1"/>
    <dgm:cxn modelId="{E7FDAC03-26ED-488B-962F-14826D2BFFDE}" type="presParOf" srcId="{62BAC6A9-8242-42D6-A31A-B5FED0A63E97}" destId="{6317630F-A189-4247-AB1E-798B6BCBA6AA}" srcOrd="3" destOrd="0" presId="urn:microsoft.com/office/officeart/2005/8/layout/equation1"/>
    <dgm:cxn modelId="{DABA74F3-42BC-4255-BB19-79E68F1AED7B}" type="presParOf" srcId="{62BAC6A9-8242-42D6-A31A-B5FED0A63E97}" destId="{5BDB3D9D-6CD7-43EB-AE28-2BE2CF67BCAD}" srcOrd="4" destOrd="0" presId="urn:microsoft.com/office/officeart/2005/8/layout/equation1"/>
    <dgm:cxn modelId="{85896A17-E5C8-494C-B5A3-6A7698765787}" type="presParOf" srcId="{62BAC6A9-8242-42D6-A31A-B5FED0A63E97}" destId="{89FB3420-2167-4929-BBD1-FCE4CB59B96A}" srcOrd="5" destOrd="0" presId="urn:microsoft.com/office/officeart/2005/8/layout/equation1"/>
    <dgm:cxn modelId="{802771C0-2847-4E2C-A94A-4414FC8775E1}" type="presParOf" srcId="{62BAC6A9-8242-42D6-A31A-B5FED0A63E97}" destId="{35F8D935-F24E-4256-A7AA-30E171E3A666}" srcOrd="6" destOrd="0" presId="urn:microsoft.com/office/officeart/2005/8/layout/equation1"/>
    <dgm:cxn modelId="{4DDAB31C-7761-4CDD-B416-79252344E795}" type="presParOf" srcId="{62BAC6A9-8242-42D6-A31A-B5FED0A63E97}" destId="{CFA54AAC-B2CA-45BC-A4F2-EF3E01217012}" srcOrd="7" destOrd="0" presId="urn:microsoft.com/office/officeart/2005/8/layout/equation1"/>
    <dgm:cxn modelId="{5F50E136-A17C-45F0-9E68-EC0C3F0FF4B4}" type="presParOf" srcId="{62BAC6A9-8242-42D6-A31A-B5FED0A63E97}" destId="{D7753142-8AF7-4553-84DB-4ACC42AD0BC9}" srcOrd="8" destOrd="0" presId="urn:microsoft.com/office/officeart/2005/8/layout/equation1"/>
  </dgm:cxnLst>
  <dgm:bg>
    <a:noFill/>
  </dgm:bg>
  <dgm:whole/>
</dgm:dataModel>
</file>

<file path=ppt/diagrams/data5.xml><?xml version="1.0" encoding="utf-8"?>
<dgm:dataModel xmlns:dgm="http://schemas.openxmlformats.org/drawingml/2006/diagram" xmlns:a="http://schemas.openxmlformats.org/drawingml/2006/main">
  <dgm:ptLst>
    <dgm:pt modelId="{C4424F27-C37A-4A57-B39B-4106A9F888E6}" type="doc">
      <dgm:prSet loTypeId="urn:microsoft.com/office/officeart/2005/8/layout/arrow3" loCatId="relationship" qsTypeId="urn:microsoft.com/office/officeart/2005/8/quickstyle/3d5" qsCatId="3D" csTypeId="urn:microsoft.com/office/officeart/2005/8/colors/accent1_2" csCatId="accent1" phldr="1"/>
      <dgm:spPr/>
      <dgm:t>
        <a:bodyPr/>
        <a:lstStyle/>
        <a:p>
          <a:endParaRPr lang="el-GR"/>
        </a:p>
      </dgm:t>
    </dgm:pt>
    <dgm:pt modelId="{E5844AB6-8280-426C-AF80-18EF41E00089}">
      <dgm:prSet phldrT="[Κείμενο]" custT="1"/>
      <dgm:spPr/>
      <dgm:t>
        <a:bodyPr/>
        <a:lstStyle/>
        <a:p>
          <a:r>
            <a:rPr lang="el-GR" sz="2600" b="1" dirty="0" smtClean="0"/>
            <a:t>Πολιτική αποχή </a:t>
          </a:r>
        </a:p>
        <a:p>
          <a:r>
            <a:rPr lang="el-GR" sz="2600" b="1" dirty="0" smtClean="0"/>
            <a:t>&amp;</a:t>
          </a:r>
        </a:p>
        <a:p>
          <a:r>
            <a:rPr lang="el-GR" sz="2600" b="1" dirty="0" smtClean="0"/>
            <a:t> απάθεια</a:t>
          </a:r>
          <a:endParaRPr lang="el-GR" sz="2600" b="1" dirty="0"/>
        </a:p>
      </dgm:t>
    </dgm:pt>
    <dgm:pt modelId="{4AD18E07-8002-477C-B14B-4CA74F69EBD4}" type="parTrans" cxnId="{35FF4F2B-E4BE-46D1-839D-824F725A1000}">
      <dgm:prSet/>
      <dgm:spPr/>
      <dgm:t>
        <a:bodyPr/>
        <a:lstStyle/>
        <a:p>
          <a:endParaRPr lang="el-GR"/>
        </a:p>
      </dgm:t>
    </dgm:pt>
    <dgm:pt modelId="{21FC71E5-29B3-4066-ADEC-F0D0E0BD47E0}" type="sibTrans" cxnId="{35FF4F2B-E4BE-46D1-839D-824F725A1000}">
      <dgm:prSet/>
      <dgm:spPr/>
      <dgm:t>
        <a:bodyPr/>
        <a:lstStyle/>
        <a:p>
          <a:endParaRPr lang="el-GR"/>
        </a:p>
      </dgm:t>
    </dgm:pt>
    <dgm:pt modelId="{40F1A4D7-C0BC-41E6-AC82-E954416C9707}">
      <dgm:prSet phldrT="[Κείμενο]" custT="1"/>
      <dgm:spPr/>
      <dgm:t>
        <a:bodyPr/>
        <a:lstStyle/>
        <a:p>
          <a:r>
            <a:rPr lang="el-GR" sz="2600" b="1" dirty="0" smtClean="0"/>
            <a:t>Ενεργός</a:t>
          </a:r>
          <a:r>
            <a:rPr lang="el-GR" sz="2600" b="1" baseline="0" dirty="0" smtClean="0"/>
            <a:t> πολίτης</a:t>
          </a:r>
          <a:endParaRPr lang="el-GR" sz="2600" b="1" dirty="0"/>
        </a:p>
      </dgm:t>
    </dgm:pt>
    <dgm:pt modelId="{6F73FEDC-6FCF-442D-8E75-AF65D2C7C793}" type="parTrans" cxnId="{4EBA6F79-9112-4CE5-B6B6-DF4E89234B07}">
      <dgm:prSet/>
      <dgm:spPr/>
      <dgm:t>
        <a:bodyPr/>
        <a:lstStyle/>
        <a:p>
          <a:endParaRPr lang="el-GR"/>
        </a:p>
      </dgm:t>
    </dgm:pt>
    <dgm:pt modelId="{F9FD362F-F03A-4F72-A760-1DAD4808C84A}" type="sibTrans" cxnId="{4EBA6F79-9112-4CE5-B6B6-DF4E89234B07}">
      <dgm:prSet/>
      <dgm:spPr/>
      <dgm:t>
        <a:bodyPr/>
        <a:lstStyle/>
        <a:p>
          <a:endParaRPr lang="el-GR"/>
        </a:p>
      </dgm:t>
    </dgm:pt>
    <dgm:pt modelId="{8A037BB3-0EFD-460B-AE29-C2146ACA3542}" type="pres">
      <dgm:prSet presAssocID="{C4424F27-C37A-4A57-B39B-4106A9F888E6}" presName="compositeShape" presStyleCnt="0">
        <dgm:presLayoutVars>
          <dgm:chMax val="2"/>
          <dgm:dir/>
          <dgm:resizeHandles val="exact"/>
        </dgm:presLayoutVars>
      </dgm:prSet>
      <dgm:spPr/>
      <dgm:t>
        <a:bodyPr/>
        <a:lstStyle/>
        <a:p>
          <a:endParaRPr lang="el-GR"/>
        </a:p>
      </dgm:t>
    </dgm:pt>
    <dgm:pt modelId="{302F4D6C-96B2-448F-A248-7B2102610F64}" type="pres">
      <dgm:prSet presAssocID="{C4424F27-C37A-4A57-B39B-4106A9F888E6}" presName="divider" presStyleLbl="fgShp" presStyleIdx="0" presStyleCnt="1"/>
      <dgm:spPr>
        <a:blipFill rotWithShape="0">
          <a:blip xmlns:r="http://schemas.openxmlformats.org/officeDocument/2006/relationships" r:embed="rId1"/>
          <a:stretch>
            <a:fillRect/>
          </a:stretch>
        </a:blipFill>
      </dgm:spPr>
      <dgm:t>
        <a:bodyPr/>
        <a:lstStyle/>
        <a:p>
          <a:endParaRPr lang="el-GR"/>
        </a:p>
      </dgm:t>
    </dgm:pt>
    <dgm:pt modelId="{692E72A5-57D6-4363-A50E-BF82CDC197CC}" type="pres">
      <dgm:prSet presAssocID="{E5844AB6-8280-426C-AF80-18EF41E00089}" presName="downArrow" presStyleLbl="node1" presStyleIdx="0" presStyleCnt="2"/>
      <dgm:spPr>
        <a:blipFill rotWithShape="0">
          <a:blip xmlns:r="http://schemas.openxmlformats.org/officeDocument/2006/relationships" r:embed="rId2"/>
          <a:stretch>
            <a:fillRect/>
          </a:stretch>
        </a:blipFill>
      </dgm:spPr>
      <dgm:t>
        <a:bodyPr/>
        <a:lstStyle/>
        <a:p>
          <a:endParaRPr lang="el-GR"/>
        </a:p>
      </dgm:t>
    </dgm:pt>
    <dgm:pt modelId="{FE7F8A3D-4939-40B5-AA0B-9068B4DB1074}" type="pres">
      <dgm:prSet presAssocID="{E5844AB6-8280-426C-AF80-18EF41E00089}" presName="downArrowText" presStyleLbl="revTx" presStyleIdx="0" presStyleCnt="2">
        <dgm:presLayoutVars>
          <dgm:bulletEnabled val="1"/>
        </dgm:presLayoutVars>
      </dgm:prSet>
      <dgm:spPr/>
      <dgm:t>
        <a:bodyPr/>
        <a:lstStyle/>
        <a:p>
          <a:endParaRPr lang="el-GR"/>
        </a:p>
      </dgm:t>
    </dgm:pt>
    <dgm:pt modelId="{FB9E4B18-5519-49CE-A5AC-34B6A68D0FFF}" type="pres">
      <dgm:prSet presAssocID="{40F1A4D7-C0BC-41E6-AC82-E954416C9707}" presName="upArrow" presStyleLbl="node1" presStyleIdx="1" presStyleCnt="2"/>
      <dgm:spPr>
        <a:blipFill rotWithShape="0">
          <a:blip xmlns:r="http://schemas.openxmlformats.org/officeDocument/2006/relationships" r:embed="rId3"/>
          <a:stretch>
            <a:fillRect/>
          </a:stretch>
        </a:blipFill>
      </dgm:spPr>
      <dgm:t>
        <a:bodyPr/>
        <a:lstStyle/>
        <a:p>
          <a:endParaRPr lang="el-GR"/>
        </a:p>
      </dgm:t>
    </dgm:pt>
    <dgm:pt modelId="{C0789B12-AD13-423D-A681-AE00795D3A3B}" type="pres">
      <dgm:prSet presAssocID="{40F1A4D7-C0BC-41E6-AC82-E954416C9707}" presName="upArrowText" presStyleLbl="revTx" presStyleIdx="1" presStyleCnt="2">
        <dgm:presLayoutVars>
          <dgm:bulletEnabled val="1"/>
        </dgm:presLayoutVars>
      </dgm:prSet>
      <dgm:spPr/>
      <dgm:t>
        <a:bodyPr/>
        <a:lstStyle/>
        <a:p>
          <a:endParaRPr lang="el-GR"/>
        </a:p>
      </dgm:t>
    </dgm:pt>
  </dgm:ptLst>
  <dgm:cxnLst>
    <dgm:cxn modelId="{4EBA6F79-9112-4CE5-B6B6-DF4E89234B07}" srcId="{C4424F27-C37A-4A57-B39B-4106A9F888E6}" destId="{40F1A4D7-C0BC-41E6-AC82-E954416C9707}" srcOrd="1" destOrd="0" parTransId="{6F73FEDC-6FCF-442D-8E75-AF65D2C7C793}" sibTransId="{F9FD362F-F03A-4F72-A760-1DAD4808C84A}"/>
    <dgm:cxn modelId="{35FF4F2B-E4BE-46D1-839D-824F725A1000}" srcId="{C4424F27-C37A-4A57-B39B-4106A9F888E6}" destId="{E5844AB6-8280-426C-AF80-18EF41E00089}" srcOrd="0" destOrd="0" parTransId="{4AD18E07-8002-477C-B14B-4CA74F69EBD4}" sibTransId="{21FC71E5-29B3-4066-ADEC-F0D0E0BD47E0}"/>
    <dgm:cxn modelId="{8B880CD5-BB2D-4CD0-B3EE-F6E03E484FC9}" type="presOf" srcId="{40F1A4D7-C0BC-41E6-AC82-E954416C9707}" destId="{C0789B12-AD13-423D-A681-AE00795D3A3B}" srcOrd="0" destOrd="0" presId="urn:microsoft.com/office/officeart/2005/8/layout/arrow3"/>
    <dgm:cxn modelId="{DC073186-D062-4BD6-8BA4-147FE0D4166C}" type="presOf" srcId="{C4424F27-C37A-4A57-B39B-4106A9F888E6}" destId="{8A037BB3-0EFD-460B-AE29-C2146ACA3542}" srcOrd="0" destOrd="0" presId="urn:microsoft.com/office/officeart/2005/8/layout/arrow3"/>
    <dgm:cxn modelId="{E1DC38E0-671A-40F8-B1F6-C8C338FD753B}" type="presOf" srcId="{E5844AB6-8280-426C-AF80-18EF41E00089}" destId="{FE7F8A3D-4939-40B5-AA0B-9068B4DB1074}" srcOrd="0" destOrd="0" presId="urn:microsoft.com/office/officeart/2005/8/layout/arrow3"/>
    <dgm:cxn modelId="{3B988C95-C8F0-4A87-A7AF-4F72EAF56783}" type="presParOf" srcId="{8A037BB3-0EFD-460B-AE29-C2146ACA3542}" destId="{302F4D6C-96B2-448F-A248-7B2102610F64}" srcOrd="0" destOrd="0" presId="urn:microsoft.com/office/officeart/2005/8/layout/arrow3"/>
    <dgm:cxn modelId="{E4023B98-9E79-4960-9E21-BAB329D07171}" type="presParOf" srcId="{8A037BB3-0EFD-460B-AE29-C2146ACA3542}" destId="{692E72A5-57D6-4363-A50E-BF82CDC197CC}" srcOrd="1" destOrd="0" presId="urn:microsoft.com/office/officeart/2005/8/layout/arrow3"/>
    <dgm:cxn modelId="{6217B2D2-98B5-4C6D-8D60-400A02CA14FC}" type="presParOf" srcId="{8A037BB3-0EFD-460B-AE29-C2146ACA3542}" destId="{FE7F8A3D-4939-40B5-AA0B-9068B4DB1074}" srcOrd="2" destOrd="0" presId="urn:microsoft.com/office/officeart/2005/8/layout/arrow3"/>
    <dgm:cxn modelId="{20B2F0CA-EF4C-4834-9E69-76A6A9A93C2F}" type="presParOf" srcId="{8A037BB3-0EFD-460B-AE29-C2146ACA3542}" destId="{FB9E4B18-5519-49CE-A5AC-34B6A68D0FFF}" srcOrd="3" destOrd="0" presId="urn:microsoft.com/office/officeart/2005/8/layout/arrow3"/>
    <dgm:cxn modelId="{44E98534-D5B0-4E8E-A6ED-EE14A770CF51}" type="presParOf" srcId="{8A037BB3-0EFD-460B-AE29-C2146ACA3542}" destId="{C0789B12-AD13-423D-A681-AE00795D3A3B}" srcOrd="4" destOrd="0" presId="urn:microsoft.com/office/officeart/2005/8/layout/arrow3"/>
  </dgm:cxnLst>
  <dgm:bg/>
  <dgm:whole/>
</dgm:dataModel>
</file>

<file path=ppt/diagrams/data6.xml><?xml version="1.0" encoding="utf-8"?>
<dgm:dataModel xmlns:dgm="http://schemas.openxmlformats.org/drawingml/2006/diagram" xmlns:a="http://schemas.openxmlformats.org/drawingml/2006/main">
  <dgm:ptLst>
    <dgm:pt modelId="{172356DB-14A0-43CB-97EE-DD0321AB3680}" type="doc">
      <dgm:prSet loTypeId="urn:microsoft.com/office/officeart/2005/8/layout/target1" loCatId="relationship" qsTypeId="urn:microsoft.com/office/officeart/2005/8/quickstyle/3d3" qsCatId="3D" csTypeId="urn:microsoft.com/office/officeart/2005/8/colors/accent1_2" csCatId="accent1" phldr="1"/>
      <dgm:spPr/>
    </dgm:pt>
    <dgm:pt modelId="{708BDEFD-ADD3-48EC-A1E4-59B630679F45}">
      <dgm:prSet phldrT="[Κείμενο]" custT="1"/>
      <dgm:spPr/>
      <dgm:t>
        <a:bodyPr/>
        <a:lstStyle/>
        <a:p>
          <a:pPr algn="ctr"/>
          <a:r>
            <a:rPr lang="el-GR" sz="2000" b="1" dirty="0" smtClean="0">
              <a:solidFill>
                <a:srgbClr val="FF0066"/>
              </a:solidFill>
            </a:rPr>
            <a:t>Ενεργός πολίτης</a:t>
          </a:r>
          <a:endParaRPr lang="el-GR" sz="2000" b="1" dirty="0">
            <a:solidFill>
              <a:srgbClr val="FF0066"/>
            </a:solidFill>
          </a:endParaRPr>
        </a:p>
      </dgm:t>
    </dgm:pt>
    <dgm:pt modelId="{81CDDFB2-6B7A-4031-89FC-E1E1179A3884}" type="parTrans" cxnId="{D8B9C64F-867F-4536-A9C6-F4163460C51F}">
      <dgm:prSet/>
      <dgm:spPr/>
      <dgm:t>
        <a:bodyPr/>
        <a:lstStyle/>
        <a:p>
          <a:endParaRPr lang="el-GR"/>
        </a:p>
      </dgm:t>
    </dgm:pt>
    <dgm:pt modelId="{B1DAF112-DB84-4D48-9A15-C3A5572DAC91}" type="sibTrans" cxnId="{D8B9C64F-867F-4536-A9C6-F4163460C51F}">
      <dgm:prSet/>
      <dgm:spPr/>
      <dgm:t>
        <a:bodyPr/>
        <a:lstStyle/>
        <a:p>
          <a:endParaRPr lang="el-GR"/>
        </a:p>
      </dgm:t>
    </dgm:pt>
    <dgm:pt modelId="{239894C9-F539-42B1-BA89-5AEA5B82D474}">
      <dgm:prSet phldrT="[Κείμενο]" custT="1"/>
      <dgm:spPr/>
      <dgm:t>
        <a:bodyPr/>
        <a:lstStyle/>
        <a:p>
          <a:pPr algn="just"/>
          <a:r>
            <a:rPr lang="el-GR" sz="1600" b="1" dirty="0" smtClean="0"/>
            <a:t>Ενημερωμένος πολίτης</a:t>
          </a:r>
        </a:p>
        <a:p>
          <a:pPr algn="l"/>
          <a:endParaRPr lang="el-GR" sz="1600" dirty="0"/>
        </a:p>
      </dgm:t>
    </dgm:pt>
    <dgm:pt modelId="{6C59AF19-5333-443B-9D11-DCBE99E400C8}" type="parTrans" cxnId="{DA7924E2-897B-44DE-A3F2-FAF011763141}">
      <dgm:prSet/>
      <dgm:spPr/>
      <dgm:t>
        <a:bodyPr/>
        <a:lstStyle/>
        <a:p>
          <a:endParaRPr lang="el-GR"/>
        </a:p>
      </dgm:t>
    </dgm:pt>
    <dgm:pt modelId="{F2FB8EB0-B304-4BED-94E1-C3A2BA75590A}" type="sibTrans" cxnId="{DA7924E2-897B-44DE-A3F2-FAF011763141}">
      <dgm:prSet/>
      <dgm:spPr/>
      <dgm:t>
        <a:bodyPr/>
        <a:lstStyle/>
        <a:p>
          <a:endParaRPr lang="el-GR"/>
        </a:p>
      </dgm:t>
    </dgm:pt>
    <dgm:pt modelId="{384AAD4A-DEA0-4BC5-9C3E-2DB8D114A09F}">
      <dgm:prSet custT="1"/>
      <dgm:spPr/>
      <dgm:t>
        <a:bodyPr/>
        <a:lstStyle/>
        <a:p>
          <a:pPr algn="just"/>
          <a:r>
            <a:rPr lang="el-GR" sz="1600" b="1" dirty="0" smtClean="0"/>
            <a:t>Συμμετέχει ενεργά στις δημόσιες υποθέσεις, στο κοινωνικό και πολιτικό γίγνεσθαι, σε τοπικό, εθνικό, ευρωπαϊκό &amp; παγκόσμιο πλαίσιο. </a:t>
          </a:r>
          <a:endParaRPr lang="el-GR" sz="1600" dirty="0"/>
        </a:p>
      </dgm:t>
    </dgm:pt>
    <dgm:pt modelId="{6280E6D8-C7FC-4A20-8711-DFB022D08DE8}" type="parTrans" cxnId="{26B3A17D-B663-45A5-90C5-0DD169AA5810}">
      <dgm:prSet/>
      <dgm:spPr/>
      <dgm:t>
        <a:bodyPr/>
        <a:lstStyle/>
        <a:p>
          <a:endParaRPr lang="el-GR"/>
        </a:p>
      </dgm:t>
    </dgm:pt>
    <dgm:pt modelId="{27D3DA52-3CF4-447C-AE99-D489617813F9}" type="sibTrans" cxnId="{26B3A17D-B663-45A5-90C5-0DD169AA5810}">
      <dgm:prSet/>
      <dgm:spPr/>
      <dgm:t>
        <a:bodyPr/>
        <a:lstStyle/>
        <a:p>
          <a:endParaRPr lang="el-GR"/>
        </a:p>
      </dgm:t>
    </dgm:pt>
    <dgm:pt modelId="{71B96737-E31B-48AF-8827-CCD631C5C8DE}">
      <dgm:prSet custT="1"/>
      <dgm:spPr/>
      <dgm:t>
        <a:bodyPr/>
        <a:lstStyle/>
        <a:p>
          <a:pPr algn="just"/>
          <a:r>
            <a:rPr lang="el-GR" sz="1600" b="1" dirty="0" smtClean="0"/>
            <a:t>Ο ενεργός πολίτης όχι απλώς συμμετέχει στα κοινά, αλλά «σκέφτεται σαν να εκπροσωπεί τους πάντες, σαν να επρόκειτο να κυβερνήσει».</a:t>
          </a:r>
          <a:endParaRPr lang="el-GR" sz="1600" dirty="0"/>
        </a:p>
      </dgm:t>
    </dgm:pt>
    <dgm:pt modelId="{B75A8059-5F1B-4062-8701-1919249A9085}" type="parTrans" cxnId="{84F74711-02A0-4243-8C48-A46AD338896C}">
      <dgm:prSet/>
      <dgm:spPr/>
      <dgm:t>
        <a:bodyPr/>
        <a:lstStyle/>
        <a:p>
          <a:endParaRPr lang="el-GR"/>
        </a:p>
      </dgm:t>
    </dgm:pt>
    <dgm:pt modelId="{A17299A4-DB96-44BA-99A1-DDEE68E1DC0F}" type="sibTrans" cxnId="{84F74711-02A0-4243-8C48-A46AD338896C}">
      <dgm:prSet/>
      <dgm:spPr/>
      <dgm:t>
        <a:bodyPr/>
        <a:lstStyle/>
        <a:p>
          <a:endParaRPr lang="el-GR"/>
        </a:p>
      </dgm:t>
    </dgm:pt>
    <dgm:pt modelId="{DD620D6E-61C1-49AE-A8FA-FA1DCB3BA5CA}" type="pres">
      <dgm:prSet presAssocID="{172356DB-14A0-43CB-97EE-DD0321AB3680}" presName="composite" presStyleCnt="0">
        <dgm:presLayoutVars>
          <dgm:chMax val="5"/>
          <dgm:dir/>
          <dgm:resizeHandles val="exact"/>
        </dgm:presLayoutVars>
      </dgm:prSet>
      <dgm:spPr/>
    </dgm:pt>
    <dgm:pt modelId="{FE3CA401-CB34-4460-9BB0-D984CABF319B}" type="pres">
      <dgm:prSet presAssocID="{708BDEFD-ADD3-48EC-A1E4-59B630679F45}" presName="circle1" presStyleLbl="lnNode1" presStyleIdx="0" presStyleCnt="4"/>
      <dgm:spPr>
        <a:blipFill rotWithShape="0">
          <a:blip xmlns:r="http://schemas.openxmlformats.org/officeDocument/2006/relationships" r:embed="rId1"/>
          <a:stretch>
            <a:fillRect/>
          </a:stretch>
        </a:blipFill>
      </dgm:spPr>
    </dgm:pt>
    <dgm:pt modelId="{DBD5A95E-048B-45E3-B700-CB2C220CA6F7}" type="pres">
      <dgm:prSet presAssocID="{708BDEFD-ADD3-48EC-A1E4-59B630679F45}" presName="text1" presStyleLbl="revTx" presStyleIdx="0" presStyleCnt="4" custScaleX="129448" custLinFactNeighborX="30573" custLinFactNeighborY="1390">
        <dgm:presLayoutVars>
          <dgm:bulletEnabled val="1"/>
        </dgm:presLayoutVars>
      </dgm:prSet>
      <dgm:spPr/>
      <dgm:t>
        <a:bodyPr/>
        <a:lstStyle/>
        <a:p>
          <a:endParaRPr lang="el-GR"/>
        </a:p>
      </dgm:t>
    </dgm:pt>
    <dgm:pt modelId="{0BCE7E36-D5D7-42EC-B6AB-076FAAF32AA0}" type="pres">
      <dgm:prSet presAssocID="{708BDEFD-ADD3-48EC-A1E4-59B630679F45}" presName="line1" presStyleLbl="callout" presStyleIdx="0" presStyleCnt="8"/>
      <dgm:spPr/>
    </dgm:pt>
    <dgm:pt modelId="{B283F38C-FED9-489D-8068-422C1A9D4D63}" type="pres">
      <dgm:prSet presAssocID="{708BDEFD-ADD3-48EC-A1E4-59B630679F45}" presName="d1" presStyleLbl="callout" presStyleIdx="1" presStyleCnt="8"/>
      <dgm:spPr/>
    </dgm:pt>
    <dgm:pt modelId="{3B5DD441-A344-408D-A6CB-C3D748F5AA2C}" type="pres">
      <dgm:prSet presAssocID="{239894C9-F539-42B1-BA89-5AEA5B82D474}" presName="circle2" presStyleLbl="lnNode1" presStyleIdx="1" presStyleCnt="4"/>
      <dgm:spPr>
        <a:solidFill>
          <a:srgbClr val="33CCFF"/>
        </a:solidFill>
      </dgm:spPr>
    </dgm:pt>
    <dgm:pt modelId="{C19CD31B-C224-4D16-8E44-D8F7F9BE6187}" type="pres">
      <dgm:prSet presAssocID="{239894C9-F539-42B1-BA89-5AEA5B82D474}" presName="text2" presStyleLbl="revTx" presStyleIdx="1" presStyleCnt="4" custScaleX="160722" custLinFactNeighborX="31486" custLinFactNeighborY="-10519">
        <dgm:presLayoutVars>
          <dgm:bulletEnabled val="1"/>
        </dgm:presLayoutVars>
      </dgm:prSet>
      <dgm:spPr/>
      <dgm:t>
        <a:bodyPr/>
        <a:lstStyle/>
        <a:p>
          <a:endParaRPr lang="el-GR"/>
        </a:p>
      </dgm:t>
    </dgm:pt>
    <dgm:pt modelId="{1315597F-D3BD-4856-ADC6-0D95A50057D8}" type="pres">
      <dgm:prSet presAssocID="{239894C9-F539-42B1-BA89-5AEA5B82D474}" presName="line2" presStyleLbl="callout" presStyleIdx="2" presStyleCnt="8"/>
      <dgm:spPr/>
    </dgm:pt>
    <dgm:pt modelId="{F712C48F-5B9D-4978-ADB5-972DABBD254F}" type="pres">
      <dgm:prSet presAssocID="{239894C9-F539-42B1-BA89-5AEA5B82D474}" presName="d2" presStyleLbl="callout" presStyleIdx="3" presStyleCnt="8"/>
      <dgm:spPr/>
    </dgm:pt>
    <dgm:pt modelId="{D2E82C90-37C9-4574-8F9D-7B133FF41C59}" type="pres">
      <dgm:prSet presAssocID="{384AAD4A-DEA0-4BC5-9C3E-2DB8D114A09F}" presName="circle3" presStyleLbl="lnNode1" presStyleIdx="2" presStyleCnt="4"/>
      <dgm:spPr>
        <a:solidFill>
          <a:srgbClr val="FF66FF"/>
        </a:solidFill>
      </dgm:spPr>
    </dgm:pt>
    <dgm:pt modelId="{71752D32-073E-4294-A3E0-1F46AD433A04}" type="pres">
      <dgm:prSet presAssocID="{384AAD4A-DEA0-4BC5-9C3E-2DB8D114A09F}" presName="text3" presStyleLbl="revTx" presStyleIdx="2" presStyleCnt="4" custScaleX="168328" custLinFactNeighborX="32606" custLinFactNeighborY="-1575">
        <dgm:presLayoutVars>
          <dgm:bulletEnabled val="1"/>
        </dgm:presLayoutVars>
      </dgm:prSet>
      <dgm:spPr/>
      <dgm:t>
        <a:bodyPr/>
        <a:lstStyle/>
        <a:p>
          <a:endParaRPr lang="el-GR"/>
        </a:p>
      </dgm:t>
    </dgm:pt>
    <dgm:pt modelId="{008971F6-257F-4035-AD9C-95FAECB2CFB8}" type="pres">
      <dgm:prSet presAssocID="{384AAD4A-DEA0-4BC5-9C3E-2DB8D114A09F}" presName="line3" presStyleLbl="callout" presStyleIdx="4" presStyleCnt="8"/>
      <dgm:spPr/>
    </dgm:pt>
    <dgm:pt modelId="{9EE87074-92ED-49FF-9CA5-66E13DD402FA}" type="pres">
      <dgm:prSet presAssocID="{384AAD4A-DEA0-4BC5-9C3E-2DB8D114A09F}" presName="d3" presStyleLbl="callout" presStyleIdx="5" presStyleCnt="8"/>
      <dgm:spPr/>
    </dgm:pt>
    <dgm:pt modelId="{28E2E929-719F-4310-B4A3-08902E3C6AA4}" type="pres">
      <dgm:prSet presAssocID="{71B96737-E31B-48AF-8827-CCD631C5C8DE}" presName="circle4" presStyleLbl="lnNode1" presStyleIdx="3" presStyleCnt="4"/>
      <dgm:spPr>
        <a:solidFill>
          <a:srgbClr val="00F26D"/>
        </a:solidFill>
      </dgm:spPr>
    </dgm:pt>
    <dgm:pt modelId="{5243B929-7A5D-4AF9-8D40-71795F2DE6A5}" type="pres">
      <dgm:prSet presAssocID="{71B96737-E31B-48AF-8827-CCD631C5C8DE}" presName="text4" presStyleLbl="revTx" presStyleIdx="3" presStyleCnt="4" custScaleX="165032" custLinFactNeighborX="33641" custLinFactNeighborY="30485">
        <dgm:presLayoutVars>
          <dgm:bulletEnabled val="1"/>
        </dgm:presLayoutVars>
      </dgm:prSet>
      <dgm:spPr/>
      <dgm:t>
        <a:bodyPr/>
        <a:lstStyle/>
        <a:p>
          <a:endParaRPr lang="el-GR"/>
        </a:p>
      </dgm:t>
    </dgm:pt>
    <dgm:pt modelId="{3828FFC0-644A-4B5A-944E-488E5E636214}" type="pres">
      <dgm:prSet presAssocID="{71B96737-E31B-48AF-8827-CCD631C5C8DE}" presName="line4" presStyleLbl="callout" presStyleIdx="6" presStyleCnt="8"/>
      <dgm:spPr/>
    </dgm:pt>
    <dgm:pt modelId="{9349AE02-E2C3-4BB5-B886-04681179CD4B}" type="pres">
      <dgm:prSet presAssocID="{71B96737-E31B-48AF-8827-CCD631C5C8DE}" presName="d4" presStyleLbl="callout" presStyleIdx="7" presStyleCnt="8"/>
      <dgm:spPr/>
    </dgm:pt>
  </dgm:ptLst>
  <dgm:cxnLst>
    <dgm:cxn modelId="{0E0EB08E-33D7-4C59-8927-24E4E6EB553E}" type="presOf" srcId="{708BDEFD-ADD3-48EC-A1E4-59B630679F45}" destId="{DBD5A95E-048B-45E3-B700-CB2C220CA6F7}" srcOrd="0" destOrd="0" presId="urn:microsoft.com/office/officeart/2005/8/layout/target1"/>
    <dgm:cxn modelId="{BA4A23BC-3238-4EA6-B14C-E2F3350D3BBA}" type="presOf" srcId="{71B96737-E31B-48AF-8827-CCD631C5C8DE}" destId="{5243B929-7A5D-4AF9-8D40-71795F2DE6A5}" srcOrd="0" destOrd="0" presId="urn:microsoft.com/office/officeart/2005/8/layout/target1"/>
    <dgm:cxn modelId="{F09ADFE8-926A-4BB6-9290-BECB0B7E71A5}" type="presOf" srcId="{384AAD4A-DEA0-4BC5-9C3E-2DB8D114A09F}" destId="{71752D32-073E-4294-A3E0-1F46AD433A04}" srcOrd="0" destOrd="0" presId="urn:microsoft.com/office/officeart/2005/8/layout/target1"/>
    <dgm:cxn modelId="{DA7924E2-897B-44DE-A3F2-FAF011763141}" srcId="{172356DB-14A0-43CB-97EE-DD0321AB3680}" destId="{239894C9-F539-42B1-BA89-5AEA5B82D474}" srcOrd="1" destOrd="0" parTransId="{6C59AF19-5333-443B-9D11-DCBE99E400C8}" sibTransId="{F2FB8EB0-B304-4BED-94E1-C3A2BA75590A}"/>
    <dgm:cxn modelId="{50D19650-738A-4F1E-A6F9-87CAE03FA064}" type="presOf" srcId="{239894C9-F539-42B1-BA89-5AEA5B82D474}" destId="{C19CD31B-C224-4D16-8E44-D8F7F9BE6187}" srcOrd="0" destOrd="0" presId="urn:microsoft.com/office/officeart/2005/8/layout/target1"/>
    <dgm:cxn modelId="{84F74711-02A0-4243-8C48-A46AD338896C}" srcId="{172356DB-14A0-43CB-97EE-DD0321AB3680}" destId="{71B96737-E31B-48AF-8827-CCD631C5C8DE}" srcOrd="3" destOrd="0" parTransId="{B75A8059-5F1B-4062-8701-1919249A9085}" sibTransId="{A17299A4-DB96-44BA-99A1-DDEE68E1DC0F}"/>
    <dgm:cxn modelId="{26B3A17D-B663-45A5-90C5-0DD169AA5810}" srcId="{172356DB-14A0-43CB-97EE-DD0321AB3680}" destId="{384AAD4A-DEA0-4BC5-9C3E-2DB8D114A09F}" srcOrd="2" destOrd="0" parTransId="{6280E6D8-C7FC-4A20-8711-DFB022D08DE8}" sibTransId="{27D3DA52-3CF4-447C-AE99-D489617813F9}"/>
    <dgm:cxn modelId="{D8B9C64F-867F-4536-A9C6-F4163460C51F}" srcId="{172356DB-14A0-43CB-97EE-DD0321AB3680}" destId="{708BDEFD-ADD3-48EC-A1E4-59B630679F45}" srcOrd="0" destOrd="0" parTransId="{81CDDFB2-6B7A-4031-89FC-E1E1179A3884}" sibTransId="{B1DAF112-DB84-4D48-9A15-C3A5572DAC91}"/>
    <dgm:cxn modelId="{6C98397A-3FCE-424C-B7CE-EA40436E3AF3}" type="presOf" srcId="{172356DB-14A0-43CB-97EE-DD0321AB3680}" destId="{DD620D6E-61C1-49AE-A8FA-FA1DCB3BA5CA}" srcOrd="0" destOrd="0" presId="urn:microsoft.com/office/officeart/2005/8/layout/target1"/>
    <dgm:cxn modelId="{D04F71F0-C386-4417-A378-48D21197512B}" type="presParOf" srcId="{DD620D6E-61C1-49AE-A8FA-FA1DCB3BA5CA}" destId="{FE3CA401-CB34-4460-9BB0-D984CABF319B}" srcOrd="0" destOrd="0" presId="urn:microsoft.com/office/officeart/2005/8/layout/target1"/>
    <dgm:cxn modelId="{E9071BA6-2531-4BCC-B60F-5E268754387F}" type="presParOf" srcId="{DD620D6E-61C1-49AE-A8FA-FA1DCB3BA5CA}" destId="{DBD5A95E-048B-45E3-B700-CB2C220CA6F7}" srcOrd="1" destOrd="0" presId="urn:microsoft.com/office/officeart/2005/8/layout/target1"/>
    <dgm:cxn modelId="{F0B88B74-08F5-48E1-BA0E-CD1AD7EB7958}" type="presParOf" srcId="{DD620D6E-61C1-49AE-A8FA-FA1DCB3BA5CA}" destId="{0BCE7E36-D5D7-42EC-B6AB-076FAAF32AA0}" srcOrd="2" destOrd="0" presId="urn:microsoft.com/office/officeart/2005/8/layout/target1"/>
    <dgm:cxn modelId="{7E0A11F3-DC4E-454E-96FE-DB8A21D30BEB}" type="presParOf" srcId="{DD620D6E-61C1-49AE-A8FA-FA1DCB3BA5CA}" destId="{B283F38C-FED9-489D-8068-422C1A9D4D63}" srcOrd="3" destOrd="0" presId="urn:microsoft.com/office/officeart/2005/8/layout/target1"/>
    <dgm:cxn modelId="{64AC0C41-3F53-40C5-92FB-166C7CA1DEAA}" type="presParOf" srcId="{DD620D6E-61C1-49AE-A8FA-FA1DCB3BA5CA}" destId="{3B5DD441-A344-408D-A6CB-C3D748F5AA2C}" srcOrd="4" destOrd="0" presId="urn:microsoft.com/office/officeart/2005/8/layout/target1"/>
    <dgm:cxn modelId="{F5C81C65-F90F-48B4-9E9A-41092FF409B3}" type="presParOf" srcId="{DD620D6E-61C1-49AE-A8FA-FA1DCB3BA5CA}" destId="{C19CD31B-C224-4D16-8E44-D8F7F9BE6187}" srcOrd="5" destOrd="0" presId="urn:microsoft.com/office/officeart/2005/8/layout/target1"/>
    <dgm:cxn modelId="{8518BD56-DF73-4228-ACE1-46A3EDF861F2}" type="presParOf" srcId="{DD620D6E-61C1-49AE-A8FA-FA1DCB3BA5CA}" destId="{1315597F-D3BD-4856-ADC6-0D95A50057D8}" srcOrd="6" destOrd="0" presId="urn:microsoft.com/office/officeart/2005/8/layout/target1"/>
    <dgm:cxn modelId="{E6565FC1-6815-4F34-A92B-874EFDA41DAE}" type="presParOf" srcId="{DD620D6E-61C1-49AE-A8FA-FA1DCB3BA5CA}" destId="{F712C48F-5B9D-4978-ADB5-972DABBD254F}" srcOrd="7" destOrd="0" presId="urn:microsoft.com/office/officeart/2005/8/layout/target1"/>
    <dgm:cxn modelId="{D1B6F9A1-C251-4D36-978A-0CC0A41D2DF8}" type="presParOf" srcId="{DD620D6E-61C1-49AE-A8FA-FA1DCB3BA5CA}" destId="{D2E82C90-37C9-4574-8F9D-7B133FF41C59}" srcOrd="8" destOrd="0" presId="urn:microsoft.com/office/officeart/2005/8/layout/target1"/>
    <dgm:cxn modelId="{899B2A7A-1FDB-4B67-B1EE-6B79FC76D738}" type="presParOf" srcId="{DD620D6E-61C1-49AE-A8FA-FA1DCB3BA5CA}" destId="{71752D32-073E-4294-A3E0-1F46AD433A04}" srcOrd="9" destOrd="0" presId="urn:microsoft.com/office/officeart/2005/8/layout/target1"/>
    <dgm:cxn modelId="{4E72A782-0455-4EA1-B0A5-088AB51EC5B8}" type="presParOf" srcId="{DD620D6E-61C1-49AE-A8FA-FA1DCB3BA5CA}" destId="{008971F6-257F-4035-AD9C-95FAECB2CFB8}" srcOrd="10" destOrd="0" presId="urn:microsoft.com/office/officeart/2005/8/layout/target1"/>
    <dgm:cxn modelId="{67E55768-30B4-4FD2-9310-8A6424540566}" type="presParOf" srcId="{DD620D6E-61C1-49AE-A8FA-FA1DCB3BA5CA}" destId="{9EE87074-92ED-49FF-9CA5-66E13DD402FA}" srcOrd="11" destOrd="0" presId="urn:microsoft.com/office/officeart/2005/8/layout/target1"/>
    <dgm:cxn modelId="{2C171B60-9774-4720-8BC8-BC21D028E39E}" type="presParOf" srcId="{DD620D6E-61C1-49AE-A8FA-FA1DCB3BA5CA}" destId="{28E2E929-719F-4310-B4A3-08902E3C6AA4}" srcOrd="12" destOrd="0" presId="urn:microsoft.com/office/officeart/2005/8/layout/target1"/>
    <dgm:cxn modelId="{E15826CD-E520-4204-ABE4-C967A854C8AB}" type="presParOf" srcId="{DD620D6E-61C1-49AE-A8FA-FA1DCB3BA5CA}" destId="{5243B929-7A5D-4AF9-8D40-71795F2DE6A5}" srcOrd="13" destOrd="0" presId="urn:microsoft.com/office/officeart/2005/8/layout/target1"/>
    <dgm:cxn modelId="{86FDC755-AA68-4549-B772-778956B093BC}" type="presParOf" srcId="{DD620D6E-61C1-49AE-A8FA-FA1DCB3BA5CA}" destId="{3828FFC0-644A-4B5A-944E-488E5E636214}" srcOrd="14" destOrd="0" presId="urn:microsoft.com/office/officeart/2005/8/layout/target1"/>
    <dgm:cxn modelId="{0275750A-5AE8-4304-89B4-CEEA942E7AD5}" type="presParOf" srcId="{DD620D6E-61C1-49AE-A8FA-FA1DCB3BA5CA}" destId="{9349AE02-E2C3-4BB5-B886-04681179CD4B}" srcOrd="15" destOrd="0" presId="urn:microsoft.com/office/officeart/2005/8/layout/target1"/>
  </dgm:cxnLst>
  <dgm:bg/>
  <dgm:whole/>
</dgm:dataModel>
</file>

<file path=ppt/diagrams/data7.xml><?xml version="1.0" encoding="utf-8"?>
<dgm:dataModel xmlns:dgm="http://schemas.openxmlformats.org/drawingml/2006/diagram" xmlns:a="http://schemas.openxmlformats.org/drawingml/2006/main">
  <dgm:ptLst>
    <dgm:pt modelId="{9680E6E2-CDBC-4CA1-861C-DC1561BCF25E}"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l-GR"/>
        </a:p>
      </dgm:t>
    </dgm:pt>
    <dgm:pt modelId="{C21EA51A-A3E8-403A-B34A-444E23226882}">
      <dgm:prSet phldrT="[Κείμενο]" custT="1"/>
      <dgm:spPr>
        <a:blipFill rotWithShape="0">
          <a:blip xmlns:r="http://schemas.openxmlformats.org/officeDocument/2006/relationships" r:embed="rId1">
            <a:lum bright="21000" contrast="-11000"/>
          </a:blip>
          <a:stretch>
            <a:fillRect/>
          </a:stretch>
        </a:blipFill>
      </dgm:spPr>
      <dgm:t>
        <a:bodyPr/>
        <a:lstStyle/>
        <a:p>
          <a:pPr algn="just"/>
          <a:r>
            <a:rPr lang="el-GR" sz="1700" b="1" dirty="0" smtClean="0">
              <a:solidFill>
                <a:schemeClr val="tx1"/>
              </a:solidFill>
            </a:rPr>
            <a:t>→ Η δημοκρατική πολιτεία ενδιαφέρεται να μορφώσει έναν ελεύθερο, υπεύθυνο και ενεργό πολίτη. Έναν πολίτη που γνωρίζει ότι η αυτονομία συνεπάγεται την αυτοπειθαρχία και ότι ελευθερία σημαίνει ευθύνη. </a:t>
          </a:r>
          <a:endParaRPr lang="el-GR" sz="1700" b="1" u="sng" dirty="0" smtClean="0">
            <a:solidFill>
              <a:schemeClr val="tx1"/>
            </a:solidFill>
          </a:endParaRPr>
        </a:p>
      </dgm:t>
    </dgm:pt>
    <dgm:pt modelId="{5DCFB103-96F1-4E4B-AFC9-80B54F8AB9E4}" type="parTrans" cxnId="{F38CFF49-99DA-4124-B13B-01337BD713C8}">
      <dgm:prSet/>
      <dgm:spPr/>
      <dgm:t>
        <a:bodyPr/>
        <a:lstStyle/>
        <a:p>
          <a:endParaRPr lang="el-GR"/>
        </a:p>
      </dgm:t>
    </dgm:pt>
    <dgm:pt modelId="{B79869B7-9F77-44D9-9C8E-955C9748A7DC}" type="sibTrans" cxnId="{F38CFF49-99DA-4124-B13B-01337BD713C8}">
      <dgm:prSet/>
      <dgm:spPr>
        <a:blipFill rotWithShape="0">
          <a:blip xmlns:r="http://schemas.openxmlformats.org/officeDocument/2006/relationships" r:embed="rId1"/>
          <a:stretch>
            <a:fillRect/>
          </a:stretch>
        </a:blipFill>
      </dgm:spPr>
      <dgm:t>
        <a:bodyPr/>
        <a:lstStyle/>
        <a:p>
          <a:endParaRPr lang="el-GR"/>
        </a:p>
      </dgm:t>
    </dgm:pt>
    <dgm:pt modelId="{DEA275BF-CB87-44ED-8B05-911C409B3EE2}">
      <dgm:prSet phldrT="[Κείμενο]" custT="1"/>
      <dgm:spPr>
        <a:solidFill>
          <a:srgbClr val="00FFFF"/>
        </a:solidFill>
      </dgm:spPr>
      <dgm:t>
        <a:bodyPr/>
        <a:lstStyle/>
        <a:p>
          <a:pPr algn="just"/>
          <a:r>
            <a:rPr lang="el-GR" sz="1700" b="1" dirty="0" smtClean="0">
              <a:solidFill>
                <a:schemeClr val="tx1"/>
              </a:solidFill>
            </a:rPr>
            <a:t>→ Η καλλιέργεια βασικών κοινωνικών και πολιτικών αξιών κρίνεται απαραίτητη, γιατί βοηθούν τον μαθητή να διαμορφώσει συμπεριφορά ελεύθερη, υπεύθυνη, έντιμη, με συνέπεια &amp; ακεραιότητα.</a:t>
          </a:r>
          <a:endParaRPr lang="el-GR" sz="1700" dirty="0" smtClean="0">
            <a:solidFill>
              <a:schemeClr val="tx1"/>
            </a:solidFill>
          </a:endParaRPr>
        </a:p>
      </dgm:t>
    </dgm:pt>
    <dgm:pt modelId="{9CD29BB5-3984-4FD0-B9F8-173B12167679}" type="parTrans" cxnId="{95F1FC54-31E5-4CD5-9434-EA2D957AA0F3}">
      <dgm:prSet/>
      <dgm:spPr/>
      <dgm:t>
        <a:bodyPr/>
        <a:lstStyle/>
        <a:p>
          <a:endParaRPr lang="el-GR"/>
        </a:p>
      </dgm:t>
    </dgm:pt>
    <dgm:pt modelId="{A62CB43D-4DF3-43E6-AC2D-0D5FB9187DBD}" type="sibTrans" cxnId="{95F1FC54-31E5-4CD5-9434-EA2D957AA0F3}">
      <dgm:prSet/>
      <dgm:spPr>
        <a:solidFill>
          <a:srgbClr val="00FFFF">
            <a:alpha val="90000"/>
          </a:srgbClr>
        </a:solidFill>
      </dgm:spPr>
      <dgm:t>
        <a:bodyPr/>
        <a:lstStyle/>
        <a:p>
          <a:endParaRPr lang="el-GR"/>
        </a:p>
      </dgm:t>
    </dgm:pt>
    <dgm:pt modelId="{4E13078D-C809-41A2-AAA6-34AF57BF68A7}">
      <dgm:prSet custT="1"/>
      <dgm:spPr>
        <a:solidFill>
          <a:srgbClr val="2FC9FF"/>
        </a:solidFill>
      </dgm:spPr>
      <dgm:t>
        <a:bodyPr/>
        <a:lstStyle/>
        <a:p>
          <a:pPr algn="just"/>
          <a:r>
            <a:rPr lang="el-GR" sz="1700" b="1" dirty="0" smtClean="0">
              <a:solidFill>
                <a:schemeClr val="tx1"/>
              </a:solidFill>
            </a:rPr>
            <a:t>→ Βέβαια, ζητούμενο είναι το σημείο ισορροπίας ανάμεσα στην προσωπική αυτονομία &amp; την κοινωνική υπευθυνότητα, ανάμεσα στα ατομικά δικαιώματα και το συλλογικό καθήκον, ανάμεσα στα δικαιώματα και τις υποχρεώσεις του ατόμου.</a:t>
          </a:r>
          <a:endParaRPr lang="el-GR" sz="1700" b="1" dirty="0">
            <a:solidFill>
              <a:schemeClr val="tx1"/>
            </a:solidFill>
          </a:endParaRPr>
        </a:p>
      </dgm:t>
    </dgm:pt>
    <dgm:pt modelId="{83B35DF5-1D53-4603-8F28-429E58931D8F}" type="parTrans" cxnId="{B780EA76-87AC-452C-ADE0-F824DBEA89FC}">
      <dgm:prSet/>
      <dgm:spPr/>
      <dgm:t>
        <a:bodyPr/>
        <a:lstStyle/>
        <a:p>
          <a:endParaRPr lang="el-GR"/>
        </a:p>
      </dgm:t>
    </dgm:pt>
    <dgm:pt modelId="{4742073F-43CB-488A-BFD5-7C2E6D6027C0}" type="sibTrans" cxnId="{B780EA76-87AC-452C-ADE0-F824DBEA89FC}">
      <dgm:prSet/>
      <dgm:spPr>
        <a:solidFill>
          <a:srgbClr val="FF66FF">
            <a:alpha val="90000"/>
          </a:srgbClr>
        </a:solidFill>
      </dgm:spPr>
      <dgm:t>
        <a:bodyPr/>
        <a:lstStyle/>
        <a:p>
          <a:endParaRPr lang="el-GR"/>
        </a:p>
      </dgm:t>
    </dgm:pt>
    <dgm:pt modelId="{3D39E729-C4B7-4576-AC29-953D75238748}" type="pres">
      <dgm:prSet presAssocID="{9680E6E2-CDBC-4CA1-861C-DC1561BCF25E}" presName="outerComposite" presStyleCnt="0">
        <dgm:presLayoutVars>
          <dgm:chMax val="5"/>
          <dgm:dir/>
          <dgm:resizeHandles val="exact"/>
        </dgm:presLayoutVars>
      </dgm:prSet>
      <dgm:spPr/>
      <dgm:t>
        <a:bodyPr/>
        <a:lstStyle/>
        <a:p>
          <a:endParaRPr lang="el-GR"/>
        </a:p>
      </dgm:t>
    </dgm:pt>
    <dgm:pt modelId="{79089DFD-ACFE-4521-B598-0F76BEF31BE3}" type="pres">
      <dgm:prSet presAssocID="{9680E6E2-CDBC-4CA1-861C-DC1561BCF25E}" presName="dummyMaxCanvas" presStyleCnt="0">
        <dgm:presLayoutVars/>
      </dgm:prSet>
      <dgm:spPr/>
    </dgm:pt>
    <dgm:pt modelId="{FE986A82-4546-4590-8042-84190D4608E2}" type="pres">
      <dgm:prSet presAssocID="{9680E6E2-CDBC-4CA1-861C-DC1561BCF25E}" presName="ThreeNodes_1" presStyleLbl="node1" presStyleIdx="0" presStyleCnt="3">
        <dgm:presLayoutVars>
          <dgm:bulletEnabled val="1"/>
        </dgm:presLayoutVars>
      </dgm:prSet>
      <dgm:spPr/>
      <dgm:t>
        <a:bodyPr/>
        <a:lstStyle/>
        <a:p>
          <a:endParaRPr lang="el-GR"/>
        </a:p>
      </dgm:t>
    </dgm:pt>
    <dgm:pt modelId="{1C2CCBCC-D056-49C5-B3E3-70AF98BFF5E0}" type="pres">
      <dgm:prSet presAssocID="{9680E6E2-CDBC-4CA1-861C-DC1561BCF25E}" presName="ThreeNodes_2" presStyleLbl="node1" presStyleIdx="1" presStyleCnt="3">
        <dgm:presLayoutVars>
          <dgm:bulletEnabled val="1"/>
        </dgm:presLayoutVars>
      </dgm:prSet>
      <dgm:spPr/>
      <dgm:t>
        <a:bodyPr/>
        <a:lstStyle/>
        <a:p>
          <a:endParaRPr lang="el-GR"/>
        </a:p>
      </dgm:t>
    </dgm:pt>
    <dgm:pt modelId="{2A093D76-2E81-40F7-9589-C62B33658941}" type="pres">
      <dgm:prSet presAssocID="{9680E6E2-CDBC-4CA1-861C-DC1561BCF25E}" presName="ThreeNodes_3" presStyleLbl="node1" presStyleIdx="2" presStyleCnt="3">
        <dgm:presLayoutVars>
          <dgm:bulletEnabled val="1"/>
        </dgm:presLayoutVars>
      </dgm:prSet>
      <dgm:spPr/>
      <dgm:t>
        <a:bodyPr/>
        <a:lstStyle/>
        <a:p>
          <a:endParaRPr lang="el-GR"/>
        </a:p>
      </dgm:t>
    </dgm:pt>
    <dgm:pt modelId="{3F020855-8732-42D0-B204-499F5B283771}" type="pres">
      <dgm:prSet presAssocID="{9680E6E2-CDBC-4CA1-861C-DC1561BCF25E}" presName="ThreeConn_1-2" presStyleLbl="fgAccFollowNode1" presStyleIdx="0" presStyleCnt="2">
        <dgm:presLayoutVars>
          <dgm:bulletEnabled val="1"/>
        </dgm:presLayoutVars>
      </dgm:prSet>
      <dgm:spPr/>
      <dgm:t>
        <a:bodyPr/>
        <a:lstStyle/>
        <a:p>
          <a:endParaRPr lang="el-GR"/>
        </a:p>
      </dgm:t>
    </dgm:pt>
    <dgm:pt modelId="{5D96B976-389D-4EBE-955F-087F5A3425F6}" type="pres">
      <dgm:prSet presAssocID="{9680E6E2-CDBC-4CA1-861C-DC1561BCF25E}" presName="ThreeConn_2-3" presStyleLbl="fgAccFollowNode1" presStyleIdx="1" presStyleCnt="2">
        <dgm:presLayoutVars>
          <dgm:bulletEnabled val="1"/>
        </dgm:presLayoutVars>
      </dgm:prSet>
      <dgm:spPr/>
      <dgm:t>
        <a:bodyPr/>
        <a:lstStyle/>
        <a:p>
          <a:endParaRPr lang="el-GR"/>
        </a:p>
      </dgm:t>
    </dgm:pt>
    <dgm:pt modelId="{64755226-3939-47BE-8C97-AADA7483A776}" type="pres">
      <dgm:prSet presAssocID="{9680E6E2-CDBC-4CA1-861C-DC1561BCF25E}" presName="ThreeNodes_1_text" presStyleLbl="node1" presStyleIdx="2" presStyleCnt="3">
        <dgm:presLayoutVars>
          <dgm:bulletEnabled val="1"/>
        </dgm:presLayoutVars>
      </dgm:prSet>
      <dgm:spPr/>
      <dgm:t>
        <a:bodyPr/>
        <a:lstStyle/>
        <a:p>
          <a:endParaRPr lang="el-GR"/>
        </a:p>
      </dgm:t>
    </dgm:pt>
    <dgm:pt modelId="{FEF22106-95E7-4D46-9F4F-38D6AC106544}" type="pres">
      <dgm:prSet presAssocID="{9680E6E2-CDBC-4CA1-861C-DC1561BCF25E}" presName="ThreeNodes_2_text" presStyleLbl="node1" presStyleIdx="2" presStyleCnt="3">
        <dgm:presLayoutVars>
          <dgm:bulletEnabled val="1"/>
        </dgm:presLayoutVars>
      </dgm:prSet>
      <dgm:spPr/>
      <dgm:t>
        <a:bodyPr/>
        <a:lstStyle/>
        <a:p>
          <a:endParaRPr lang="el-GR"/>
        </a:p>
      </dgm:t>
    </dgm:pt>
    <dgm:pt modelId="{BD0DFBBB-3CEC-487D-9BCB-6B7D3A3A410C}" type="pres">
      <dgm:prSet presAssocID="{9680E6E2-CDBC-4CA1-861C-DC1561BCF25E}" presName="ThreeNodes_3_text" presStyleLbl="node1" presStyleIdx="2" presStyleCnt="3">
        <dgm:presLayoutVars>
          <dgm:bulletEnabled val="1"/>
        </dgm:presLayoutVars>
      </dgm:prSet>
      <dgm:spPr/>
      <dgm:t>
        <a:bodyPr/>
        <a:lstStyle/>
        <a:p>
          <a:endParaRPr lang="el-GR"/>
        </a:p>
      </dgm:t>
    </dgm:pt>
  </dgm:ptLst>
  <dgm:cxnLst>
    <dgm:cxn modelId="{568092E7-01FF-4552-AD93-313FD54026A9}" type="presOf" srcId="{DEA275BF-CB87-44ED-8B05-911C409B3EE2}" destId="{1C2CCBCC-D056-49C5-B3E3-70AF98BFF5E0}" srcOrd="0" destOrd="0" presId="urn:microsoft.com/office/officeart/2005/8/layout/vProcess5"/>
    <dgm:cxn modelId="{F38CFF49-99DA-4124-B13B-01337BD713C8}" srcId="{9680E6E2-CDBC-4CA1-861C-DC1561BCF25E}" destId="{C21EA51A-A3E8-403A-B34A-444E23226882}" srcOrd="0" destOrd="0" parTransId="{5DCFB103-96F1-4E4B-AFC9-80B54F8AB9E4}" sibTransId="{B79869B7-9F77-44D9-9C8E-955C9748A7DC}"/>
    <dgm:cxn modelId="{4FC4CFA5-8E9A-47FB-B532-6E296AAF137B}" type="presOf" srcId="{B79869B7-9F77-44D9-9C8E-955C9748A7DC}" destId="{3F020855-8732-42D0-B204-499F5B283771}" srcOrd="0" destOrd="0" presId="urn:microsoft.com/office/officeart/2005/8/layout/vProcess5"/>
    <dgm:cxn modelId="{762E5912-7054-4289-B9DF-9455F9E72974}" type="presOf" srcId="{DEA275BF-CB87-44ED-8B05-911C409B3EE2}" destId="{FEF22106-95E7-4D46-9F4F-38D6AC106544}" srcOrd="1" destOrd="0" presId="urn:microsoft.com/office/officeart/2005/8/layout/vProcess5"/>
    <dgm:cxn modelId="{24505354-B12F-4716-AE06-F440E9C75236}" type="presOf" srcId="{C21EA51A-A3E8-403A-B34A-444E23226882}" destId="{64755226-3939-47BE-8C97-AADA7483A776}" srcOrd="1" destOrd="0" presId="urn:microsoft.com/office/officeart/2005/8/layout/vProcess5"/>
    <dgm:cxn modelId="{95F1FC54-31E5-4CD5-9434-EA2D957AA0F3}" srcId="{9680E6E2-CDBC-4CA1-861C-DC1561BCF25E}" destId="{DEA275BF-CB87-44ED-8B05-911C409B3EE2}" srcOrd="1" destOrd="0" parTransId="{9CD29BB5-3984-4FD0-B9F8-173B12167679}" sibTransId="{A62CB43D-4DF3-43E6-AC2D-0D5FB9187DBD}"/>
    <dgm:cxn modelId="{AC8A1143-96A1-4D56-A6EF-70D0EB5E53F0}" type="presOf" srcId="{A62CB43D-4DF3-43E6-AC2D-0D5FB9187DBD}" destId="{5D96B976-389D-4EBE-955F-087F5A3425F6}" srcOrd="0" destOrd="0" presId="urn:microsoft.com/office/officeart/2005/8/layout/vProcess5"/>
    <dgm:cxn modelId="{A7F5D641-D2E7-4B03-8446-5311495B8A63}" type="presOf" srcId="{4E13078D-C809-41A2-AAA6-34AF57BF68A7}" destId="{BD0DFBBB-3CEC-487D-9BCB-6B7D3A3A410C}" srcOrd="1" destOrd="0" presId="urn:microsoft.com/office/officeart/2005/8/layout/vProcess5"/>
    <dgm:cxn modelId="{B780EA76-87AC-452C-ADE0-F824DBEA89FC}" srcId="{9680E6E2-CDBC-4CA1-861C-DC1561BCF25E}" destId="{4E13078D-C809-41A2-AAA6-34AF57BF68A7}" srcOrd="2" destOrd="0" parTransId="{83B35DF5-1D53-4603-8F28-429E58931D8F}" sibTransId="{4742073F-43CB-488A-BFD5-7C2E6D6027C0}"/>
    <dgm:cxn modelId="{B17FBBAD-430B-48C4-87A3-6A110FC5C7D8}" type="presOf" srcId="{C21EA51A-A3E8-403A-B34A-444E23226882}" destId="{FE986A82-4546-4590-8042-84190D4608E2}" srcOrd="0" destOrd="0" presId="urn:microsoft.com/office/officeart/2005/8/layout/vProcess5"/>
    <dgm:cxn modelId="{63018BC2-7D1A-4F11-AC50-B807608B2B4B}" type="presOf" srcId="{4E13078D-C809-41A2-AAA6-34AF57BF68A7}" destId="{2A093D76-2E81-40F7-9589-C62B33658941}" srcOrd="0" destOrd="0" presId="urn:microsoft.com/office/officeart/2005/8/layout/vProcess5"/>
    <dgm:cxn modelId="{1EB2D502-5DCD-4589-85FA-317979B0F4FF}" type="presOf" srcId="{9680E6E2-CDBC-4CA1-861C-DC1561BCF25E}" destId="{3D39E729-C4B7-4576-AC29-953D75238748}" srcOrd="0" destOrd="0" presId="urn:microsoft.com/office/officeart/2005/8/layout/vProcess5"/>
    <dgm:cxn modelId="{C9100C14-8CE1-47C6-928F-534865BFA420}" type="presParOf" srcId="{3D39E729-C4B7-4576-AC29-953D75238748}" destId="{79089DFD-ACFE-4521-B598-0F76BEF31BE3}" srcOrd="0" destOrd="0" presId="urn:microsoft.com/office/officeart/2005/8/layout/vProcess5"/>
    <dgm:cxn modelId="{998BB869-E276-45C2-ADE8-8870EFAE5CAA}" type="presParOf" srcId="{3D39E729-C4B7-4576-AC29-953D75238748}" destId="{FE986A82-4546-4590-8042-84190D4608E2}" srcOrd="1" destOrd="0" presId="urn:microsoft.com/office/officeart/2005/8/layout/vProcess5"/>
    <dgm:cxn modelId="{31A3CA7F-D941-4788-BBC2-DA7C697AE180}" type="presParOf" srcId="{3D39E729-C4B7-4576-AC29-953D75238748}" destId="{1C2CCBCC-D056-49C5-B3E3-70AF98BFF5E0}" srcOrd="2" destOrd="0" presId="urn:microsoft.com/office/officeart/2005/8/layout/vProcess5"/>
    <dgm:cxn modelId="{4538F85F-567E-4C7C-9C50-D416E3C37334}" type="presParOf" srcId="{3D39E729-C4B7-4576-AC29-953D75238748}" destId="{2A093D76-2E81-40F7-9589-C62B33658941}" srcOrd="3" destOrd="0" presId="urn:microsoft.com/office/officeart/2005/8/layout/vProcess5"/>
    <dgm:cxn modelId="{46AB9A7C-085A-4D39-8958-2F188C95B98C}" type="presParOf" srcId="{3D39E729-C4B7-4576-AC29-953D75238748}" destId="{3F020855-8732-42D0-B204-499F5B283771}" srcOrd="4" destOrd="0" presId="urn:microsoft.com/office/officeart/2005/8/layout/vProcess5"/>
    <dgm:cxn modelId="{574432C3-6FCF-4385-A952-6CBA25351F2E}" type="presParOf" srcId="{3D39E729-C4B7-4576-AC29-953D75238748}" destId="{5D96B976-389D-4EBE-955F-087F5A3425F6}" srcOrd="5" destOrd="0" presId="urn:microsoft.com/office/officeart/2005/8/layout/vProcess5"/>
    <dgm:cxn modelId="{9061D7B5-0160-48AC-B109-732D4810CBC9}" type="presParOf" srcId="{3D39E729-C4B7-4576-AC29-953D75238748}" destId="{64755226-3939-47BE-8C97-AADA7483A776}" srcOrd="6" destOrd="0" presId="urn:microsoft.com/office/officeart/2005/8/layout/vProcess5"/>
    <dgm:cxn modelId="{A466A12D-1100-4021-A89E-B7CCFCFED6A3}" type="presParOf" srcId="{3D39E729-C4B7-4576-AC29-953D75238748}" destId="{FEF22106-95E7-4D46-9F4F-38D6AC106544}" srcOrd="7" destOrd="0" presId="urn:microsoft.com/office/officeart/2005/8/layout/vProcess5"/>
    <dgm:cxn modelId="{62C76766-DB21-48FA-9C64-1519C1424FFF}" type="presParOf" srcId="{3D39E729-C4B7-4576-AC29-953D75238748}" destId="{BD0DFBBB-3CEC-487D-9BCB-6B7D3A3A410C}" srcOrd="8" destOrd="0" presId="urn:microsoft.com/office/officeart/2005/8/layout/vProcess5"/>
  </dgm:cxnLst>
  <dgm:bg/>
  <dgm:whole/>
</dgm:dataModel>
</file>

<file path=ppt/diagrams/data8.xml><?xml version="1.0" encoding="utf-8"?>
<dgm:dataModel xmlns:dgm="http://schemas.openxmlformats.org/drawingml/2006/diagram" xmlns:a="http://schemas.openxmlformats.org/drawingml/2006/main">
  <dgm:ptLst>
    <dgm:pt modelId="{405969CE-C3CE-44AD-8B8C-9B5D56A29897}"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l-GR"/>
        </a:p>
      </dgm:t>
    </dgm:pt>
    <dgm:pt modelId="{A20AA023-B2D9-4F9A-9F46-70DF985502D6}">
      <dgm:prSet phldrT="[Κείμενο]" custT="1"/>
      <dgm:spPr>
        <a:solidFill>
          <a:srgbClr val="FF33CC"/>
        </a:solidFill>
      </dgm:spPr>
      <dgm:t>
        <a:bodyPr/>
        <a:lstStyle/>
        <a:p>
          <a:pPr algn="just"/>
          <a:r>
            <a:rPr lang="el-GR" sz="1600" b="1" dirty="0" smtClean="0">
              <a:solidFill>
                <a:schemeClr val="tx1"/>
              </a:solidFill>
            </a:rPr>
            <a:t>→ Η καλλιέργεια διαχρονικών και συγχρόνως παγκόσμιων αξιών είναι απαραίτητη στην σημερινή </a:t>
          </a:r>
          <a:r>
            <a:rPr lang="el-GR" sz="1600" b="1" dirty="0" err="1" smtClean="0">
              <a:solidFill>
                <a:schemeClr val="tx1"/>
              </a:solidFill>
            </a:rPr>
            <a:t>παγκοσμιοποιημένη</a:t>
          </a:r>
          <a:r>
            <a:rPr lang="el-GR" sz="1600" b="1" dirty="0" smtClean="0">
              <a:solidFill>
                <a:schemeClr val="tx1"/>
              </a:solidFill>
            </a:rPr>
            <a:t> </a:t>
          </a:r>
          <a:r>
            <a:rPr lang="en-US" sz="1600" b="1" dirty="0" smtClean="0">
              <a:solidFill>
                <a:schemeClr val="tx1"/>
              </a:solidFill>
            </a:rPr>
            <a:t> </a:t>
          </a:r>
          <a:r>
            <a:rPr lang="el-GR" sz="1600" b="1" dirty="0" smtClean="0">
              <a:solidFill>
                <a:schemeClr val="tx1"/>
              </a:solidFill>
            </a:rPr>
            <a:t>κοινωνία, όπου ο κόσμος όλος είναι ένα «οικουμενικό χωριό». </a:t>
          </a:r>
          <a:endParaRPr lang="el-GR" sz="1600" b="1" dirty="0">
            <a:solidFill>
              <a:schemeClr val="tx1"/>
            </a:solidFill>
          </a:endParaRPr>
        </a:p>
      </dgm:t>
    </dgm:pt>
    <dgm:pt modelId="{088A4DCD-0B85-41D0-890F-0ED584F8B988}" type="parTrans" cxnId="{25BCD614-0C3F-4746-B5A3-F4FA8068F375}">
      <dgm:prSet/>
      <dgm:spPr/>
      <dgm:t>
        <a:bodyPr/>
        <a:lstStyle/>
        <a:p>
          <a:endParaRPr lang="el-GR"/>
        </a:p>
      </dgm:t>
    </dgm:pt>
    <dgm:pt modelId="{0743D3E9-9036-47C7-A7DB-113ED751DCAF}" type="sibTrans" cxnId="{25BCD614-0C3F-4746-B5A3-F4FA8068F375}">
      <dgm:prSet/>
      <dgm:spPr/>
      <dgm:t>
        <a:bodyPr/>
        <a:lstStyle/>
        <a:p>
          <a:endParaRPr lang="el-GR"/>
        </a:p>
      </dgm:t>
    </dgm:pt>
    <dgm:pt modelId="{81E285EE-215C-4693-A70F-D9A43BAD611E}">
      <dgm:prSet phldrT="[Κείμενο]" custT="1"/>
      <dgm:spPr>
        <a:solidFill>
          <a:srgbClr val="9F61F9"/>
        </a:solidFill>
      </dgm:spPr>
      <dgm:t>
        <a:bodyPr/>
        <a:lstStyle/>
        <a:p>
          <a:pPr algn="just"/>
          <a:r>
            <a:rPr lang="el-GR" sz="1600" b="1" dirty="0" smtClean="0">
              <a:solidFill>
                <a:schemeClr val="tx1"/>
              </a:solidFill>
            </a:rPr>
            <a:t>→ Η δημιουργία του παγκόσμιου πολίτη δεν αναιρεί τον πολίτη με τοπική, εθνική &amp;  ευρωπαϊκή συνείδηση.</a:t>
          </a:r>
          <a:endParaRPr lang="el-GR" sz="1600" b="1" dirty="0">
            <a:solidFill>
              <a:schemeClr val="tx1"/>
            </a:solidFill>
          </a:endParaRPr>
        </a:p>
      </dgm:t>
    </dgm:pt>
    <dgm:pt modelId="{D7228D26-8665-4F80-A243-D7BF41085854}" type="parTrans" cxnId="{F7A2572D-B750-4A54-848A-1572EB34EDED}">
      <dgm:prSet/>
      <dgm:spPr/>
      <dgm:t>
        <a:bodyPr/>
        <a:lstStyle/>
        <a:p>
          <a:endParaRPr lang="el-GR"/>
        </a:p>
      </dgm:t>
    </dgm:pt>
    <dgm:pt modelId="{00E95320-98A8-452C-893B-D7B4CA213779}" type="sibTrans" cxnId="{F7A2572D-B750-4A54-848A-1572EB34EDED}">
      <dgm:prSet/>
      <dgm:spPr/>
      <dgm:t>
        <a:bodyPr/>
        <a:lstStyle/>
        <a:p>
          <a:endParaRPr lang="el-GR"/>
        </a:p>
      </dgm:t>
    </dgm:pt>
    <dgm:pt modelId="{17CAD66A-7CDE-4D68-961B-26B764661353}">
      <dgm:prSet phldrT="[Κείμενο]" custT="1"/>
      <dgm:spPr>
        <a:solidFill>
          <a:srgbClr val="0066FF"/>
        </a:solidFill>
      </dgm:spPr>
      <dgm:t>
        <a:bodyPr/>
        <a:lstStyle/>
        <a:p>
          <a:pPr algn="just"/>
          <a:r>
            <a:rPr lang="el-GR" sz="1600" b="1" dirty="0" smtClean="0">
              <a:solidFill>
                <a:schemeClr val="tx1"/>
              </a:solidFill>
            </a:rPr>
            <a:t>→ Αντίθετα, ο πολίτης σήμερα χρειάζεται να έχει συγχρόνως συνείδηση τοπική, εθνική, ευρωπαϊκή &amp; παγκόσμια.</a:t>
          </a:r>
          <a:endParaRPr lang="el-GR" sz="1600" b="1" dirty="0">
            <a:solidFill>
              <a:schemeClr val="tx1"/>
            </a:solidFill>
          </a:endParaRPr>
        </a:p>
      </dgm:t>
    </dgm:pt>
    <dgm:pt modelId="{6E267DB4-1012-422D-BFC2-6B3D45E91950}" type="parTrans" cxnId="{4CE71625-9FDE-4D7A-92C8-F0508114E58A}">
      <dgm:prSet/>
      <dgm:spPr/>
      <dgm:t>
        <a:bodyPr/>
        <a:lstStyle/>
        <a:p>
          <a:endParaRPr lang="el-GR"/>
        </a:p>
      </dgm:t>
    </dgm:pt>
    <dgm:pt modelId="{E2DDE832-14D9-4F75-95FB-4A5A4123BC76}" type="sibTrans" cxnId="{4CE71625-9FDE-4D7A-92C8-F0508114E58A}">
      <dgm:prSet/>
      <dgm:spPr/>
      <dgm:t>
        <a:bodyPr/>
        <a:lstStyle/>
        <a:p>
          <a:endParaRPr lang="el-GR"/>
        </a:p>
      </dgm:t>
    </dgm:pt>
    <dgm:pt modelId="{58CCE332-5488-4BD2-9F0D-E9D786E39ABD}">
      <dgm:prSet custT="1"/>
      <dgm:spPr>
        <a:solidFill>
          <a:srgbClr val="00E266"/>
        </a:solidFill>
      </dgm:spPr>
      <dgm:t>
        <a:bodyPr/>
        <a:lstStyle/>
        <a:p>
          <a:pPr algn="just"/>
          <a:r>
            <a:rPr lang="el-GR" sz="1600" b="1" dirty="0" smtClean="0">
              <a:solidFill>
                <a:schemeClr val="tx1"/>
              </a:solidFill>
            </a:rPr>
            <a:t>→ Συνεπώς, είναι αναγκαία η δημιουργία πολιτών με οικουμενική συνείδηση. </a:t>
          </a:r>
          <a:endParaRPr lang="el-GR" sz="1600" b="1" dirty="0">
            <a:solidFill>
              <a:schemeClr val="tx1"/>
            </a:solidFill>
          </a:endParaRPr>
        </a:p>
      </dgm:t>
    </dgm:pt>
    <dgm:pt modelId="{B4FE7B82-0973-4D6C-9D79-D7D0DC27530D}" type="parTrans" cxnId="{9366C6CE-DD54-422E-81C0-9C1933EF0BDC}">
      <dgm:prSet/>
      <dgm:spPr/>
      <dgm:t>
        <a:bodyPr/>
        <a:lstStyle/>
        <a:p>
          <a:endParaRPr lang="el-GR"/>
        </a:p>
      </dgm:t>
    </dgm:pt>
    <dgm:pt modelId="{A2C260F2-235F-47A7-B37A-81517DC339F3}" type="sibTrans" cxnId="{9366C6CE-DD54-422E-81C0-9C1933EF0BDC}">
      <dgm:prSet/>
      <dgm:spPr/>
      <dgm:t>
        <a:bodyPr/>
        <a:lstStyle/>
        <a:p>
          <a:endParaRPr lang="el-GR"/>
        </a:p>
      </dgm:t>
    </dgm:pt>
    <dgm:pt modelId="{34475EDB-2B3C-4717-AEBA-5ACCA9BA9B84}" type="pres">
      <dgm:prSet presAssocID="{405969CE-C3CE-44AD-8B8C-9B5D56A29897}" presName="Name0" presStyleCnt="0">
        <dgm:presLayoutVars>
          <dgm:dir/>
          <dgm:animLvl val="lvl"/>
          <dgm:resizeHandles val="exact"/>
        </dgm:presLayoutVars>
      </dgm:prSet>
      <dgm:spPr/>
      <dgm:t>
        <a:bodyPr/>
        <a:lstStyle/>
        <a:p>
          <a:endParaRPr lang="el-GR"/>
        </a:p>
      </dgm:t>
    </dgm:pt>
    <dgm:pt modelId="{3C50456B-212D-4A02-9730-71ADD3471210}" type="pres">
      <dgm:prSet presAssocID="{17CAD66A-7CDE-4D68-961B-26B764661353}" presName="boxAndChildren" presStyleCnt="0"/>
      <dgm:spPr/>
    </dgm:pt>
    <dgm:pt modelId="{61149C35-93D4-4A64-BC8E-25051881C070}" type="pres">
      <dgm:prSet presAssocID="{17CAD66A-7CDE-4D68-961B-26B764661353}" presName="parentTextBox" presStyleLbl="node1" presStyleIdx="0" presStyleCnt="4"/>
      <dgm:spPr/>
      <dgm:t>
        <a:bodyPr/>
        <a:lstStyle/>
        <a:p>
          <a:endParaRPr lang="el-GR"/>
        </a:p>
      </dgm:t>
    </dgm:pt>
    <dgm:pt modelId="{E81BB3A9-2F38-47F6-A341-AF6BE91B58B7}" type="pres">
      <dgm:prSet presAssocID="{00E95320-98A8-452C-893B-D7B4CA213779}" presName="sp" presStyleCnt="0"/>
      <dgm:spPr/>
    </dgm:pt>
    <dgm:pt modelId="{D07D3F51-ED69-4A15-B048-5B380A3A9C7F}" type="pres">
      <dgm:prSet presAssocID="{81E285EE-215C-4693-A70F-D9A43BAD611E}" presName="arrowAndChildren" presStyleCnt="0"/>
      <dgm:spPr/>
    </dgm:pt>
    <dgm:pt modelId="{2553A5A3-5060-455C-A9F7-2B881F07ADB4}" type="pres">
      <dgm:prSet presAssocID="{81E285EE-215C-4693-A70F-D9A43BAD611E}" presName="parentTextArrow" presStyleLbl="node1" presStyleIdx="1" presStyleCnt="4"/>
      <dgm:spPr/>
      <dgm:t>
        <a:bodyPr/>
        <a:lstStyle/>
        <a:p>
          <a:endParaRPr lang="el-GR"/>
        </a:p>
      </dgm:t>
    </dgm:pt>
    <dgm:pt modelId="{33332592-CFDA-42B6-8090-C44516EC24C6}" type="pres">
      <dgm:prSet presAssocID="{A2C260F2-235F-47A7-B37A-81517DC339F3}" presName="sp" presStyleCnt="0"/>
      <dgm:spPr/>
    </dgm:pt>
    <dgm:pt modelId="{828A7FFF-064A-468D-8B81-01E12BA22CDC}" type="pres">
      <dgm:prSet presAssocID="{58CCE332-5488-4BD2-9F0D-E9D786E39ABD}" presName="arrowAndChildren" presStyleCnt="0"/>
      <dgm:spPr/>
    </dgm:pt>
    <dgm:pt modelId="{88BAAFF5-2F40-42FC-8C38-64DA3F8B6D66}" type="pres">
      <dgm:prSet presAssocID="{58CCE332-5488-4BD2-9F0D-E9D786E39ABD}" presName="parentTextArrow" presStyleLbl="node1" presStyleIdx="2" presStyleCnt="4"/>
      <dgm:spPr/>
      <dgm:t>
        <a:bodyPr/>
        <a:lstStyle/>
        <a:p>
          <a:endParaRPr lang="el-GR"/>
        </a:p>
      </dgm:t>
    </dgm:pt>
    <dgm:pt modelId="{6DAF2DBF-EDC4-4478-AFAD-2008AB89DC17}" type="pres">
      <dgm:prSet presAssocID="{0743D3E9-9036-47C7-A7DB-113ED751DCAF}" presName="sp" presStyleCnt="0"/>
      <dgm:spPr/>
    </dgm:pt>
    <dgm:pt modelId="{C8C6DF3A-6D42-41B8-9F4E-AE7712AE8E9F}" type="pres">
      <dgm:prSet presAssocID="{A20AA023-B2D9-4F9A-9F46-70DF985502D6}" presName="arrowAndChildren" presStyleCnt="0"/>
      <dgm:spPr/>
    </dgm:pt>
    <dgm:pt modelId="{658A19C4-BFE9-4FFA-BFFF-8C5CB30F2C57}" type="pres">
      <dgm:prSet presAssocID="{A20AA023-B2D9-4F9A-9F46-70DF985502D6}" presName="parentTextArrow" presStyleLbl="node1" presStyleIdx="3" presStyleCnt="4"/>
      <dgm:spPr/>
      <dgm:t>
        <a:bodyPr/>
        <a:lstStyle/>
        <a:p>
          <a:endParaRPr lang="el-GR"/>
        </a:p>
      </dgm:t>
    </dgm:pt>
  </dgm:ptLst>
  <dgm:cxnLst>
    <dgm:cxn modelId="{4CE71625-9FDE-4D7A-92C8-F0508114E58A}" srcId="{405969CE-C3CE-44AD-8B8C-9B5D56A29897}" destId="{17CAD66A-7CDE-4D68-961B-26B764661353}" srcOrd="3" destOrd="0" parTransId="{6E267DB4-1012-422D-BFC2-6B3D45E91950}" sibTransId="{E2DDE832-14D9-4F75-95FB-4A5A4123BC76}"/>
    <dgm:cxn modelId="{D322FDA6-F057-458D-91B0-2B8BC61F4C05}" type="presOf" srcId="{17CAD66A-7CDE-4D68-961B-26B764661353}" destId="{61149C35-93D4-4A64-BC8E-25051881C070}" srcOrd="0" destOrd="0" presId="urn:microsoft.com/office/officeart/2005/8/layout/process4"/>
    <dgm:cxn modelId="{0EB211FC-876A-4E9D-986E-DEE4DFB3958D}" type="presOf" srcId="{A20AA023-B2D9-4F9A-9F46-70DF985502D6}" destId="{658A19C4-BFE9-4FFA-BFFF-8C5CB30F2C57}" srcOrd="0" destOrd="0" presId="urn:microsoft.com/office/officeart/2005/8/layout/process4"/>
    <dgm:cxn modelId="{9366C6CE-DD54-422E-81C0-9C1933EF0BDC}" srcId="{405969CE-C3CE-44AD-8B8C-9B5D56A29897}" destId="{58CCE332-5488-4BD2-9F0D-E9D786E39ABD}" srcOrd="1" destOrd="0" parTransId="{B4FE7B82-0973-4D6C-9D79-D7D0DC27530D}" sibTransId="{A2C260F2-235F-47A7-B37A-81517DC339F3}"/>
    <dgm:cxn modelId="{3128FA0E-FB95-4046-AB3F-4D250B653887}" type="presOf" srcId="{58CCE332-5488-4BD2-9F0D-E9D786E39ABD}" destId="{88BAAFF5-2F40-42FC-8C38-64DA3F8B6D66}" srcOrd="0" destOrd="0" presId="urn:microsoft.com/office/officeart/2005/8/layout/process4"/>
    <dgm:cxn modelId="{E71C8C5E-3002-4BBE-B95F-C994EA60DEF4}" type="presOf" srcId="{405969CE-C3CE-44AD-8B8C-9B5D56A29897}" destId="{34475EDB-2B3C-4717-AEBA-5ACCA9BA9B84}" srcOrd="0" destOrd="0" presId="urn:microsoft.com/office/officeart/2005/8/layout/process4"/>
    <dgm:cxn modelId="{F7A2572D-B750-4A54-848A-1572EB34EDED}" srcId="{405969CE-C3CE-44AD-8B8C-9B5D56A29897}" destId="{81E285EE-215C-4693-A70F-D9A43BAD611E}" srcOrd="2" destOrd="0" parTransId="{D7228D26-8665-4F80-A243-D7BF41085854}" sibTransId="{00E95320-98A8-452C-893B-D7B4CA213779}"/>
    <dgm:cxn modelId="{25BCD614-0C3F-4746-B5A3-F4FA8068F375}" srcId="{405969CE-C3CE-44AD-8B8C-9B5D56A29897}" destId="{A20AA023-B2D9-4F9A-9F46-70DF985502D6}" srcOrd="0" destOrd="0" parTransId="{088A4DCD-0B85-41D0-890F-0ED584F8B988}" sibTransId="{0743D3E9-9036-47C7-A7DB-113ED751DCAF}"/>
    <dgm:cxn modelId="{A40FE975-DD7C-47F7-A126-89E94C38FCEF}" type="presOf" srcId="{81E285EE-215C-4693-A70F-D9A43BAD611E}" destId="{2553A5A3-5060-455C-A9F7-2B881F07ADB4}" srcOrd="0" destOrd="0" presId="urn:microsoft.com/office/officeart/2005/8/layout/process4"/>
    <dgm:cxn modelId="{AA02CC2B-6380-4ADA-919D-94D2FE887AFE}" type="presParOf" srcId="{34475EDB-2B3C-4717-AEBA-5ACCA9BA9B84}" destId="{3C50456B-212D-4A02-9730-71ADD3471210}" srcOrd="0" destOrd="0" presId="urn:microsoft.com/office/officeart/2005/8/layout/process4"/>
    <dgm:cxn modelId="{1E81D727-0601-41B0-80CF-825EAD7C0937}" type="presParOf" srcId="{3C50456B-212D-4A02-9730-71ADD3471210}" destId="{61149C35-93D4-4A64-BC8E-25051881C070}" srcOrd="0" destOrd="0" presId="urn:microsoft.com/office/officeart/2005/8/layout/process4"/>
    <dgm:cxn modelId="{20DEDCF5-0986-47E4-860F-69C9E6A2CA01}" type="presParOf" srcId="{34475EDB-2B3C-4717-AEBA-5ACCA9BA9B84}" destId="{E81BB3A9-2F38-47F6-A341-AF6BE91B58B7}" srcOrd="1" destOrd="0" presId="urn:microsoft.com/office/officeart/2005/8/layout/process4"/>
    <dgm:cxn modelId="{8C37E0EA-6998-46CD-8717-6AE301C7A3E7}" type="presParOf" srcId="{34475EDB-2B3C-4717-AEBA-5ACCA9BA9B84}" destId="{D07D3F51-ED69-4A15-B048-5B380A3A9C7F}" srcOrd="2" destOrd="0" presId="urn:microsoft.com/office/officeart/2005/8/layout/process4"/>
    <dgm:cxn modelId="{CD004A3E-E953-4056-9FBC-4ED21A44C0EF}" type="presParOf" srcId="{D07D3F51-ED69-4A15-B048-5B380A3A9C7F}" destId="{2553A5A3-5060-455C-A9F7-2B881F07ADB4}" srcOrd="0" destOrd="0" presId="urn:microsoft.com/office/officeart/2005/8/layout/process4"/>
    <dgm:cxn modelId="{4FA592C7-4EDD-4BAC-A305-103E1E499C8B}" type="presParOf" srcId="{34475EDB-2B3C-4717-AEBA-5ACCA9BA9B84}" destId="{33332592-CFDA-42B6-8090-C44516EC24C6}" srcOrd="3" destOrd="0" presId="urn:microsoft.com/office/officeart/2005/8/layout/process4"/>
    <dgm:cxn modelId="{476AC546-B964-4354-A0B4-2EC80183C8EF}" type="presParOf" srcId="{34475EDB-2B3C-4717-AEBA-5ACCA9BA9B84}" destId="{828A7FFF-064A-468D-8B81-01E12BA22CDC}" srcOrd="4" destOrd="0" presId="urn:microsoft.com/office/officeart/2005/8/layout/process4"/>
    <dgm:cxn modelId="{6EC3FE57-F932-42F4-9744-6A7097EB8170}" type="presParOf" srcId="{828A7FFF-064A-468D-8B81-01E12BA22CDC}" destId="{88BAAFF5-2F40-42FC-8C38-64DA3F8B6D66}" srcOrd="0" destOrd="0" presId="urn:microsoft.com/office/officeart/2005/8/layout/process4"/>
    <dgm:cxn modelId="{0873BF92-61A8-46A5-8578-ECFD480CC06D}" type="presParOf" srcId="{34475EDB-2B3C-4717-AEBA-5ACCA9BA9B84}" destId="{6DAF2DBF-EDC4-4478-AFAD-2008AB89DC17}" srcOrd="5" destOrd="0" presId="urn:microsoft.com/office/officeart/2005/8/layout/process4"/>
    <dgm:cxn modelId="{C12AB5C8-ED7C-49A9-A1F4-600DD9891EA5}" type="presParOf" srcId="{34475EDB-2B3C-4717-AEBA-5ACCA9BA9B84}" destId="{C8C6DF3A-6D42-41B8-9F4E-AE7712AE8E9F}" srcOrd="6" destOrd="0" presId="urn:microsoft.com/office/officeart/2005/8/layout/process4"/>
    <dgm:cxn modelId="{E7DDC376-3E37-4519-AAB3-A5C64F6A4E92}" type="presParOf" srcId="{C8C6DF3A-6D42-41B8-9F4E-AE7712AE8E9F}" destId="{658A19C4-BFE9-4FFA-BFFF-8C5CB30F2C57}" srcOrd="0" destOrd="0" presId="urn:microsoft.com/office/officeart/2005/8/layout/process4"/>
  </dgm:cxnLst>
  <dgm:bg/>
  <dgm:whole/>
</dgm:dataModel>
</file>

<file path=ppt/diagrams/data9.xml><?xml version="1.0" encoding="utf-8"?>
<dgm:dataModel xmlns:dgm="http://schemas.openxmlformats.org/drawingml/2006/diagram" xmlns:a="http://schemas.openxmlformats.org/drawingml/2006/main">
  <dgm:ptLst>
    <dgm:pt modelId="{3EFAB9A1-0881-44BA-9F3E-42356A415C09}" type="doc">
      <dgm:prSet loTypeId="urn:microsoft.com/office/officeart/2005/8/layout/hList1" loCatId="list" qsTypeId="urn:microsoft.com/office/officeart/2005/8/quickstyle/3d4" qsCatId="3D" csTypeId="urn:microsoft.com/office/officeart/2005/8/colors/accent1_2" csCatId="accent1" phldr="1"/>
      <dgm:spPr/>
      <dgm:t>
        <a:bodyPr/>
        <a:lstStyle/>
        <a:p>
          <a:endParaRPr lang="el-GR"/>
        </a:p>
      </dgm:t>
    </dgm:pt>
    <dgm:pt modelId="{D3D53576-C0B7-4C04-9812-BCD5E7AFE4C2}">
      <dgm:prSet phldrT="[Κείμενο]" custT="1"/>
      <dgm:spPr>
        <a:blipFill rotWithShape="0">
          <a:blip xmlns:r="http://schemas.openxmlformats.org/officeDocument/2006/relationships" r:embed="rId1"/>
          <a:stretch>
            <a:fillRect/>
          </a:stretch>
        </a:blipFill>
      </dgm:spPr>
      <dgm:t>
        <a:bodyPr/>
        <a:lstStyle/>
        <a:p>
          <a:r>
            <a:rPr lang="el-GR" sz="2300" b="1" dirty="0" smtClean="0">
              <a:solidFill>
                <a:schemeClr val="tx1"/>
              </a:solidFill>
            </a:rPr>
            <a:t>Άμεσοι φόροι</a:t>
          </a:r>
          <a:endParaRPr lang="el-GR" sz="2300" b="1" dirty="0">
            <a:solidFill>
              <a:schemeClr val="tx1"/>
            </a:solidFill>
          </a:endParaRPr>
        </a:p>
      </dgm:t>
    </dgm:pt>
    <dgm:pt modelId="{DE36F63B-02AE-4945-897A-F609FB18828E}" type="parTrans" cxnId="{30AEB51F-4F8F-45AC-92BA-E4D63D4D5A71}">
      <dgm:prSet/>
      <dgm:spPr/>
      <dgm:t>
        <a:bodyPr/>
        <a:lstStyle/>
        <a:p>
          <a:endParaRPr lang="el-GR"/>
        </a:p>
      </dgm:t>
    </dgm:pt>
    <dgm:pt modelId="{E3CA5B69-D6F1-4E7E-82D3-9FEFD8F1F644}" type="sibTrans" cxnId="{30AEB51F-4F8F-45AC-92BA-E4D63D4D5A71}">
      <dgm:prSet/>
      <dgm:spPr/>
      <dgm:t>
        <a:bodyPr/>
        <a:lstStyle/>
        <a:p>
          <a:endParaRPr lang="el-GR"/>
        </a:p>
      </dgm:t>
    </dgm:pt>
    <dgm:pt modelId="{6581F175-47EC-45D3-AA74-0CA133986CF7}">
      <dgm:prSet phldrT="[Κείμενο]" custT="1"/>
      <dgm:spPr>
        <a:solidFill>
          <a:srgbClr val="99FF33">
            <a:alpha val="89804"/>
          </a:srgbClr>
        </a:solidFill>
      </dgm:spPr>
      <dgm:t>
        <a:bodyPr/>
        <a:lstStyle/>
        <a:p>
          <a:pPr algn="just"/>
          <a:r>
            <a:rPr lang="el-GR" sz="1700" b="1" dirty="0" smtClean="0">
              <a:solidFill>
                <a:schemeClr val="tx1"/>
              </a:solidFill>
            </a:rPr>
            <a:t>Επιβάλλονται στο εισόδημα &amp; στην περιουσία.</a:t>
          </a:r>
          <a:endParaRPr lang="el-GR" sz="1700" b="1" dirty="0">
            <a:solidFill>
              <a:schemeClr val="tx1"/>
            </a:solidFill>
          </a:endParaRPr>
        </a:p>
      </dgm:t>
    </dgm:pt>
    <dgm:pt modelId="{32F27A42-1945-4496-A882-62A5FB7CA694}" type="parTrans" cxnId="{853D775C-A29A-4317-8117-B8017510B7AF}">
      <dgm:prSet/>
      <dgm:spPr/>
      <dgm:t>
        <a:bodyPr/>
        <a:lstStyle/>
        <a:p>
          <a:endParaRPr lang="el-GR"/>
        </a:p>
      </dgm:t>
    </dgm:pt>
    <dgm:pt modelId="{6C2F0FBA-B0D9-4171-A77F-B48871606894}" type="sibTrans" cxnId="{853D775C-A29A-4317-8117-B8017510B7AF}">
      <dgm:prSet/>
      <dgm:spPr/>
      <dgm:t>
        <a:bodyPr/>
        <a:lstStyle/>
        <a:p>
          <a:endParaRPr lang="el-GR"/>
        </a:p>
      </dgm:t>
    </dgm:pt>
    <dgm:pt modelId="{6F7FF41E-E067-49CF-889C-C8C805807D96}">
      <dgm:prSet phldrT="[Κείμενο]" custT="1"/>
      <dgm:spPr>
        <a:blipFill rotWithShape="0">
          <a:blip xmlns:r="http://schemas.openxmlformats.org/officeDocument/2006/relationships" r:embed="rId2"/>
          <a:stretch>
            <a:fillRect/>
          </a:stretch>
        </a:blipFill>
      </dgm:spPr>
      <dgm:t>
        <a:bodyPr/>
        <a:lstStyle/>
        <a:p>
          <a:r>
            <a:rPr lang="el-GR" sz="2300" b="1" dirty="0" smtClean="0">
              <a:solidFill>
                <a:schemeClr val="tx1"/>
              </a:solidFill>
            </a:rPr>
            <a:t>Έμμεσοι φόροι </a:t>
          </a:r>
          <a:endParaRPr lang="el-GR" sz="2300" b="1" dirty="0">
            <a:solidFill>
              <a:schemeClr val="tx1"/>
            </a:solidFill>
          </a:endParaRPr>
        </a:p>
      </dgm:t>
    </dgm:pt>
    <dgm:pt modelId="{DC54E95F-5D8E-40AF-BE63-86269BEA1409}" type="parTrans" cxnId="{D03D27B0-AD3B-4C72-9129-96DDBA0FB7B4}">
      <dgm:prSet/>
      <dgm:spPr/>
      <dgm:t>
        <a:bodyPr/>
        <a:lstStyle/>
        <a:p>
          <a:endParaRPr lang="el-GR"/>
        </a:p>
      </dgm:t>
    </dgm:pt>
    <dgm:pt modelId="{D1C2AD8D-CB17-4570-8198-3CFF71A9317D}" type="sibTrans" cxnId="{D03D27B0-AD3B-4C72-9129-96DDBA0FB7B4}">
      <dgm:prSet/>
      <dgm:spPr/>
      <dgm:t>
        <a:bodyPr/>
        <a:lstStyle/>
        <a:p>
          <a:endParaRPr lang="el-GR"/>
        </a:p>
      </dgm:t>
    </dgm:pt>
    <dgm:pt modelId="{3B87BF4C-A886-42DC-81AA-52F66B49E406}">
      <dgm:prSet phldrT="[Κείμενο]" custT="1"/>
      <dgm:spPr>
        <a:solidFill>
          <a:srgbClr val="2FC9FF">
            <a:alpha val="90000"/>
          </a:srgbClr>
        </a:solidFill>
      </dgm:spPr>
      <dgm:t>
        <a:bodyPr/>
        <a:lstStyle/>
        <a:p>
          <a:pPr algn="just"/>
          <a:r>
            <a:rPr lang="el-GR" sz="1700" b="1" dirty="0" smtClean="0">
              <a:solidFill>
                <a:schemeClr val="tx1"/>
              </a:solidFill>
            </a:rPr>
            <a:t>Επιβάλλονται στα καταναλωτικά προϊόντα π.χ. Φ.Π.Α.</a:t>
          </a:r>
          <a:endParaRPr lang="el-GR" sz="1700" b="1" dirty="0">
            <a:solidFill>
              <a:schemeClr val="tx1"/>
            </a:solidFill>
          </a:endParaRPr>
        </a:p>
      </dgm:t>
    </dgm:pt>
    <dgm:pt modelId="{C95F1A4D-37F7-4419-BCA1-1EF60F848B85}" type="parTrans" cxnId="{BFFACC5C-DDF8-4C8F-BCEC-7D7A8A4217E3}">
      <dgm:prSet/>
      <dgm:spPr/>
      <dgm:t>
        <a:bodyPr/>
        <a:lstStyle/>
        <a:p>
          <a:endParaRPr lang="el-GR"/>
        </a:p>
      </dgm:t>
    </dgm:pt>
    <dgm:pt modelId="{DE2A4E03-C230-48A6-AC62-30FA4C752ED8}" type="sibTrans" cxnId="{BFFACC5C-DDF8-4C8F-BCEC-7D7A8A4217E3}">
      <dgm:prSet/>
      <dgm:spPr/>
      <dgm:t>
        <a:bodyPr/>
        <a:lstStyle/>
        <a:p>
          <a:endParaRPr lang="el-GR"/>
        </a:p>
      </dgm:t>
    </dgm:pt>
    <dgm:pt modelId="{49909F12-7008-424A-87D5-8C4D7E8947D3}">
      <dgm:prSet phldrT="[Κείμενο]" custT="1"/>
      <dgm:spPr>
        <a:solidFill>
          <a:srgbClr val="99FF33">
            <a:alpha val="89804"/>
          </a:srgbClr>
        </a:solidFill>
      </dgm:spPr>
      <dgm:t>
        <a:bodyPr/>
        <a:lstStyle/>
        <a:p>
          <a:pPr algn="just"/>
          <a:r>
            <a:rPr lang="el-GR" sz="1700" b="1" dirty="0" smtClean="0"/>
            <a:t>Πληρώνουν όσοι έχουν ένα συγκεκριμένο ύψος εισοδήματος ή μία συγκεκριμένη περιουσιακή κατάσταση π.χ. φόρος εισοδήματος, φόρος ακινήτων, φόρος κληρονομιάς κ.ά.</a:t>
          </a:r>
          <a:endParaRPr lang="el-GR" sz="1700" b="1" dirty="0">
            <a:solidFill>
              <a:schemeClr val="tx1"/>
            </a:solidFill>
          </a:endParaRPr>
        </a:p>
      </dgm:t>
    </dgm:pt>
    <dgm:pt modelId="{31085186-4302-4A50-B005-2E4A0E1DB764}" type="parTrans" cxnId="{AA44824C-D69B-4B59-8BCE-B187F814EF73}">
      <dgm:prSet/>
      <dgm:spPr/>
      <dgm:t>
        <a:bodyPr/>
        <a:lstStyle/>
        <a:p>
          <a:endParaRPr lang="el-GR"/>
        </a:p>
      </dgm:t>
    </dgm:pt>
    <dgm:pt modelId="{A4E44DF4-A52F-4966-9DA7-7C9F6FD198B3}" type="sibTrans" cxnId="{AA44824C-D69B-4B59-8BCE-B187F814EF73}">
      <dgm:prSet/>
      <dgm:spPr/>
      <dgm:t>
        <a:bodyPr/>
        <a:lstStyle/>
        <a:p>
          <a:endParaRPr lang="el-GR"/>
        </a:p>
      </dgm:t>
    </dgm:pt>
    <dgm:pt modelId="{3D1597DB-FDEC-4F14-B3D9-891A5E56999A}">
      <dgm:prSet phldrT="[Κείμενο]" custT="1"/>
      <dgm:spPr>
        <a:solidFill>
          <a:srgbClr val="2FC9FF">
            <a:alpha val="90000"/>
          </a:srgbClr>
        </a:solidFill>
      </dgm:spPr>
      <dgm:t>
        <a:bodyPr/>
        <a:lstStyle/>
        <a:p>
          <a:pPr algn="just"/>
          <a:endParaRPr lang="el-GR" sz="1700" b="1" dirty="0">
            <a:solidFill>
              <a:schemeClr val="tx1"/>
            </a:solidFill>
          </a:endParaRPr>
        </a:p>
      </dgm:t>
    </dgm:pt>
    <dgm:pt modelId="{5FF74196-1920-4137-8EFB-071B6F283A2E}" type="parTrans" cxnId="{0C2E0770-CC4F-42DB-AAD8-ACEC9ADE0D6E}">
      <dgm:prSet/>
      <dgm:spPr/>
      <dgm:t>
        <a:bodyPr/>
        <a:lstStyle/>
        <a:p>
          <a:endParaRPr lang="el-GR"/>
        </a:p>
      </dgm:t>
    </dgm:pt>
    <dgm:pt modelId="{83219CE4-CF5E-434C-B352-C19F72F68B3F}" type="sibTrans" cxnId="{0C2E0770-CC4F-42DB-AAD8-ACEC9ADE0D6E}">
      <dgm:prSet/>
      <dgm:spPr/>
      <dgm:t>
        <a:bodyPr/>
        <a:lstStyle/>
        <a:p>
          <a:endParaRPr lang="el-GR"/>
        </a:p>
      </dgm:t>
    </dgm:pt>
    <dgm:pt modelId="{B970C930-4507-437E-86BC-F2D64B00275A}">
      <dgm:prSet phldrT="[Κείμενο]" custT="1"/>
      <dgm:spPr>
        <a:solidFill>
          <a:srgbClr val="99FF33">
            <a:alpha val="89804"/>
          </a:srgbClr>
        </a:solidFill>
      </dgm:spPr>
      <dgm:t>
        <a:bodyPr/>
        <a:lstStyle/>
        <a:p>
          <a:pPr algn="just"/>
          <a:r>
            <a:rPr lang="el-GR" sz="1700" b="1" dirty="0" smtClean="0">
              <a:solidFill>
                <a:schemeClr val="tx1"/>
              </a:solidFill>
            </a:rPr>
            <a:t>Το βάρος προσαρμόζεται στη φοροδοτική ικανότητα του καθενός.</a:t>
          </a:r>
          <a:endParaRPr lang="el-GR" sz="1700" b="1" dirty="0">
            <a:solidFill>
              <a:schemeClr val="tx1"/>
            </a:solidFill>
          </a:endParaRPr>
        </a:p>
      </dgm:t>
    </dgm:pt>
    <dgm:pt modelId="{D462B786-2822-4AA0-857C-1907E0C88214}" type="parTrans" cxnId="{DF470084-5101-4498-884F-D1952849C8D5}">
      <dgm:prSet/>
      <dgm:spPr/>
      <dgm:t>
        <a:bodyPr/>
        <a:lstStyle/>
        <a:p>
          <a:endParaRPr lang="el-GR"/>
        </a:p>
      </dgm:t>
    </dgm:pt>
    <dgm:pt modelId="{A884E5D9-B8F8-45D7-B906-E241A5922EBA}" type="sibTrans" cxnId="{DF470084-5101-4498-884F-D1952849C8D5}">
      <dgm:prSet/>
      <dgm:spPr/>
      <dgm:t>
        <a:bodyPr/>
        <a:lstStyle/>
        <a:p>
          <a:endParaRPr lang="el-GR"/>
        </a:p>
      </dgm:t>
    </dgm:pt>
    <dgm:pt modelId="{6F29BBEA-90E9-4509-A904-5F24DB076A66}">
      <dgm:prSet phldrT="[Κείμενο]" custT="1"/>
      <dgm:spPr>
        <a:solidFill>
          <a:srgbClr val="2FC9FF">
            <a:alpha val="90000"/>
          </a:srgbClr>
        </a:solidFill>
      </dgm:spPr>
      <dgm:t>
        <a:bodyPr/>
        <a:lstStyle/>
        <a:p>
          <a:pPr algn="just"/>
          <a:r>
            <a:rPr lang="el-GR" sz="1700" b="1" dirty="0" smtClean="0">
              <a:solidFill>
                <a:schemeClr val="tx1"/>
              </a:solidFill>
            </a:rPr>
            <a:t>Πλήττουν περισσότερο τα μικρότερα εισοδήματα.</a:t>
          </a:r>
          <a:endParaRPr lang="el-GR" sz="1700" b="1" dirty="0">
            <a:solidFill>
              <a:schemeClr val="tx1"/>
            </a:solidFill>
          </a:endParaRPr>
        </a:p>
      </dgm:t>
    </dgm:pt>
    <dgm:pt modelId="{390880B7-8900-4D0F-ACC0-0FA49CDECD8F}" type="parTrans" cxnId="{2E1D4A66-9B4E-43E0-9957-F0C1755FB76D}">
      <dgm:prSet/>
      <dgm:spPr/>
      <dgm:t>
        <a:bodyPr/>
        <a:lstStyle/>
        <a:p>
          <a:endParaRPr lang="el-GR"/>
        </a:p>
      </dgm:t>
    </dgm:pt>
    <dgm:pt modelId="{59047200-D492-41FE-A245-973A78B9DF4C}" type="sibTrans" cxnId="{2E1D4A66-9B4E-43E0-9957-F0C1755FB76D}">
      <dgm:prSet/>
      <dgm:spPr/>
      <dgm:t>
        <a:bodyPr/>
        <a:lstStyle/>
        <a:p>
          <a:endParaRPr lang="el-GR"/>
        </a:p>
      </dgm:t>
    </dgm:pt>
    <dgm:pt modelId="{5904D462-734C-417A-B38B-4809F367DB98}" type="pres">
      <dgm:prSet presAssocID="{3EFAB9A1-0881-44BA-9F3E-42356A415C09}" presName="Name0" presStyleCnt="0">
        <dgm:presLayoutVars>
          <dgm:dir/>
          <dgm:animLvl val="lvl"/>
          <dgm:resizeHandles val="exact"/>
        </dgm:presLayoutVars>
      </dgm:prSet>
      <dgm:spPr/>
      <dgm:t>
        <a:bodyPr/>
        <a:lstStyle/>
        <a:p>
          <a:endParaRPr lang="el-GR"/>
        </a:p>
      </dgm:t>
    </dgm:pt>
    <dgm:pt modelId="{970E5A7C-41B9-46B9-AAA9-043917A07727}" type="pres">
      <dgm:prSet presAssocID="{D3D53576-C0B7-4C04-9812-BCD5E7AFE4C2}" presName="composite" presStyleCnt="0"/>
      <dgm:spPr/>
      <dgm:t>
        <a:bodyPr/>
        <a:lstStyle/>
        <a:p>
          <a:endParaRPr lang="el-GR"/>
        </a:p>
      </dgm:t>
    </dgm:pt>
    <dgm:pt modelId="{3D7947AD-0E03-414A-A9CB-B83E10BBB372}" type="pres">
      <dgm:prSet presAssocID="{D3D53576-C0B7-4C04-9812-BCD5E7AFE4C2}" presName="parTx" presStyleLbl="alignNode1" presStyleIdx="0" presStyleCnt="2">
        <dgm:presLayoutVars>
          <dgm:chMax val="0"/>
          <dgm:chPref val="0"/>
          <dgm:bulletEnabled val="1"/>
        </dgm:presLayoutVars>
      </dgm:prSet>
      <dgm:spPr/>
      <dgm:t>
        <a:bodyPr/>
        <a:lstStyle/>
        <a:p>
          <a:endParaRPr lang="el-GR"/>
        </a:p>
      </dgm:t>
    </dgm:pt>
    <dgm:pt modelId="{1FA26C42-AEB5-4FC4-B8E3-DCDF6845F5F0}" type="pres">
      <dgm:prSet presAssocID="{D3D53576-C0B7-4C04-9812-BCD5E7AFE4C2}" presName="desTx" presStyleLbl="alignAccFollowNode1" presStyleIdx="0" presStyleCnt="2">
        <dgm:presLayoutVars>
          <dgm:bulletEnabled val="1"/>
        </dgm:presLayoutVars>
      </dgm:prSet>
      <dgm:spPr/>
      <dgm:t>
        <a:bodyPr/>
        <a:lstStyle/>
        <a:p>
          <a:endParaRPr lang="el-GR"/>
        </a:p>
      </dgm:t>
    </dgm:pt>
    <dgm:pt modelId="{042AE154-1669-4C33-AEC4-68A48DDACBE0}" type="pres">
      <dgm:prSet presAssocID="{E3CA5B69-D6F1-4E7E-82D3-9FEFD8F1F644}" presName="space" presStyleCnt="0"/>
      <dgm:spPr/>
      <dgm:t>
        <a:bodyPr/>
        <a:lstStyle/>
        <a:p>
          <a:endParaRPr lang="el-GR"/>
        </a:p>
      </dgm:t>
    </dgm:pt>
    <dgm:pt modelId="{A24C0DE6-78B8-4B6E-8D18-0689F48FF25A}" type="pres">
      <dgm:prSet presAssocID="{6F7FF41E-E067-49CF-889C-C8C805807D96}" presName="composite" presStyleCnt="0"/>
      <dgm:spPr/>
      <dgm:t>
        <a:bodyPr/>
        <a:lstStyle/>
        <a:p>
          <a:endParaRPr lang="el-GR"/>
        </a:p>
      </dgm:t>
    </dgm:pt>
    <dgm:pt modelId="{87A3CF50-86C5-4A18-8A32-2BB65932F149}" type="pres">
      <dgm:prSet presAssocID="{6F7FF41E-E067-49CF-889C-C8C805807D96}" presName="parTx" presStyleLbl="alignNode1" presStyleIdx="1" presStyleCnt="2" custLinFactNeighborX="1093" custLinFactNeighborY="-114">
        <dgm:presLayoutVars>
          <dgm:chMax val="0"/>
          <dgm:chPref val="0"/>
          <dgm:bulletEnabled val="1"/>
        </dgm:presLayoutVars>
      </dgm:prSet>
      <dgm:spPr/>
      <dgm:t>
        <a:bodyPr/>
        <a:lstStyle/>
        <a:p>
          <a:endParaRPr lang="el-GR"/>
        </a:p>
      </dgm:t>
    </dgm:pt>
    <dgm:pt modelId="{6E82C62D-B861-45A9-BFB9-0D77C7A77118}" type="pres">
      <dgm:prSet presAssocID="{6F7FF41E-E067-49CF-889C-C8C805807D96}" presName="desTx" presStyleLbl="alignAccFollowNode1" presStyleIdx="1" presStyleCnt="2">
        <dgm:presLayoutVars>
          <dgm:bulletEnabled val="1"/>
        </dgm:presLayoutVars>
      </dgm:prSet>
      <dgm:spPr/>
      <dgm:t>
        <a:bodyPr/>
        <a:lstStyle/>
        <a:p>
          <a:endParaRPr lang="el-GR"/>
        </a:p>
      </dgm:t>
    </dgm:pt>
  </dgm:ptLst>
  <dgm:cxnLst>
    <dgm:cxn modelId="{BD665224-AE61-43FC-B0D0-E43AD05F66F8}" type="presOf" srcId="{6F29BBEA-90E9-4509-A904-5F24DB076A66}" destId="{6E82C62D-B861-45A9-BFB9-0D77C7A77118}" srcOrd="0" destOrd="1" presId="urn:microsoft.com/office/officeart/2005/8/layout/hList1"/>
    <dgm:cxn modelId="{FE752A53-8569-43F5-8EA0-695F0677A4C6}" type="presOf" srcId="{3EFAB9A1-0881-44BA-9F3E-42356A415C09}" destId="{5904D462-734C-417A-B38B-4809F367DB98}" srcOrd="0" destOrd="0" presId="urn:microsoft.com/office/officeart/2005/8/layout/hList1"/>
    <dgm:cxn modelId="{DF470084-5101-4498-884F-D1952849C8D5}" srcId="{D3D53576-C0B7-4C04-9812-BCD5E7AFE4C2}" destId="{B970C930-4507-437E-86BC-F2D64B00275A}" srcOrd="2" destOrd="0" parTransId="{D462B786-2822-4AA0-857C-1907E0C88214}" sibTransId="{A884E5D9-B8F8-45D7-B906-E241A5922EBA}"/>
    <dgm:cxn modelId="{3C7B4DC9-3385-49E2-815C-A0ADDE738548}" type="presOf" srcId="{49909F12-7008-424A-87D5-8C4D7E8947D3}" destId="{1FA26C42-AEB5-4FC4-B8E3-DCDF6845F5F0}" srcOrd="0" destOrd="1" presId="urn:microsoft.com/office/officeart/2005/8/layout/hList1"/>
    <dgm:cxn modelId="{30AEB51F-4F8F-45AC-92BA-E4D63D4D5A71}" srcId="{3EFAB9A1-0881-44BA-9F3E-42356A415C09}" destId="{D3D53576-C0B7-4C04-9812-BCD5E7AFE4C2}" srcOrd="0" destOrd="0" parTransId="{DE36F63B-02AE-4945-897A-F609FB18828E}" sibTransId="{E3CA5B69-D6F1-4E7E-82D3-9FEFD8F1F644}"/>
    <dgm:cxn modelId="{49ACE666-AAD2-45AD-98FA-DD07A5B5439C}" type="presOf" srcId="{3D1597DB-FDEC-4F14-B3D9-891A5E56999A}" destId="{6E82C62D-B861-45A9-BFB9-0D77C7A77118}" srcOrd="0" destOrd="2" presId="urn:microsoft.com/office/officeart/2005/8/layout/hList1"/>
    <dgm:cxn modelId="{AA44824C-D69B-4B59-8BCE-B187F814EF73}" srcId="{D3D53576-C0B7-4C04-9812-BCD5E7AFE4C2}" destId="{49909F12-7008-424A-87D5-8C4D7E8947D3}" srcOrd="1" destOrd="0" parTransId="{31085186-4302-4A50-B005-2E4A0E1DB764}" sibTransId="{A4E44DF4-A52F-4966-9DA7-7C9F6FD198B3}"/>
    <dgm:cxn modelId="{2E1D4A66-9B4E-43E0-9957-F0C1755FB76D}" srcId="{6F7FF41E-E067-49CF-889C-C8C805807D96}" destId="{6F29BBEA-90E9-4509-A904-5F24DB076A66}" srcOrd="1" destOrd="0" parTransId="{390880B7-8900-4D0F-ACC0-0FA49CDECD8F}" sibTransId="{59047200-D492-41FE-A245-973A78B9DF4C}"/>
    <dgm:cxn modelId="{50A387A5-BC3F-457A-A296-C0C1952411DD}" type="presOf" srcId="{6581F175-47EC-45D3-AA74-0CA133986CF7}" destId="{1FA26C42-AEB5-4FC4-B8E3-DCDF6845F5F0}" srcOrd="0" destOrd="0" presId="urn:microsoft.com/office/officeart/2005/8/layout/hList1"/>
    <dgm:cxn modelId="{EE34B2AE-AD3F-481F-86B2-4D5FAB5166A8}" type="presOf" srcId="{6F7FF41E-E067-49CF-889C-C8C805807D96}" destId="{87A3CF50-86C5-4A18-8A32-2BB65932F149}" srcOrd="0" destOrd="0" presId="urn:microsoft.com/office/officeart/2005/8/layout/hList1"/>
    <dgm:cxn modelId="{853D775C-A29A-4317-8117-B8017510B7AF}" srcId="{D3D53576-C0B7-4C04-9812-BCD5E7AFE4C2}" destId="{6581F175-47EC-45D3-AA74-0CA133986CF7}" srcOrd="0" destOrd="0" parTransId="{32F27A42-1945-4496-A882-62A5FB7CA694}" sibTransId="{6C2F0FBA-B0D9-4171-A77F-B48871606894}"/>
    <dgm:cxn modelId="{BFFACC5C-DDF8-4C8F-BCEC-7D7A8A4217E3}" srcId="{6F7FF41E-E067-49CF-889C-C8C805807D96}" destId="{3B87BF4C-A886-42DC-81AA-52F66B49E406}" srcOrd="0" destOrd="0" parTransId="{C95F1A4D-37F7-4419-BCA1-1EF60F848B85}" sibTransId="{DE2A4E03-C230-48A6-AC62-30FA4C752ED8}"/>
    <dgm:cxn modelId="{27CFEB08-8230-4620-8E4B-08E8403559C0}" type="presOf" srcId="{D3D53576-C0B7-4C04-9812-BCD5E7AFE4C2}" destId="{3D7947AD-0E03-414A-A9CB-B83E10BBB372}" srcOrd="0" destOrd="0" presId="urn:microsoft.com/office/officeart/2005/8/layout/hList1"/>
    <dgm:cxn modelId="{D03D27B0-AD3B-4C72-9129-96DDBA0FB7B4}" srcId="{3EFAB9A1-0881-44BA-9F3E-42356A415C09}" destId="{6F7FF41E-E067-49CF-889C-C8C805807D96}" srcOrd="1" destOrd="0" parTransId="{DC54E95F-5D8E-40AF-BE63-86269BEA1409}" sibTransId="{D1C2AD8D-CB17-4570-8198-3CFF71A9317D}"/>
    <dgm:cxn modelId="{408F746B-ED5B-45A5-B22E-56DDBF3629D9}" type="presOf" srcId="{3B87BF4C-A886-42DC-81AA-52F66B49E406}" destId="{6E82C62D-B861-45A9-BFB9-0D77C7A77118}" srcOrd="0" destOrd="0" presId="urn:microsoft.com/office/officeart/2005/8/layout/hList1"/>
    <dgm:cxn modelId="{0C2E0770-CC4F-42DB-AAD8-ACEC9ADE0D6E}" srcId="{6F7FF41E-E067-49CF-889C-C8C805807D96}" destId="{3D1597DB-FDEC-4F14-B3D9-891A5E56999A}" srcOrd="2" destOrd="0" parTransId="{5FF74196-1920-4137-8EFB-071B6F283A2E}" sibTransId="{83219CE4-CF5E-434C-B352-C19F72F68B3F}"/>
    <dgm:cxn modelId="{31CE0A7E-EBA7-47A4-9105-11602F056989}" type="presOf" srcId="{B970C930-4507-437E-86BC-F2D64B00275A}" destId="{1FA26C42-AEB5-4FC4-B8E3-DCDF6845F5F0}" srcOrd="0" destOrd="2" presId="urn:microsoft.com/office/officeart/2005/8/layout/hList1"/>
    <dgm:cxn modelId="{1F112281-02CA-41F2-B1D1-5BEB0AFBC78B}" type="presParOf" srcId="{5904D462-734C-417A-B38B-4809F367DB98}" destId="{970E5A7C-41B9-46B9-AAA9-043917A07727}" srcOrd="0" destOrd="0" presId="urn:microsoft.com/office/officeart/2005/8/layout/hList1"/>
    <dgm:cxn modelId="{7C855973-96B4-48CD-ABDB-613BB0304A37}" type="presParOf" srcId="{970E5A7C-41B9-46B9-AAA9-043917A07727}" destId="{3D7947AD-0E03-414A-A9CB-B83E10BBB372}" srcOrd="0" destOrd="0" presId="urn:microsoft.com/office/officeart/2005/8/layout/hList1"/>
    <dgm:cxn modelId="{B0B074C5-15EA-44EA-B994-66A83FCE3E84}" type="presParOf" srcId="{970E5A7C-41B9-46B9-AAA9-043917A07727}" destId="{1FA26C42-AEB5-4FC4-B8E3-DCDF6845F5F0}" srcOrd="1" destOrd="0" presId="urn:microsoft.com/office/officeart/2005/8/layout/hList1"/>
    <dgm:cxn modelId="{F2C53977-68C3-4C28-B896-40CB1901E2E2}" type="presParOf" srcId="{5904D462-734C-417A-B38B-4809F367DB98}" destId="{042AE154-1669-4C33-AEC4-68A48DDACBE0}" srcOrd="1" destOrd="0" presId="urn:microsoft.com/office/officeart/2005/8/layout/hList1"/>
    <dgm:cxn modelId="{0C1A8E55-BDD5-40F1-832D-621AF6F3FF11}" type="presParOf" srcId="{5904D462-734C-417A-B38B-4809F367DB98}" destId="{A24C0DE6-78B8-4B6E-8D18-0689F48FF25A}" srcOrd="2" destOrd="0" presId="urn:microsoft.com/office/officeart/2005/8/layout/hList1"/>
    <dgm:cxn modelId="{69909B42-0CEC-4BC7-9E17-65694F1094DE}" type="presParOf" srcId="{A24C0DE6-78B8-4B6E-8D18-0689F48FF25A}" destId="{87A3CF50-86C5-4A18-8A32-2BB65932F149}" srcOrd="0" destOrd="0" presId="urn:microsoft.com/office/officeart/2005/8/layout/hList1"/>
    <dgm:cxn modelId="{57698981-FAAC-4E9E-90ED-35C6E2663BA9}" type="presParOf" srcId="{A24C0DE6-78B8-4B6E-8D18-0689F48FF25A}" destId="{6E82C62D-B861-45A9-BFB9-0D77C7A77118}"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4BF14DD-2DF7-476A-A5C8-04D3C46E3A17}" type="datetimeFigureOut">
              <a:rPr lang="el-GR" smtClean="0"/>
              <a:pPr/>
              <a:t>2/7/2019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2CCF92C-928D-46B6-83BF-5646E8BAB321}"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4BF14DD-2DF7-476A-A5C8-04D3C46E3A17}" type="datetimeFigureOut">
              <a:rPr lang="el-GR" smtClean="0"/>
              <a:pPr/>
              <a:t>2/7/2019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2CCF92C-928D-46B6-83BF-5646E8BAB32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4BF14DD-2DF7-476A-A5C8-04D3C46E3A17}" type="datetimeFigureOut">
              <a:rPr lang="el-GR" smtClean="0"/>
              <a:pPr/>
              <a:t>2/7/2019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2CCF92C-928D-46B6-83BF-5646E8BAB32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4BF14DD-2DF7-476A-A5C8-04D3C46E3A17}" type="datetimeFigureOut">
              <a:rPr lang="el-GR" smtClean="0"/>
              <a:pPr/>
              <a:t>2/7/2019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2CCF92C-928D-46B6-83BF-5646E8BAB32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4BF14DD-2DF7-476A-A5C8-04D3C46E3A17}" type="datetimeFigureOut">
              <a:rPr lang="el-GR" smtClean="0"/>
              <a:pPr/>
              <a:t>2/7/2019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2CCF92C-928D-46B6-83BF-5646E8BAB32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4BF14DD-2DF7-476A-A5C8-04D3C46E3A17}" type="datetimeFigureOut">
              <a:rPr lang="el-GR" smtClean="0"/>
              <a:pPr/>
              <a:t>2/7/2019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2CCF92C-928D-46B6-83BF-5646E8BAB32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4BF14DD-2DF7-476A-A5C8-04D3C46E3A17}" type="datetimeFigureOut">
              <a:rPr lang="el-GR" smtClean="0"/>
              <a:pPr/>
              <a:t>2/7/2019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2CCF92C-928D-46B6-83BF-5646E8BAB32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4BF14DD-2DF7-476A-A5C8-04D3C46E3A17}" type="datetimeFigureOut">
              <a:rPr lang="el-GR" smtClean="0"/>
              <a:pPr/>
              <a:t>2/7/2019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2CCF92C-928D-46B6-83BF-5646E8BAB32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4BF14DD-2DF7-476A-A5C8-04D3C46E3A17}" type="datetimeFigureOut">
              <a:rPr lang="el-GR" smtClean="0"/>
              <a:pPr/>
              <a:t>2/7/2019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2CCF92C-928D-46B6-83BF-5646E8BAB32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4BF14DD-2DF7-476A-A5C8-04D3C46E3A17}" type="datetimeFigureOut">
              <a:rPr lang="el-GR" smtClean="0"/>
              <a:pPr/>
              <a:t>2/7/2019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2CCF92C-928D-46B6-83BF-5646E8BAB32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4BF14DD-2DF7-476A-A5C8-04D3C46E3A17}" type="datetimeFigureOut">
              <a:rPr lang="el-GR" smtClean="0"/>
              <a:pPr/>
              <a:t>2/7/2019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2CCF92C-928D-46B6-83BF-5646E8BAB32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F14DD-2DF7-476A-A5C8-04D3C46E3A17}" type="datetimeFigureOut">
              <a:rPr lang="el-GR" smtClean="0"/>
              <a:pPr/>
              <a:t>2/7/2019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CF92C-928D-46B6-83BF-5646E8BAB32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7.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8.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9.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85720" y="0"/>
            <a:ext cx="8858280"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1643042" y="357166"/>
            <a:ext cx="6357982" cy="738664"/>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.1</a:t>
            </a:r>
            <a:r>
              <a:rPr lang="el-GR" sz="2100" b="1" dirty="0" smtClean="0">
                <a:solidFill>
                  <a:srgbClr val="0000FF"/>
                </a:solidFill>
              </a:rPr>
              <a:t>. Το αξίωμα του πολίτη: ελεύθερος, υπεύθυνος &amp; ενεργός πολίτης </a:t>
            </a:r>
            <a:endParaRPr lang="el-GR" sz="2100" b="1" dirty="0">
              <a:solidFill>
                <a:srgbClr val="0000FF"/>
              </a:solidFill>
            </a:endParaRPr>
          </a:p>
        </p:txBody>
      </p:sp>
      <p:sp>
        <p:nvSpPr>
          <p:cNvPr id="7" name="3 - Θέση υποσέλιδου"/>
          <p:cNvSpPr>
            <a:spLocks noGrp="1"/>
          </p:cNvSpPr>
          <p:nvPr>
            <p:ph type="ftr" sz="quarter" idx="11"/>
          </p:nvPr>
        </p:nvSpPr>
        <p:spPr>
          <a:xfrm>
            <a:off x="5429256" y="6429396"/>
            <a:ext cx="3714744" cy="428604"/>
          </a:xfrm>
        </p:spPr>
        <p:txBody>
          <a:bodyPr/>
          <a:lstStyle/>
          <a:p>
            <a:r>
              <a:rPr lang="el-GR" i="1" dirty="0" smtClean="0"/>
              <a:t>Δρ. Μ. </a:t>
            </a:r>
            <a:r>
              <a:rPr lang="el-GR" i="1" dirty="0" err="1" smtClean="0"/>
              <a:t>Λούντζη</a:t>
            </a:r>
            <a:r>
              <a:rPr lang="el-GR" i="1" dirty="0" smtClean="0"/>
              <a:t>,</a:t>
            </a:r>
            <a:r>
              <a:rPr lang="en-US" i="1" dirty="0" smtClean="0"/>
              <a:t> </a:t>
            </a:r>
            <a:r>
              <a:rPr lang="el-GR" i="1" dirty="0" smtClean="0"/>
              <a:t>1o Πειραματικό ΓΕΛ Αθηνών "</a:t>
            </a:r>
            <a:r>
              <a:rPr lang="el-GR" i="1" dirty="0" err="1" smtClean="0"/>
              <a:t>Γεννάδειο</a:t>
            </a:r>
            <a:r>
              <a:rPr lang="el-GR" i="1" dirty="0" smtClean="0"/>
              <a:t>“</a:t>
            </a:r>
            <a:r>
              <a:rPr lang="en-US" i="1" dirty="0" smtClean="0"/>
              <a:t>, </a:t>
            </a:r>
            <a:r>
              <a:rPr lang="el-GR" i="1" dirty="0" smtClean="0"/>
              <a:t>Σχ. Έτος 201</a:t>
            </a:r>
            <a:r>
              <a:rPr lang="en-US" i="1" dirty="0" smtClean="0"/>
              <a:t>8-</a:t>
            </a:r>
            <a:r>
              <a:rPr lang="el-GR" i="1" dirty="0" smtClean="0"/>
              <a:t>1</a:t>
            </a:r>
            <a:r>
              <a:rPr lang="en-US" i="1" dirty="0" smtClean="0"/>
              <a:t>9</a:t>
            </a:r>
            <a:endParaRPr lang="el-GR" i="1" dirty="0"/>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200138" cy="1500173"/>
          </a:xfrm>
          <a:prstGeom prst="rect">
            <a:avLst/>
          </a:prstGeom>
          <a:noFill/>
        </p:spPr>
      </p:pic>
      <p:sp>
        <p:nvSpPr>
          <p:cNvPr id="12" name="11 - Στρογγυλεμένο ορθογώνιο"/>
          <p:cNvSpPr/>
          <p:nvPr/>
        </p:nvSpPr>
        <p:spPr>
          <a:xfrm>
            <a:off x="1214414" y="1857364"/>
            <a:ext cx="6786610" cy="1857388"/>
          </a:xfrm>
          <a:prstGeom prst="roundRect">
            <a:avLst/>
          </a:prstGeom>
          <a:noFill/>
          <a:ln w="50800">
            <a:solidFill>
              <a:srgbClr val="0066FF"/>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1285852" y="1857364"/>
            <a:ext cx="6643734" cy="1887320"/>
          </a:xfrm>
          <a:prstGeom prst="rect">
            <a:avLst/>
          </a:prstGeom>
          <a:ln>
            <a:noFill/>
          </a:ln>
          <a:effectLst>
            <a:glow rad="63500">
              <a:schemeClr val="accent1">
                <a:satMod val="175000"/>
                <a:alpha val="40000"/>
              </a:schemeClr>
            </a:glow>
          </a:effectLst>
        </p:spPr>
        <p:txBody>
          <a:bodyPr wrap="square">
            <a:spAutoFit/>
          </a:bodyPr>
          <a:lstStyle/>
          <a:p>
            <a:pPr algn="just"/>
            <a:r>
              <a:rPr lang="el-GR" sz="1900" b="1" i="1" dirty="0" smtClean="0"/>
              <a:t>«Πώς είναι δυνατόν να έχουμε μεγαλύτερη συμμετοχή των πολιτών εάν οι πολίτες ξέρουν ότι, είτε ενδιαφερθούν είτε όχι, τίποτε δεν πρόκειται να αλλάξει; Ο κάθε πολίτης θα αρχίσει να συμμετέχει όταν θα ξέρει ότι: το να πάω ή όχι στη συνέλευση, μπορεί να παίξει έναν ρόλο.» </a:t>
            </a:r>
            <a:endParaRPr lang="en-US" sz="1900" b="1" i="1" dirty="0" smtClean="0"/>
          </a:p>
          <a:p>
            <a:pPr algn="r"/>
            <a:r>
              <a:rPr lang="el-GR" sz="1700" b="1" i="1" dirty="0" smtClean="0">
                <a:solidFill>
                  <a:srgbClr val="FF0000"/>
                </a:solidFill>
              </a:rPr>
              <a:t>Κορνήλιος </a:t>
            </a:r>
            <a:r>
              <a:rPr lang="el-GR" sz="1700" b="1" i="1" dirty="0" err="1" smtClean="0">
                <a:solidFill>
                  <a:srgbClr val="FF0000"/>
                </a:solidFill>
              </a:rPr>
              <a:t>Καστοριάδης</a:t>
            </a:r>
            <a:endParaRPr lang="el-GR" sz="1700" i="1" dirty="0">
              <a:solidFill>
                <a:srgbClr val="FF0000"/>
              </a:solidFill>
            </a:endParaRPr>
          </a:p>
        </p:txBody>
      </p:sp>
      <p:sp>
        <p:nvSpPr>
          <p:cNvPr id="16" name="15 - Στρογγυλεμένο ορθογώνιο"/>
          <p:cNvSpPr/>
          <p:nvPr/>
        </p:nvSpPr>
        <p:spPr>
          <a:xfrm>
            <a:off x="1285852" y="4286256"/>
            <a:ext cx="6786610" cy="1857388"/>
          </a:xfrm>
          <a:prstGeom prst="roundRect">
            <a:avLst/>
          </a:prstGeom>
          <a:noFill/>
          <a:ln w="50800">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33" name="Rectangle 9"/>
          <p:cNvSpPr>
            <a:spLocks noChangeArrowheads="1"/>
          </p:cNvSpPr>
          <p:nvPr/>
        </p:nvSpPr>
        <p:spPr bwMode="auto">
          <a:xfrm>
            <a:off x="1357290" y="4429132"/>
            <a:ext cx="6643734" cy="17697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900" b="1" i="0" u="none" strike="noStrike" cap="none" normalizeH="0" baseline="0" dirty="0" smtClean="0">
                <a:ln>
                  <a:noFill/>
                </a:ln>
                <a:solidFill>
                  <a:schemeClr val="tx1"/>
                </a:solidFill>
                <a:effectLst/>
                <a:ea typeface="Times New Roman" pitchFamily="18" charset="0"/>
                <a:cs typeface="Times New Roman" pitchFamily="18" charset="0"/>
              </a:rPr>
              <a:t>«Το αρχαιοελληνικό πρότυπο δεν έχει να κάνει ούτε με τον </a:t>
            </a:r>
            <a:r>
              <a:rPr kumimoji="0" lang="el-GR" sz="1900" b="1" i="0" u="none" strike="noStrike" cap="none" normalizeH="0" baseline="0" dirty="0" err="1" smtClean="0">
                <a:ln>
                  <a:noFill/>
                </a:ln>
                <a:solidFill>
                  <a:schemeClr val="tx1"/>
                </a:solidFill>
                <a:effectLst/>
                <a:ea typeface="Times New Roman" pitchFamily="18" charset="0"/>
                <a:cs typeface="Times New Roman" pitchFamily="18" charset="0"/>
              </a:rPr>
              <a:t>κολ</a:t>
            </a:r>
            <a:r>
              <a:rPr kumimoji="0" lang="el-GR" sz="1900" b="1" i="0" u="none" strike="noStrike" cap="none" normalizeH="0" baseline="0" dirty="0" smtClean="0">
                <a:ln>
                  <a:noFill/>
                </a:ln>
                <a:solidFill>
                  <a:schemeClr val="tx1"/>
                </a:solidFill>
                <a:effectLst/>
                <a:ea typeface="Times New Roman" pitchFamily="18" charset="0"/>
                <a:cs typeface="Times New Roman" pitchFamily="18" charset="0"/>
              </a:rPr>
              <a:t>-</a:t>
            </a:r>
            <a:r>
              <a:rPr kumimoji="0" lang="el-GR" sz="1900" b="1" i="0" u="none" strike="noStrike" cap="none" normalizeH="0" baseline="0" dirty="0" err="1" smtClean="0">
                <a:ln>
                  <a:noFill/>
                </a:ln>
                <a:solidFill>
                  <a:schemeClr val="tx1"/>
                </a:solidFill>
                <a:effectLst/>
                <a:ea typeface="Times New Roman" pitchFamily="18" charset="0"/>
                <a:cs typeface="Times New Roman" pitchFamily="18" charset="0"/>
              </a:rPr>
              <a:t>λεκτιβισμό</a:t>
            </a:r>
            <a:r>
              <a:rPr kumimoji="0" lang="el-GR" sz="1900" b="1" i="0" u="none" strike="noStrike" cap="none" normalizeH="0" baseline="0" dirty="0" smtClean="0">
                <a:ln>
                  <a:noFill/>
                </a:ln>
                <a:solidFill>
                  <a:schemeClr val="tx1"/>
                </a:solidFill>
                <a:effectLst/>
                <a:ea typeface="Times New Roman" pitchFamily="18" charset="0"/>
                <a:cs typeface="Times New Roman" pitchFamily="18" charset="0"/>
              </a:rPr>
              <a:t> ούτε με τον </a:t>
            </a:r>
            <a:r>
              <a:rPr kumimoji="0" lang="el-GR" sz="1900" b="1" i="0" u="none" strike="noStrike" cap="none" normalizeH="0" baseline="0" dirty="0" err="1" smtClean="0">
                <a:ln>
                  <a:noFill/>
                </a:ln>
                <a:solidFill>
                  <a:schemeClr val="tx1"/>
                </a:solidFill>
                <a:effectLst/>
                <a:ea typeface="Times New Roman" pitchFamily="18" charset="0"/>
                <a:cs typeface="Times New Roman" pitchFamily="18" charset="0"/>
              </a:rPr>
              <a:t>ατομοκεντρισμό</a:t>
            </a:r>
            <a:r>
              <a:rPr kumimoji="0" lang="el-GR" sz="1900" b="1" i="0" u="none" strike="noStrike" cap="none" normalizeH="0" baseline="0" dirty="0" smtClean="0">
                <a:ln>
                  <a:noFill/>
                </a:ln>
                <a:solidFill>
                  <a:schemeClr val="tx1"/>
                </a:solidFill>
                <a:effectLst/>
                <a:ea typeface="Times New Roman" pitchFamily="18" charset="0"/>
                <a:cs typeface="Times New Roman" pitchFamily="18" charset="0"/>
              </a:rPr>
              <a:t>. Ο πολίτης είναι στους αντίποδες και του υπηκόου και του ιδιώτη.»</a:t>
            </a:r>
            <a:endParaRPr kumimoji="0" lang="el-GR" sz="1900" b="0" i="0" u="none" strike="noStrike" cap="none" normalizeH="0" baseline="0" dirty="0" smtClean="0">
              <a:ln>
                <a:noFill/>
              </a:ln>
              <a:solidFill>
                <a:schemeClr val="tx1"/>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sz="1700" b="1" i="0" u="none" strike="noStrike" cap="none" normalizeH="0" baseline="0" dirty="0" smtClean="0">
                <a:ln>
                  <a:noFill/>
                </a:ln>
                <a:solidFill>
                  <a:schemeClr val="tx1"/>
                </a:solidFill>
                <a:effectLst/>
                <a:ea typeface="Times New Roman" pitchFamily="18" charset="0"/>
                <a:cs typeface="Times New Roman" pitchFamily="18" charset="0"/>
              </a:rPr>
              <a:t> </a:t>
            </a:r>
            <a:endParaRPr kumimoji="0" lang="en-US" sz="1700" b="1"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l-GR" sz="1700" b="1" i="1" u="none" strike="noStrike" cap="none" normalizeH="0" baseline="0" dirty="0" smtClean="0">
                <a:ln>
                  <a:noFill/>
                </a:ln>
                <a:solidFill>
                  <a:srgbClr val="0000FF"/>
                </a:solidFill>
                <a:effectLst/>
                <a:ea typeface="Times New Roman" pitchFamily="18" charset="0"/>
                <a:cs typeface="Times New Roman" pitchFamily="18" charset="0"/>
              </a:rPr>
              <a:t>Χρήστος Γιανναράς </a:t>
            </a:r>
            <a:endParaRPr kumimoji="0" lang="el-GR" sz="1700" b="1" i="1" u="none" strike="noStrike" cap="none" normalizeH="0" baseline="0" dirty="0" smtClean="0">
              <a:ln>
                <a:noFill/>
              </a:ln>
              <a:solidFill>
                <a:srgbClr val="0000FF"/>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0" y="357166"/>
            <a:ext cx="9144000" cy="415498"/>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a:t>
            </a:r>
            <a:r>
              <a:rPr lang="en-US" sz="2100" b="1" dirty="0" smtClean="0">
                <a:solidFill>
                  <a:srgbClr val="0000FF"/>
                </a:solidFill>
              </a:rPr>
              <a:t>2</a:t>
            </a:r>
            <a:r>
              <a:rPr lang="el-GR" sz="2100" b="1" dirty="0" smtClean="0">
                <a:solidFill>
                  <a:srgbClr val="0000FF"/>
                </a:solidFill>
              </a:rPr>
              <a:t>. </a:t>
            </a:r>
            <a:r>
              <a:rPr lang="el-GR" sz="2100" b="1" dirty="0" smtClean="0">
                <a:solidFill>
                  <a:srgbClr val="0000FF"/>
                </a:solidFill>
              </a:rPr>
              <a:t>Φορολογική συνείδηση</a:t>
            </a:r>
            <a:endParaRPr lang="el-GR" sz="2100" b="1" dirty="0">
              <a:solidFill>
                <a:srgbClr val="0000FF"/>
              </a:solidFill>
            </a:endParaRP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graphicFrame>
        <p:nvGraphicFramePr>
          <p:cNvPr id="8" name="7 - Διάγραμμα"/>
          <p:cNvGraphicFramePr/>
          <p:nvPr/>
        </p:nvGraphicFramePr>
        <p:xfrm>
          <a:off x="285720" y="3143248"/>
          <a:ext cx="8572560"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 Ορθογώνιο"/>
          <p:cNvSpPr/>
          <p:nvPr/>
        </p:nvSpPr>
        <p:spPr>
          <a:xfrm>
            <a:off x="1142976" y="1500174"/>
            <a:ext cx="7072362" cy="1323439"/>
          </a:xfrm>
          <a:prstGeom prst="rect">
            <a:avLst/>
          </a:prstGeom>
          <a:ln w="73025">
            <a:solidFill>
              <a:srgbClr val="00CCFF"/>
            </a:solidFill>
          </a:ln>
          <a:effectLst>
            <a:glow rad="101600">
              <a:schemeClr val="accent5">
                <a:satMod val="175000"/>
                <a:alpha val="40000"/>
              </a:schemeClr>
            </a:glow>
          </a:effectLst>
          <a:scene3d>
            <a:camera prst="orthographicFront"/>
            <a:lightRig rig="threePt" dir="t"/>
          </a:scene3d>
          <a:sp3d>
            <a:bevelT prst="relaxedInset"/>
          </a:sp3d>
        </p:spPr>
        <p:txBody>
          <a:bodyPr wrap="square">
            <a:spAutoFit/>
          </a:bodyPr>
          <a:lstStyle/>
          <a:p>
            <a:pPr lvl="0" algn="just" fontAlgn="base">
              <a:spcBef>
                <a:spcPct val="0"/>
              </a:spcBef>
              <a:spcAft>
                <a:spcPct val="0"/>
              </a:spcAft>
            </a:pPr>
            <a:r>
              <a:rPr lang="el-GR" sz="2000" b="1" dirty="0" smtClean="0">
                <a:latin typeface="Calibri" pitchFamily="34" charset="0"/>
                <a:ea typeface="Times New Roman" pitchFamily="18" charset="0"/>
                <a:cs typeface="Times New Roman" pitchFamily="18" charset="0"/>
              </a:rPr>
              <a:t>Στην Ελλάδα, αποτελεί πρόβλημα η </a:t>
            </a:r>
            <a:r>
              <a:rPr lang="el-GR" sz="2000" b="1" i="1" dirty="0" smtClean="0">
                <a:solidFill>
                  <a:srgbClr val="FF0000"/>
                </a:solidFill>
                <a:latin typeface="Calibri" pitchFamily="34" charset="0"/>
                <a:ea typeface="Times New Roman" pitchFamily="18" charset="0"/>
                <a:cs typeface="Times New Roman" pitchFamily="18" charset="0"/>
              </a:rPr>
              <a:t>απουσία φορολογικής συνείδησης,</a:t>
            </a:r>
            <a:r>
              <a:rPr lang="el-GR" sz="2000" b="1" dirty="0" smtClean="0">
                <a:latin typeface="Calibri" pitchFamily="34" charset="0"/>
                <a:ea typeface="Times New Roman" pitchFamily="18" charset="0"/>
                <a:cs typeface="Times New Roman" pitchFamily="18" charset="0"/>
              </a:rPr>
              <a:t> η άρνηση δηλαδή ή η προσπάθεια πολιτών και επιχειρήσεων να κρύψουν τα εισοδήματα &amp; την περιουσία τους, προκειμένου να φοροδιαφύγουν.</a:t>
            </a:r>
            <a:endParaRPr lang="el-GR" sz="2000" dirty="0" smtClean="0">
              <a:latin typeface="Arial"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0" y="357166"/>
            <a:ext cx="9144000" cy="415498"/>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a:t>
            </a:r>
            <a:r>
              <a:rPr lang="en-US" sz="2100" b="1" dirty="0" smtClean="0">
                <a:solidFill>
                  <a:srgbClr val="0000FF"/>
                </a:solidFill>
              </a:rPr>
              <a:t>2</a:t>
            </a:r>
            <a:r>
              <a:rPr lang="el-GR" sz="2100" b="1" dirty="0" smtClean="0">
                <a:solidFill>
                  <a:srgbClr val="0000FF"/>
                </a:solidFill>
              </a:rPr>
              <a:t>. </a:t>
            </a:r>
            <a:r>
              <a:rPr lang="el-GR" sz="2100" b="1" dirty="0" smtClean="0">
                <a:solidFill>
                  <a:srgbClr val="0000FF"/>
                </a:solidFill>
              </a:rPr>
              <a:t>Φορολογική συνείδηση</a:t>
            </a:r>
            <a:endParaRPr lang="el-GR" sz="2100" b="1" dirty="0">
              <a:solidFill>
                <a:srgbClr val="0000FF"/>
              </a:solidFill>
            </a:endParaRP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graphicFrame>
        <p:nvGraphicFramePr>
          <p:cNvPr id="7" name="6 - Διάγραμμα"/>
          <p:cNvGraphicFramePr/>
          <p:nvPr/>
        </p:nvGraphicFramePr>
        <p:xfrm>
          <a:off x="285720" y="1428736"/>
          <a:ext cx="8643998"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0" y="357166"/>
            <a:ext cx="9144000" cy="415498"/>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a:t>
            </a:r>
            <a:r>
              <a:rPr lang="en-US" sz="2100" b="1" dirty="0" smtClean="0">
                <a:solidFill>
                  <a:srgbClr val="0000FF"/>
                </a:solidFill>
              </a:rPr>
              <a:t>2</a:t>
            </a:r>
            <a:r>
              <a:rPr lang="el-GR" sz="2100" b="1" dirty="0" smtClean="0">
                <a:solidFill>
                  <a:srgbClr val="0000FF"/>
                </a:solidFill>
              </a:rPr>
              <a:t>. </a:t>
            </a:r>
            <a:r>
              <a:rPr lang="el-GR" sz="2100" b="1" dirty="0" smtClean="0">
                <a:solidFill>
                  <a:srgbClr val="0000FF"/>
                </a:solidFill>
              </a:rPr>
              <a:t>Φορολογική συνείδηση</a:t>
            </a:r>
            <a:endParaRPr lang="el-GR" sz="2100" b="1" dirty="0">
              <a:solidFill>
                <a:srgbClr val="0000FF"/>
              </a:solidFill>
            </a:endParaRP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graphicFrame>
        <p:nvGraphicFramePr>
          <p:cNvPr id="10" name="9 - Διάγραμμα"/>
          <p:cNvGraphicFramePr/>
          <p:nvPr/>
        </p:nvGraphicFramePr>
        <p:xfrm>
          <a:off x="214282" y="3071810"/>
          <a:ext cx="8715436" cy="350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 Στρογγυλεμένο ορθογώνιο"/>
          <p:cNvSpPr/>
          <p:nvPr/>
        </p:nvSpPr>
        <p:spPr>
          <a:xfrm>
            <a:off x="1285852" y="1357298"/>
            <a:ext cx="6786610" cy="1428760"/>
          </a:xfrm>
          <a:prstGeom prst="roundRect">
            <a:avLst/>
          </a:prstGeom>
          <a:noFill/>
          <a:ln w="79375">
            <a:solidFill>
              <a:srgbClr val="FF33CC"/>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1428728" y="1500174"/>
            <a:ext cx="6572296" cy="1200329"/>
          </a:xfrm>
          <a:prstGeom prst="rect">
            <a:avLst/>
          </a:prstGeom>
        </p:spPr>
        <p:txBody>
          <a:bodyPr wrap="square">
            <a:spAutoFit/>
          </a:bodyPr>
          <a:lstStyle/>
          <a:p>
            <a:pPr lvl="0" algn="just" fontAlgn="base">
              <a:spcBef>
                <a:spcPct val="0"/>
              </a:spcBef>
              <a:spcAft>
                <a:spcPct val="0"/>
              </a:spcAft>
            </a:pPr>
            <a:r>
              <a:rPr lang="el-GR" b="1" dirty="0" smtClean="0">
                <a:latin typeface="Calibri" pitchFamily="34" charset="0"/>
                <a:ea typeface="Times New Roman" pitchFamily="18" charset="0"/>
                <a:cs typeface="Times New Roman" pitchFamily="18" charset="0"/>
              </a:rPr>
              <a:t>→ Η </a:t>
            </a:r>
            <a:r>
              <a:rPr lang="el-GR" b="1" i="1" dirty="0" smtClean="0">
                <a:solidFill>
                  <a:srgbClr val="FF0000"/>
                </a:solidFill>
                <a:latin typeface="Calibri" pitchFamily="34" charset="0"/>
                <a:ea typeface="Times New Roman" pitchFamily="18" charset="0"/>
                <a:cs typeface="Times New Roman" pitchFamily="18" charset="0"/>
              </a:rPr>
              <a:t>φοροδιαφυγή</a:t>
            </a:r>
            <a:r>
              <a:rPr lang="el-GR" b="1" dirty="0" smtClean="0">
                <a:latin typeface="Calibri" pitchFamily="34" charset="0"/>
                <a:ea typeface="Times New Roman" pitchFamily="18" charset="0"/>
                <a:cs typeface="Times New Roman" pitchFamily="18" charset="0"/>
              </a:rPr>
              <a:t> είναι μια </a:t>
            </a:r>
            <a:r>
              <a:rPr lang="el-GR" b="1" i="1" dirty="0" smtClean="0">
                <a:solidFill>
                  <a:srgbClr val="FF0000"/>
                </a:solidFill>
                <a:latin typeface="Calibri" pitchFamily="34" charset="0"/>
                <a:ea typeface="Times New Roman" pitchFamily="18" charset="0"/>
                <a:cs typeface="Times New Roman" pitchFamily="18" charset="0"/>
              </a:rPr>
              <a:t>πράξη βαθιά αντικοινωνική.</a:t>
            </a:r>
            <a:endParaRPr lang="el-GR" i="1" dirty="0" smtClean="0">
              <a:solidFill>
                <a:srgbClr val="FF0000"/>
              </a:solidFill>
              <a:latin typeface="Arial" pitchFamily="34" charset="0"/>
              <a:cs typeface="Arial" pitchFamily="34" charset="0"/>
            </a:endParaRPr>
          </a:p>
          <a:p>
            <a:pPr lvl="0" algn="just" eaLnBrk="0" fontAlgn="base" hangingPunct="0">
              <a:spcBef>
                <a:spcPct val="0"/>
              </a:spcBef>
              <a:spcAft>
                <a:spcPct val="0"/>
              </a:spcAft>
            </a:pPr>
            <a:r>
              <a:rPr lang="el-GR" b="1" dirty="0" smtClean="0">
                <a:latin typeface="Calibri" pitchFamily="34" charset="0"/>
                <a:ea typeface="Times New Roman" pitchFamily="18" charset="0"/>
                <a:cs typeface="Times New Roman" pitchFamily="18" charset="0"/>
              </a:rPr>
              <a:t>→</a:t>
            </a:r>
            <a:r>
              <a:rPr lang="el-GR" b="1" i="1" dirty="0" smtClean="0">
                <a:solidFill>
                  <a:srgbClr val="FF0000"/>
                </a:solidFill>
                <a:latin typeface="Calibri" pitchFamily="34" charset="0"/>
                <a:ea typeface="Times New Roman" pitchFamily="18" charset="0"/>
                <a:cs typeface="Times New Roman" pitchFamily="18" charset="0"/>
              </a:rPr>
              <a:t> Στερεί</a:t>
            </a:r>
            <a:r>
              <a:rPr lang="el-GR" b="1" dirty="0" smtClean="0">
                <a:latin typeface="Calibri" pitchFamily="34" charset="0"/>
                <a:ea typeface="Times New Roman" pitchFamily="18" charset="0"/>
                <a:cs typeface="Times New Roman" pitchFamily="18" charset="0"/>
              </a:rPr>
              <a:t> από το κράτος </a:t>
            </a:r>
            <a:r>
              <a:rPr lang="el-GR" b="1" i="1" dirty="0" smtClean="0">
                <a:solidFill>
                  <a:srgbClr val="FF0000"/>
                </a:solidFill>
                <a:latin typeface="Calibri" pitchFamily="34" charset="0"/>
                <a:ea typeface="Times New Roman" pitchFamily="18" charset="0"/>
                <a:cs typeface="Times New Roman" pitchFamily="18" charset="0"/>
              </a:rPr>
              <a:t>πολύτιμους πόρους, </a:t>
            </a:r>
            <a:r>
              <a:rPr lang="el-GR" b="1" dirty="0" smtClean="0">
                <a:latin typeface="Calibri" pitchFamily="34" charset="0"/>
                <a:ea typeface="Times New Roman" pitchFamily="18" charset="0"/>
                <a:cs typeface="Times New Roman" pitchFamily="18" charset="0"/>
              </a:rPr>
              <a:t>με τους οποίους μπορεί να γίνει </a:t>
            </a:r>
            <a:r>
              <a:rPr lang="el-GR" b="1" i="1" dirty="0" smtClean="0">
                <a:solidFill>
                  <a:srgbClr val="FF0000"/>
                </a:solidFill>
                <a:latin typeface="Calibri" pitchFamily="34" charset="0"/>
                <a:ea typeface="Times New Roman" pitchFamily="18" charset="0"/>
                <a:cs typeface="Times New Roman" pitchFamily="18" charset="0"/>
              </a:rPr>
              <a:t>κοινωνική πολιτική </a:t>
            </a:r>
            <a:r>
              <a:rPr lang="el-GR" b="1" dirty="0" smtClean="0">
                <a:latin typeface="Calibri" pitchFamily="34" charset="0"/>
                <a:ea typeface="Times New Roman" pitchFamily="18" charset="0"/>
                <a:cs typeface="Times New Roman" pitchFamily="18" charset="0"/>
              </a:rPr>
              <a:t>(νοσοκομεία, σχολεία, δημόσιοι δρόμοι κ.ά.). </a:t>
            </a:r>
            <a:endParaRPr lang="el-GR" sz="1600" dirty="0" smtClean="0">
              <a:latin typeface="Arial" pitchFamily="34" charset="0"/>
              <a:cs typeface="Arial" pitchFamily="34" charset="0"/>
            </a:endParaRPr>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0" y="357166"/>
            <a:ext cx="9144000" cy="415498"/>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a:t>
            </a:r>
            <a:r>
              <a:rPr lang="en-US" sz="2100" b="1" dirty="0" smtClean="0">
                <a:solidFill>
                  <a:srgbClr val="0000FF"/>
                </a:solidFill>
              </a:rPr>
              <a:t>2</a:t>
            </a:r>
            <a:r>
              <a:rPr lang="el-GR" sz="2100" b="1" dirty="0" smtClean="0">
                <a:solidFill>
                  <a:srgbClr val="0000FF"/>
                </a:solidFill>
              </a:rPr>
              <a:t>. </a:t>
            </a:r>
            <a:r>
              <a:rPr lang="el-GR" sz="2100" b="1" dirty="0" smtClean="0">
                <a:solidFill>
                  <a:srgbClr val="0000FF"/>
                </a:solidFill>
              </a:rPr>
              <a:t>Φορολογική συνείδηση</a:t>
            </a:r>
            <a:endParaRPr lang="el-GR" sz="2100" b="1" dirty="0">
              <a:solidFill>
                <a:srgbClr val="0000FF"/>
              </a:solidFill>
            </a:endParaRP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graphicFrame>
        <p:nvGraphicFramePr>
          <p:cNvPr id="8" name="7 - Διάγραμμα"/>
          <p:cNvGraphicFramePr/>
          <p:nvPr/>
        </p:nvGraphicFramePr>
        <p:xfrm>
          <a:off x="357158" y="1500174"/>
          <a:ext cx="8429684"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0" y="357166"/>
            <a:ext cx="9144000" cy="415498"/>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a:t>
            </a:r>
            <a:r>
              <a:rPr lang="en-US" sz="2100" b="1" dirty="0" smtClean="0">
                <a:solidFill>
                  <a:srgbClr val="0000FF"/>
                </a:solidFill>
              </a:rPr>
              <a:t>2</a:t>
            </a:r>
            <a:r>
              <a:rPr lang="el-GR" sz="2100" b="1" dirty="0" smtClean="0">
                <a:solidFill>
                  <a:srgbClr val="0000FF"/>
                </a:solidFill>
              </a:rPr>
              <a:t>. </a:t>
            </a:r>
            <a:r>
              <a:rPr lang="el-GR" sz="2100" b="1" dirty="0" smtClean="0">
                <a:solidFill>
                  <a:srgbClr val="0000FF"/>
                </a:solidFill>
              </a:rPr>
              <a:t>Φορολογική συνείδηση</a:t>
            </a:r>
            <a:endParaRPr lang="el-GR" sz="2100" b="1" dirty="0">
              <a:solidFill>
                <a:srgbClr val="0000FF"/>
              </a:solidFill>
            </a:endParaRP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graphicFrame>
        <p:nvGraphicFramePr>
          <p:cNvPr id="6" name="5 - Διάγραμμα"/>
          <p:cNvGraphicFramePr/>
          <p:nvPr/>
        </p:nvGraphicFramePr>
        <p:xfrm>
          <a:off x="285720" y="1714488"/>
          <a:ext cx="8643998"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0" y="357166"/>
            <a:ext cx="9144000" cy="415498"/>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a:t>
            </a:r>
            <a:r>
              <a:rPr lang="en-US" sz="2100" b="1" dirty="0" smtClean="0">
                <a:solidFill>
                  <a:srgbClr val="0000FF"/>
                </a:solidFill>
              </a:rPr>
              <a:t>3</a:t>
            </a:r>
            <a:r>
              <a:rPr lang="el-GR" sz="2100" b="1" dirty="0" smtClean="0">
                <a:solidFill>
                  <a:srgbClr val="0000FF"/>
                </a:solidFill>
              </a:rPr>
              <a:t>. </a:t>
            </a:r>
            <a:r>
              <a:rPr lang="el-GR" sz="2100" b="1" dirty="0" smtClean="0">
                <a:solidFill>
                  <a:srgbClr val="0000FF"/>
                </a:solidFill>
              </a:rPr>
              <a:t>Κοινωνική ευαισθησία</a:t>
            </a: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sp>
        <p:nvSpPr>
          <p:cNvPr id="6" name="5 - Ορθογώνιο"/>
          <p:cNvSpPr/>
          <p:nvPr/>
        </p:nvSpPr>
        <p:spPr>
          <a:xfrm>
            <a:off x="0" y="714356"/>
            <a:ext cx="9144000" cy="400110"/>
          </a:xfrm>
          <a:prstGeom prst="rect">
            <a:avLst/>
          </a:prstGeom>
        </p:spPr>
        <p:txBody>
          <a:bodyPr wrap="square">
            <a:spAutoFit/>
          </a:bodyPr>
          <a:lstStyle/>
          <a:p>
            <a:pPr algn="ctr"/>
            <a:r>
              <a:rPr lang="el-GR" sz="2000" b="1" dirty="0" smtClean="0">
                <a:solidFill>
                  <a:srgbClr val="00B050"/>
                </a:solidFill>
              </a:rPr>
              <a:t>Α) Τα δικαιώματα του παιδιού</a:t>
            </a:r>
            <a:endParaRPr lang="el-GR" sz="2000" b="1" dirty="0">
              <a:solidFill>
                <a:srgbClr val="00B050"/>
              </a:solidFill>
            </a:endParaRPr>
          </a:p>
        </p:txBody>
      </p:sp>
      <p:graphicFrame>
        <p:nvGraphicFramePr>
          <p:cNvPr id="7" name="6 - Διάγραμμα"/>
          <p:cNvGraphicFramePr/>
          <p:nvPr/>
        </p:nvGraphicFramePr>
        <p:xfrm>
          <a:off x="214282" y="1428736"/>
          <a:ext cx="8715436"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0" y="357166"/>
            <a:ext cx="9144000" cy="415498"/>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a:t>
            </a:r>
            <a:r>
              <a:rPr lang="en-US" sz="2100" b="1" dirty="0" smtClean="0">
                <a:solidFill>
                  <a:srgbClr val="0000FF"/>
                </a:solidFill>
              </a:rPr>
              <a:t>3</a:t>
            </a:r>
            <a:r>
              <a:rPr lang="el-GR" sz="2100" b="1" dirty="0" smtClean="0">
                <a:solidFill>
                  <a:srgbClr val="0000FF"/>
                </a:solidFill>
              </a:rPr>
              <a:t>. </a:t>
            </a:r>
            <a:r>
              <a:rPr lang="el-GR" sz="2100" b="1" dirty="0" smtClean="0">
                <a:solidFill>
                  <a:srgbClr val="0000FF"/>
                </a:solidFill>
              </a:rPr>
              <a:t>Κοινωνική ευαισθησία</a:t>
            </a: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sp>
        <p:nvSpPr>
          <p:cNvPr id="6" name="5 - Ορθογώνιο"/>
          <p:cNvSpPr/>
          <p:nvPr/>
        </p:nvSpPr>
        <p:spPr>
          <a:xfrm>
            <a:off x="0" y="714356"/>
            <a:ext cx="9144000" cy="400110"/>
          </a:xfrm>
          <a:prstGeom prst="rect">
            <a:avLst/>
          </a:prstGeom>
        </p:spPr>
        <p:txBody>
          <a:bodyPr wrap="square">
            <a:spAutoFit/>
          </a:bodyPr>
          <a:lstStyle/>
          <a:p>
            <a:pPr algn="ctr"/>
            <a:r>
              <a:rPr lang="el-GR" sz="2000" b="1" dirty="0" smtClean="0">
                <a:solidFill>
                  <a:srgbClr val="00B050"/>
                </a:solidFill>
              </a:rPr>
              <a:t>Α) Τα δικαιώματα του παιδιού</a:t>
            </a:r>
            <a:endParaRPr lang="el-GR" sz="2000" b="1" dirty="0">
              <a:solidFill>
                <a:srgbClr val="00B050"/>
              </a:solidFill>
            </a:endParaRPr>
          </a:p>
        </p:txBody>
      </p:sp>
      <p:graphicFrame>
        <p:nvGraphicFramePr>
          <p:cNvPr id="8" name="7 - Διάγραμμα"/>
          <p:cNvGraphicFramePr/>
          <p:nvPr/>
        </p:nvGraphicFramePr>
        <p:xfrm>
          <a:off x="0" y="1500174"/>
          <a:ext cx="9144000" cy="5357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0" y="357166"/>
            <a:ext cx="9144000" cy="415498"/>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a:t>
            </a:r>
            <a:r>
              <a:rPr lang="en-US" sz="2100" b="1" dirty="0" smtClean="0">
                <a:solidFill>
                  <a:srgbClr val="0000FF"/>
                </a:solidFill>
              </a:rPr>
              <a:t>3</a:t>
            </a:r>
            <a:r>
              <a:rPr lang="el-GR" sz="2100" b="1" dirty="0" smtClean="0">
                <a:solidFill>
                  <a:srgbClr val="0000FF"/>
                </a:solidFill>
              </a:rPr>
              <a:t>. </a:t>
            </a:r>
            <a:r>
              <a:rPr lang="el-GR" sz="2100" b="1" dirty="0" smtClean="0">
                <a:solidFill>
                  <a:srgbClr val="0000FF"/>
                </a:solidFill>
              </a:rPr>
              <a:t>Κοινωνική ευαισθησία</a:t>
            </a: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sp>
        <p:nvSpPr>
          <p:cNvPr id="6" name="5 - Ορθογώνιο"/>
          <p:cNvSpPr/>
          <p:nvPr/>
        </p:nvSpPr>
        <p:spPr>
          <a:xfrm>
            <a:off x="0" y="714356"/>
            <a:ext cx="9144000" cy="400110"/>
          </a:xfrm>
          <a:prstGeom prst="rect">
            <a:avLst/>
          </a:prstGeom>
        </p:spPr>
        <p:txBody>
          <a:bodyPr wrap="square">
            <a:spAutoFit/>
          </a:bodyPr>
          <a:lstStyle/>
          <a:p>
            <a:pPr algn="ctr"/>
            <a:r>
              <a:rPr lang="el-GR" sz="2000" b="1" dirty="0" smtClean="0">
                <a:solidFill>
                  <a:srgbClr val="00B050"/>
                </a:solidFill>
              </a:rPr>
              <a:t>Α) Τα δικαιώματα του παιδιού</a:t>
            </a:r>
            <a:endParaRPr lang="el-GR" sz="2000" b="1" dirty="0">
              <a:solidFill>
                <a:srgbClr val="00B050"/>
              </a:solidFill>
            </a:endParaRPr>
          </a:p>
        </p:txBody>
      </p:sp>
      <p:graphicFrame>
        <p:nvGraphicFramePr>
          <p:cNvPr id="7" name="6 - Διάγραμμα"/>
          <p:cNvGraphicFramePr/>
          <p:nvPr/>
        </p:nvGraphicFramePr>
        <p:xfrm>
          <a:off x="285720" y="1397000"/>
          <a:ext cx="8643998" cy="5175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0" y="357166"/>
            <a:ext cx="9144000" cy="415498"/>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a:t>
            </a:r>
            <a:r>
              <a:rPr lang="en-US" sz="2100" b="1" dirty="0" smtClean="0">
                <a:solidFill>
                  <a:srgbClr val="0000FF"/>
                </a:solidFill>
              </a:rPr>
              <a:t>3</a:t>
            </a:r>
            <a:r>
              <a:rPr lang="el-GR" sz="2100" b="1" dirty="0" smtClean="0">
                <a:solidFill>
                  <a:srgbClr val="0000FF"/>
                </a:solidFill>
              </a:rPr>
              <a:t>. </a:t>
            </a:r>
            <a:r>
              <a:rPr lang="el-GR" sz="2100" b="1" dirty="0" smtClean="0">
                <a:solidFill>
                  <a:srgbClr val="0000FF"/>
                </a:solidFill>
              </a:rPr>
              <a:t>Κοινωνική ευαισθησία</a:t>
            </a: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sp>
        <p:nvSpPr>
          <p:cNvPr id="6" name="5 - Ορθογώνιο"/>
          <p:cNvSpPr/>
          <p:nvPr/>
        </p:nvSpPr>
        <p:spPr>
          <a:xfrm>
            <a:off x="0" y="714356"/>
            <a:ext cx="9144000" cy="400110"/>
          </a:xfrm>
          <a:prstGeom prst="rect">
            <a:avLst/>
          </a:prstGeom>
        </p:spPr>
        <p:txBody>
          <a:bodyPr wrap="square">
            <a:spAutoFit/>
          </a:bodyPr>
          <a:lstStyle/>
          <a:p>
            <a:pPr algn="ctr"/>
            <a:r>
              <a:rPr lang="el-GR" sz="2000" b="1" dirty="0" smtClean="0">
                <a:solidFill>
                  <a:srgbClr val="00B050"/>
                </a:solidFill>
              </a:rPr>
              <a:t>Β) Τα δικαιώματα ατόμων με αναπηρία</a:t>
            </a:r>
            <a:endParaRPr lang="el-GR" sz="2000" b="1" dirty="0">
              <a:solidFill>
                <a:srgbClr val="00B050"/>
              </a:solidFill>
            </a:endParaRPr>
          </a:p>
        </p:txBody>
      </p:sp>
      <p:graphicFrame>
        <p:nvGraphicFramePr>
          <p:cNvPr id="7" name="6 - Διάγραμμα"/>
          <p:cNvGraphicFramePr/>
          <p:nvPr/>
        </p:nvGraphicFramePr>
        <p:xfrm>
          <a:off x="285720" y="1714488"/>
          <a:ext cx="8572560"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0" y="357166"/>
            <a:ext cx="9144000" cy="415498"/>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a:t>
            </a:r>
            <a:r>
              <a:rPr lang="en-US" sz="2100" b="1" dirty="0" smtClean="0">
                <a:solidFill>
                  <a:srgbClr val="0000FF"/>
                </a:solidFill>
              </a:rPr>
              <a:t>4</a:t>
            </a:r>
            <a:r>
              <a:rPr lang="el-GR" sz="2100" b="1" dirty="0" smtClean="0">
                <a:solidFill>
                  <a:srgbClr val="0000FF"/>
                </a:solidFill>
              </a:rPr>
              <a:t>.</a:t>
            </a:r>
            <a:r>
              <a:rPr lang="en-US" sz="2100" b="1" dirty="0" smtClean="0">
                <a:solidFill>
                  <a:srgbClr val="0000FF"/>
                </a:solidFill>
              </a:rPr>
              <a:t> </a:t>
            </a:r>
            <a:r>
              <a:rPr lang="el-GR" sz="2100" b="1" dirty="0" smtClean="0">
                <a:solidFill>
                  <a:srgbClr val="0000FF"/>
                </a:solidFill>
              </a:rPr>
              <a:t>Εθελοντισμός</a:t>
            </a:r>
            <a:endParaRPr lang="el-GR" sz="2100" b="1" dirty="0" smtClean="0">
              <a:solidFill>
                <a:srgbClr val="0000FF"/>
              </a:solidFill>
            </a:endParaRP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graphicFrame>
        <p:nvGraphicFramePr>
          <p:cNvPr id="8" name="7 - Διάγραμμα"/>
          <p:cNvGraphicFramePr/>
          <p:nvPr/>
        </p:nvGraphicFramePr>
        <p:xfrm>
          <a:off x="214282" y="1500174"/>
          <a:ext cx="8715436"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1643042" y="357166"/>
            <a:ext cx="6357982" cy="738664"/>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.1</a:t>
            </a:r>
            <a:r>
              <a:rPr lang="el-GR" sz="2100" b="1" dirty="0" smtClean="0">
                <a:solidFill>
                  <a:srgbClr val="0000FF"/>
                </a:solidFill>
              </a:rPr>
              <a:t>. Το αξίωμα του πολίτη: ελεύθερος, υπεύθυνος &amp; ενεργός πολίτης </a:t>
            </a:r>
            <a:endParaRPr lang="el-GR" sz="2100" b="1" dirty="0">
              <a:solidFill>
                <a:srgbClr val="0000FF"/>
              </a:solidFill>
            </a:endParaRP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graphicFrame>
        <p:nvGraphicFramePr>
          <p:cNvPr id="8" name="7 - Διάγραμμα"/>
          <p:cNvGraphicFramePr/>
          <p:nvPr/>
        </p:nvGraphicFramePr>
        <p:xfrm>
          <a:off x="214282" y="1428736"/>
          <a:ext cx="8643998"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1643042" y="357166"/>
            <a:ext cx="6357982" cy="738664"/>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.1</a:t>
            </a:r>
            <a:r>
              <a:rPr lang="el-GR" sz="2100" b="1" dirty="0" smtClean="0">
                <a:solidFill>
                  <a:srgbClr val="0000FF"/>
                </a:solidFill>
              </a:rPr>
              <a:t>. Το αξίωμα του πολίτη: ελεύθερος, υπεύθυνος &amp; ενεργός πολίτης </a:t>
            </a:r>
            <a:endParaRPr lang="el-GR" sz="2100" b="1" dirty="0">
              <a:solidFill>
                <a:srgbClr val="0000FF"/>
              </a:solidFill>
            </a:endParaRP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graphicFrame>
        <p:nvGraphicFramePr>
          <p:cNvPr id="6" name="5 - Διάγραμμα"/>
          <p:cNvGraphicFramePr/>
          <p:nvPr/>
        </p:nvGraphicFramePr>
        <p:xfrm>
          <a:off x="285720" y="1571612"/>
          <a:ext cx="8572560"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1643042" y="357166"/>
            <a:ext cx="6357982" cy="738664"/>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.1</a:t>
            </a:r>
            <a:r>
              <a:rPr lang="el-GR" sz="2100" b="1" dirty="0" smtClean="0">
                <a:solidFill>
                  <a:srgbClr val="0000FF"/>
                </a:solidFill>
              </a:rPr>
              <a:t>. Το αξίωμα του πολίτη: ελεύθερος, υπεύθυνος &amp; ενεργός πολίτης </a:t>
            </a:r>
            <a:endParaRPr lang="el-GR" sz="2100" b="1" dirty="0">
              <a:solidFill>
                <a:srgbClr val="0000FF"/>
              </a:solidFill>
            </a:endParaRP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graphicFrame>
        <p:nvGraphicFramePr>
          <p:cNvPr id="6" name="5 - Διάγραμμα"/>
          <p:cNvGraphicFramePr/>
          <p:nvPr/>
        </p:nvGraphicFramePr>
        <p:xfrm>
          <a:off x="357158" y="1500174"/>
          <a:ext cx="8501122" cy="2714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 Διάγραμμα"/>
          <p:cNvGraphicFramePr/>
          <p:nvPr/>
        </p:nvGraphicFramePr>
        <p:xfrm>
          <a:off x="357158" y="4286256"/>
          <a:ext cx="8501122" cy="23574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1643042" y="357166"/>
            <a:ext cx="6357982" cy="738664"/>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.1</a:t>
            </a:r>
            <a:r>
              <a:rPr lang="el-GR" sz="2100" b="1" dirty="0" smtClean="0">
                <a:solidFill>
                  <a:srgbClr val="0000FF"/>
                </a:solidFill>
              </a:rPr>
              <a:t>. Το αξίωμα του πολίτη: ελεύθερος, υπεύθυνος &amp; ενεργός πολίτης </a:t>
            </a:r>
            <a:endParaRPr lang="el-GR" sz="2100" b="1" dirty="0">
              <a:solidFill>
                <a:srgbClr val="0000FF"/>
              </a:solidFill>
            </a:endParaRP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graphicFrame>
        <p:nvGraphicFramePr>
          <p:cNvPr id="6" name="5 - Διάγραμμα"/>
          <p:cNvGraphicFramePr/>
          <p:nvPr/>
        </p:nvGraphicFramePr>
        <p:xfrm>
          <a:off x="214282" y="1643050"/>
          <a:ext cx="8715436"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1643042" y="357166"/>
            <a:ext cx="6357982" cy="738664"/>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.1</a:t>
            </a:r>
            <a:r>
              <a:rPr lang="el-GR" sz="2100" b="1" dirty="0" smtClean="0">
                <a:solidFill>
                  <a:srgbClr val="0000FF"/>
                </a:solidFill>
              </a:rPr>
              <a:t>. Το αξίωμα του πολίτη: ελεύθερος, υπεύθυνος &amp; ενεργός πολίτης </a:t>
            </a:r>
            <a:endParaRPr lang="el-GR" sz="2100" b="1" dirty="0">
              <a:solidFill>
                <a:srgbClr val="0000FF"/>
              </a:solidFill>
            </a:endParaRP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graphicFrame>
        <p:nvGraphicFramePr>
          <p:cNvPr id="6" name="5 - Διάγραμμα"/>
          <p:cNvGraphicFramePr/>
          <p:nvPr/>
        </p:nvGraphicFramePr>
        <p:xfrm>
          <a:off x="285720" y="1397000"/>
          <a:ext cx="8572560" cy="5175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1643042" y="357166"/>
            <a:ext cx="6357982" cy="738664"/>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.1</a:t>
            </a:r>
            <a:r>
              <a:rPr lang="el-GR" sz="2100" b="1" dirty="0" smtClean="0">
                <a:solidFill>
                  <a:srgbClr val="0000FF"/>
                </a:solidFill>
              </a:rPr>
              <a:t>. Το αξίωμα του πολίτη: ελεύθερος, υπεύθυνος &amp; ενεργός πολίτης </a:t>
            </a:r>
            <a:endParaRPr lang="el-GR" sz="2100" b="1" dirty="0">
              <a:solidFill>
                <a:srgbClr val="0000FF"/>
              </a:solidFill>
            </a:endParaRP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graphicFrame>
        <p:nvGraphicFramePr>
          <p:cNvPr id="6" name="5 - Διάγραμμα"/>
          <p:cNvGraphicFramePr/>
          <p:nvPr/>
        </p:nvGraphicFramePr>
        <p:xfrm>
          <a:off x="285720" y="1643050"/>
          <a:ext cx="8643998"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1643042" y="357166"/>
            <a:ext cx="6357982" cy="738664"/>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.1</a:t>
            </a:r>
            <a:r>
              <a:rPr lang="el-GR" sz="2100" b="1" dirty="0" smtClean="0">
                <a:solidFill>
                  <a:srgbClr val="0000FF"/>
                </a:solidFill>
              </a:rPr>
              <a:t>. Το αξίωμα του πολίτη: ελεύθερος, υπεύθυνος &amp; ενεργός πολίτης </a:t>
            </a:r>
            <a:endParaRPr lang="el-GR" sz="2100" b="1" dirty="0">
              <a:solidFill>
                <a:srgbClr val="0000FF"/>
              </a:solidFill>
            </a:endParaRP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graphicFrame>
        <p:nvGraphicFramePr>
          <p:cNvPr id="9" name="8 - Διάγραμμα"/>
          <p:cNvGraphicFramePr/>
          <p:nvPr/>
        </p:nvGraphicFramePr>
        <p:xfrm>
          <a:off x="357158" y="1643050"/>
          <a:ext cx="8501122"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71472" y="0"/>
            <a:ext cx="8072494" cy="446276"/>
          </a:xfrm>
          <a:prstGeom prst="rect">
            <a:avLst/>
          </a:prstGeom>
        </p:spPr>
        <p:txBody>
          <a:bodyPr wrap="square">
            <a:spAutoFit/>
          </a:bodyPr>
          <a:lstStyle/>
          <a:p>
            <a:pPr algn="ctr"/>
            <a:r>
              <a:rPr lang="el-GR" sz="2300" b="1" dirty="0" smtClean="0">
                <a:solidFill>
                  <a:srgbClr val="FF0000"/>
                </a:solidFill>
              </a:rPr>
              <a:t>ΚΕΦ. </a:t>
            </a:r>
            <a:r>
              <a:rPr lang="en-US" sz="2300" b="1" dirty="0" smtClean="0">
                <a:solidFill>
                  <a:srgbClr val="FF0000"/>
                </a:solidFill>
              </a:rPr>
              <a:t>1</a:t>
            </a:r>
            <a:r>
              <a:rPr lang="el-GR" sz="2300" b="1" dirty="0" smtClean="0">
                <a:solidFill>
                  <a:srgbClr val="FF0000"/>
                </a:solidFill>
              </a:rPr>
              <a:t>: </a:t>
            </a:r>
            <a:r>
              <a:rPr lang="el-GR" sz="2300" b="1" dirty="0" smtClean="0">
                <a:solidFill>
                  <a:srgbClr val="FF0000"/>
                </a:solidFill>
              </a:rPr>
              <a:t>Ο ΕΛΕΥΘΕΡΟΣ, ΥΠΕΥΘΥΝΟΣ &amp; ΕΝΕΡΓΟΣ ΠΟΛΙΤΗΣ</a:t>
            </a:r>
            <a:endParaRPr lang="el-GR" sz="2300" b="1" dirty="0">
              <a:solidFill>
                <a:srgbClr val="FF0000"/>
              </a:solidFill>
            </a:endParaRPr>
          </a:p>
        </p:txBody>
      </p:sp>
      <p:sp>
        <p:nvSpPr>
          <p:cNvPr id="5" name="4 - Ορθογώνιο"/>
          <p:cNvSpPr/>
          <p:nvPr/>
        </p:nvSpPr>
        <p:spPr>
          <a:xfrm>
            <a:off x="0" y="357166"/>
            <a:ext cx="9144000" cy="415498"/>
          </a:xfrm>
          <a:prstGeom prst="rect">
            <a:avLst/>
          </a:prstGeom>
        </p:spPr>
        <p:txBody>
          <a:bodyPr wrap="square">
            <a:spAutoFit/>
          </a:bodyPr>
          <a:lstStyle/>
          <a:p>
            <a:pPr algn="ctr"/>
            <a:r>
              <a:rPr lang="en-US" sz="2100" b="1" dirty="0" smtClean="0">
                <a:solidFill>
                  <a:srgbClr val="0000FF"/>
                </a:solidFill>
              </a:rPr>
              <a:t>1</a:t>
            </a:r>
            <a:r>
              <a:rPr lang="el-GR" sz="2100" b="1" dirty="0" smtClean="0">
                <a:solidFill>
                  <a:srgbClr val="0000FF"/>
                </a:solidFill>
              </a:rPr>
              <a:t>.</a:t>
            </a:r>
            <a:r>
              <a:rPr lang="en-US" sz="2100" b="1" dirty="0" smtClean="0">
                <a:solidFill>
                  <a:srgbClr val="0000FF"/>
                </a:solidFill>
              </a:rPr>
              <a:t>2</a:t>
            </a:r>
            <a:r>
              <a:rPr lang="el-GR" sz="2100" b="1" dirty="0" smtClean="0">
                <a:solidFill>
                  <a:srgbClr val="0000FF"/>
                </a:solidFill>
              </a:rPr>
              <a:t>. </a:t>
            </a:r>
            <a:r>
              <a:rPr lang="el-GR" sz="2100" b="1" dirty="0" smtClean="0">
                <a:solidFill>
                  <a:srgbClr val="0000FF"/>
                </a:solidFill>
              </a:rPr>
              <a:t>Φορολογική συνείδηση</a:t>
            </a:r>
            <a:endParaRPr lang="el-GR" sz="2100" b="1" dirty="0">
              <a:solidFill>
                <a:srgbClr val="0000FF"/>
              </a:solidFill>
            </a:endParaRPr>
          </a:p>
        </p:txBody>
      </p:sp>
      <p:pic>
        <p:nvPicPr>
          <p:cNvPr id="1032" name="Picture 8" descr="D:\ΕIKONIKΕΣ EΠΙΧΕΙΡΗΣΕΙΣ\GENERAL PICS\business operations\shutterstock_93603346_w640.jpeg"/>
          <p:cNvPicPr>
            <a:picLocks noChangeAspect="1" noChangeArrowheads="1"/>
          </p:cNvPicPr>
          <p:nvPr/>
        </p:nvPicPr>
        <p:blipFill>
          <a:blip r:embed="rId2" cstate="print"/>
          <a:srcRect/>
          <a:stretch>
            <a:fillRect/>
          </a:stretch>
        </p:blipFill>
        <p:spPr bwMode="auto">
          <a:xfrm>
            <a:off x="0" y="1"/>
            <a:ext cx="1142976" cy="1428720"/>
          </a:xfrm>
          <a:prstGeom prst="rect">
            <a:avLst/>
          </a:prstGeom>
          <a:noFill/>
        </p:spPr>
      </p:pic>
      <p:graphicFrame>
        <p:nvGraphicFramePr>
          <p:cNvPr id="6" name="5 - Διάγραμμα"/>
          <p:cNvGraphicFramePr/>
          <p:nvPr/>
        </p:nvGraphicFramePr>
        <p:xfrm>
          <a:off x="357158" y="2928934"/>
          <a:ext cx="8501122" cy="350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 TextBox"/>
          <p:cNvSpPr txBox="1"/>
          <p:nvPr/>
        </p:nvSpPr>
        <p:spPr>
          <a:xfrm>
            <a:off x="428596" y="1571612"/>
            <a:ext cx="8429684" cy="1077218"/>
          </a:xfrm>
          <a:prstGeom prst="rect">
            <a:avLst/>
          </a:prstGeom>
          <a:noFill/>
          <a:ln w="123825">
            <a:solidFill>
              <a:srgbClr val="33CC33"/>
            </a:solidFill>
          </a:ln>
          <a:effectLst>
            <a:glow rad="101600">
              <a:schemeClr val="accent3">
                <a:satMod val="175000"/>
                <a:alpha val="40000"/>
              </a:schemeClr>
            </a:glow>
          </a:effectLst>
          <a:scene3d>
            <a:camera prst="orthographicFront"/>
            <a:lightRig rig="threePt" dir="t"/>
          </a:scene3d>
          <a:sp3d>
            <a:bevelT prst="slope"/>
          </a:sp3d>
        </p:spPr>
        <p:txBody>
          <a:bodyPr wrap="square" rtlCol="0">
            <a:spAutoFit/>
          </a:bodyPr>
          <a:lstStyle/>
          <a:p>
            <a:pPr algn="just"/>
            <a:r>
              <a:rPr lang="en-US" sz="2400" b="1" dirty="0" smtClean="0"/>
              <a:t>         </a:t>
            </a:r>
            <a:r>
              <a:rPr lang="el-GR" sz="2000" b="1" dirty="0" smtClean="0"/>
              <a:t>Η </a:t>
            </a:r>
            <a:r>
              <a:rPr lang="el-GR" sz="2000" b="1" i="1" dirty="0" smtClean="0">
                <a:solidFill>
                  <a:srgbClr val="FF0000"/>
                </a:solidFill>
              </a:rPr>
              <a:t>φορολογία </a:t>
            </a:r>
            <a:r>
              <a:rPr lang="el-GR" sz="2000" b="1" dirty="0" smtClean="0"/>
              <a:t>είναι τα </a:t>
            </a:r>
            <a:r>
              <a:rPr lang="el-GR" sz="2000" b="1" i="1" dirty="0" smtClean="0">
                <a:solidFill>
                  <a:srgbClr val="FF0000"/>
                </a:solidFill>
              </a:rPr>
              <a:t>ποσά </a:t>
            </a:r>
            <a:r>
              <a:rPr lang="el-GR" sz="2000" b="1" dirty="0" smtClean="0"/>
              <a:t>που είναι υποχρεωμένοι οι </a:t>
            </a:r>
            <a:r>
              <a:rPr lang="el-GR" sz="2000" b="1" i="1" dirty="0" smtClean="0">
                <a:solidFill>
                  <a:srgbClr val="FF0000"/>
                </a:solidFill>
              </a:rPr>
              <a:t>πολίτες</a:t>
            </a:r>
            <a:r>
              <a:rPr lang="el-GR" sz="2000" b="1" dirty="0" smtClean="0"/>
              <a:t> και οι </a:t>
            </a:r>
            <a:r>
              <a:rPr lang="el-GR" sz="2000" b="1" i="1" dirty="0" smtClean="0">
                <a:solidFill>
                  <a:srgbClr val="FF0000"/>
                </a:solidFill>
              </a:rPr>
              <a:t>επιχειρήσεις</a:t>
            </a:r>
            <a:r>
              <a:rPr lang="el-GR" sz="2000" b="1" dirty="0" smtClean="0"/>
              <a:t> να </a:t>
            </a:r>
            <a:r>
              <a:rPr lang="el-GR" sz="2000" b="1" i="1" dirty="0" smtClean="0">
                <a:solidFill>
                  <a:srgbClr val="FF0000"/>
                </a:solidFill>
              </a:rPr>
              <a:t>καταβάλλουν</a:t>
            </a:r>
            <a:r>
              <a:rPr lang="el-GR" sz="2000" b="1" dirty="0" smtClean="0"/>
              <a:t> στην πολιτεία</a:t>
            </a:r>
            <a:r>
              <a:rPr lang="en-US" sz="2000" b="1" dirty="0" smtClean="0"/>
              <a:t>,</a:t>
            </a:r>
            <a:r>
              <a:rPr lang="el-GR" sz="2000" b="1" dirty="0" smtClean="0"/>
              <a:t> για το </a:t>
            </a:r>
            <a:r>
              <a:rPr lang="el-GR" sz="2000" b="1" i="1" dirty="0" smtClean="0">
                <a:solidFill>
                  <a:srgbClr val="FF0000"/>
                </a:solidFill>
              </a:rPr>
              <a:t>εισόδημα </a:t>
            </a:r>
            <a:r>
              <a:rPr lang="el-GR" sz="2000" b="1" dirty="0" smtClean="0"/>
              <a:t>και την </a:t>
            </a:r>
            <a:r>
              <a:rPr lang="el-GR" sz="2000" b="1" i="1" dirty="0" smtClean="0">
                <a:solidFill>
                  <a:srgbClr val="FF0000"/>
                </a:solidFill>
              </a:rPr>
              <a:t>περιουσία </a:t>
            </a:r>
            <a:r>
              <a:rPr lang="el-GR" sz="2000" b="1" dirty="0" smtClean="0"/>
              <a:t>τους ή τη </a:t>
            </a:r>
            <a:r>
              <a:rPr lang="el-GR" sz="2000" b="1" i="1" dirty="0" smtClean="0">
                <a:solidFill>
                  <a:srgbClr val="FF0000"/>
                </a:solidFill>
              </a:rPr>
              <a:t>δραστηριότητα</a:t>
            </a:r>
            <a:r>
              <a:rPr lang="el-GR" sz="2000" b="1" dirty="0" smtClean="0"/>
              <a:t> που ασκούν.</a:t>
            </a:r>
            <a:endParaRPr lang="el-GR" sz="2000" dirty="0" smtClean="0"/>
          </a:p>
        </p:txBody>
      </p:sp>
      <p:pic>
        <p:nvPicPr>
          <p:cNvPr id="9" name="Picture 9" descr="C:\Users\user\Desktop\GEOGRAPHY PICS\leftAnimatedArrow.gif"/>
          <p:cNvPicPr>
            <a:picLocks noChangeAspect="1" noChangeArrowheads="1" noCrop="1"/>
          </p:cNvPicPr>
          <p:nvPr/>
        </p:nvPicPr>
        <p:blipFill>
          <a:blip r:embed="rId7"/>
          <a:srcRect/>
          <a:stretch>
            <a:fillRect/>
          </a:stretch>
        </p:blipFill>
        <p:spPr bwMode="auto">
          <a:xfrm>
            <a:off x="642910" y="1643050"/>
            <a:ext cx="375990" cy="357190"/>
          </a:xfrm>
          <a:prstGeom prst="rect">
            <a:avLst/>
          </a:prstGeom>
          <a:noFill/>
        </p:spPr>
      </p:pic>
    </p:spTree>
  </p:cSld>
  <p:clrMapOvr>
    <a:masterClrMapping/>
  </p:clrMapOvr>
  <p:transition>
    <p:cover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51a44ca8491281eb28fb3c4aeb582ebd1417"/>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1570</TotalTime>
  <Words>1615</Words>
  <Application>Microsoft Office PowerPoint</Application>
  <PresentationFormat>Προβολή στην οθόνη (4:3)</PresentationFormat>
  <Paragraphs>146</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153</cp:revision>
  <dcterms:created xsi:type="dcterms:W3CDTF">2018-06-30T13:30:34Z</dcterms:created>
  <dcterms:modified xsi:type="dcterms:W3CDTF">2019-07-02T14:00:55Z</dcterms:modified>
</cp:coreProperties>
</file>