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9" r:id="rId4"/>
    <p:sldId id="260" r:id="rId5"/>
    <p:sldId id="261" r:id="rId6"/>
    <p:sldId id="262" r:id="rId7"/>
    <p:sldId id="264" r:id="rId8"/>
    <p:sldId id="263" r:id="rId9"/>
    <p:sldId id="265" r:id="rId10"/>
    <p:sldId id="266" r:id="rId11"/>
    <p:sldId id="267" r:id="rId12"/>
    <p:sldId id="268" r:id="rId13"/>
    <p:sldId id="269" r:id="rId14"/>
    <p:sldId id="272" r:id="rId15"/>
    <p:sldId id="270" r:id="rId16"/>
    <p:sldId id="271" r:id="rId17"/>
    <p:sldId id="273" r:id="rId18"/>
    <p:sldId id="274" r:id="rId19"/>
    <p:sldId id="275" r:id="rId20"/>
    <p:sldId id="276" r:id="rId21"/>
    <p:sldId id="277" r:id="rId22"/>
  </p:sldIdLst>
  <p:sldSz cx="12192000" cy="6858000"/>
  <p:notesSz cx="6858000" cy="9144000"/>
  <p:custDataLst>
    <p:tags r:id="rId2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FF"/>
    <a:srgbClr val="9966FF"/>
    <a:srgbClr val="FF0066"/>
    <a:srgbClr val="CCFF33"/>
    <a:srgbClr val="FF00FF"/>
    <a:srgbClr val="4784FF"/>
    <a:srgbClr val="3366FF"/>
    <a:srgbClr val="009ED6"/>
    <a:srgbClr val="FF6600"/>
    <a:srgbClr val="00CC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25" autoAdjust="0"/>
    <p:restoredTop sz="94660"/>
  </p:normalViewPr>
  <p:slideViewPr>
    <p:cSldViewPr snapToGrid="0">
      <p:cViewPr varScale="1">
        <p:scale>
          <a:sx n="105" d="100"/>
          <a:sy n="105" d="100"/>
        </p:scale>
        <p:origin x="120" y="228"/>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1" Type="http://schemas.openxmlformats.org/officeDocument/2006/relationships/image" Target="../media/image2.jpg"/></Relationships>
</file>

<file path=ppt/diagrams/_rels/data10.xml.rels><?xml version="1.0" encoding="UTF-8" standalone="yes"?>
<Relationships xmlns="http://schemas.openxmlformats.org/package/2006/relationships"><Relationship Id="rId1" Type="http://schemas.openxmlformats.org/officeDocument/2006/relationships/image" Target="../media/image26.jpg"/></Relationships>
</file>

<file path=ppt/diagrams/_rels/data11.xml.rels><?xml version="1.0" encoding="UTF-8" standalone="yes"?>
<Relationships xmlns="http://schemas.openxmlformats.org/package/2006/relationships"><Relationship Id="rId1" Type="http://schemas.openxmlformats.org/officeDocument/2006/relationships/image" Target="../media/image27.jpg"/></Relationships>
</file>

<file path=ppt/diagrams/_rels/data2.xml.rels><?xml version="1.0" encoding="UTF-8" standalone="yes"?>
<Relationships xmlns="http://schemas.openxmlformats.org/package/2006/relationships"><Relationship Id="rId1" Type="http://schemas.openxmlformats.org/officeDocument/2006/relationships/image" Target="../media/image4.jpg"/></Relationships>
</file>

<file path=ppt/diagrams/_rels/data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image" Target="../media/image7.jpg"/></Relationships>
</file>

<file path=ppt/diagrams/_rels/data4.xml.rels><?xml version="1.0" encoding="UTF-8" standalone="yes"?>
<Relationships xmlns="http://schemas.openxmlformats.org/package/2006/relationships"><Relationship Id="rId1" Type="http://schemas.openxmlformats.org/officeDocument/2006/relationships/image" Target="../media/image10.jpg"/></Relationships>
</file>

<file path=ppt/diagrams/_rels/data5.xml.rels><?xml version="1.0" encoding="UTF-8" standalone="yes"?>
<Relationships xmlns="http://schemas.openxmlformats.org/package/2006/relationships"><Relationship Id="rId1" Type="http://schemas.openxmlformats.org/officeDocument/2006/relationships/image" Target="../media/image12.jpg"/></Relationships>
</file>

<file path=ppt/diagrams/_rels/data6.xml.rels><?xml version="1.0" encoding="UTF-8" standalone="yes"?>
<Relationships xmlns="http://schemas.openxmlformats.org/package/2006/relationships"><Relationship Id="rId1" Type="http://schemas.openxmlformats.org/officeDocument/2006/relationships/image" Target="../media/image15.jpg"/></Relationships>
</file>

<file path=ppt/diagrams/_rels/data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image" Target="../media/image18.jpg"/></Relationships>
</file>

<file path=ppt/diagrams/_rels/data8.xml.rels><?xml version="1.0" encoding="UTF-8" standalone="yes"?>
<Relationships xmlns="http://schemas.openxmlformats.org/package/2006/relationships"><Relationship Id="rId1" Type="http://schemas.openxmlformats.org/officeDocument/2006/relationships/image" Target="../media/image21.jpg"/></Relationships>
</file>

<file path=ppt/diagrams/_rels/data9.xml.rels><?xml version="1.0" encoding="UTF-8" standalone="yes"?>
<Relationships xmlns="http://schemas.openxmlformats.org/package/2006/relationships"><Relationship Id="rId1" Type="http://schemas.openxmlformats.org/officeDocument/2006/relationships/image" Target="../media/image25.jpg"/></Relationships>
</file>

<file path=ppt/diagrams/_rels/drawing1.xml.rels><?xml version="1.0" encoding="UTF-8" standalone="yes"?>
<Relationships xmlns="http://schemas.openxmlformats.org/package/2006/relationships"><Relationship Id="rId1" Type="http://schemas.openxmlformats.org/officeDocument/2006/relationships/image" Target="../media/image2.jpg"/></Relationships>
</file>

<file path=ppt/diagrams/_rels/drawing10.xml.rels><?xml version="1.0" encoding="UTF-8" standalone="yes"?>
<Relationships xmlns="http://schemas.openxmlformats.org/package/2006/relationships"><Relationship Id="rId1" Type="http://schemas.openxmlformats.org/officeDocument/2006/relationships/image" Target="../media/image26.jpg"/></Relationships>
</file>

<file path=ppt/diagrams/_rels/drawing11.xml.rels><?xml version="1.0" encoding="UTF-8" standalone="yes"?>
<Relationships xmlns="http://schemas.openxmlformats.org/package/2006/relationships"><Relationship Id="rId1" Type="http://schemas.openxmlformats.org/officeDocument/2006/relationships/image" Target="../media/image27.jpg"/></Relationships>
</file>

<file path=ppt/diagrams/_rels/drawing2.xml.rels><?xml version="1.0" encoding="UTF-8" standalone="yes"?>
<Relationships xmlns="http://schemas.openxmlformats.org/package/2006/relationships"><Relationship Id="rId1" Type="http://schemas.openxmlformats.org/officeDocument/2006/relationships/image" Target="../media/image4.jpg"/></Relationships>
</file>

<file path=ppt/diagrams/_rels/drawing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image" Target="../media/image7.jpg"/></Relationships>
</file>

<file path=ppt/diagrams/_rels/drawing4.xml.rels><?xml version="1.0" encoding="UTF-8" standalone="yes"?>
<Relationships xmlns="http://schemas.openxmlformats.org/package/2006/relationships"><Relationship Id="rId1" Type="http://schemas.openxmlformats.org/officeDocument/2006/relationships/image" Target="../media/image10.jpg"/></Relationships>
</file>

<file path=ppt/diagrams/_rels/drawing5.xml.rels><?xml version="1.0" encoding="UTF-8" standalone="yes"?>
<Relationships xmlns="http://schemas.openxmlformats.org/package/2006/relationships"><Relationship Id="rId1" Type="http://schemas.openxmlformats.org/officeDocument/2006/relationships/image" Target="../media/image12.jpg"/></Relationships>
</file>

<file path=ppt/diagrams/_rels/drawing6.xml.rels><?xml version="1.0" encoding="UTF-8" standalone="yes"?>
<Relationships xmlns="http://schemas.openxmlformats.org/package/2006/relationships"><Relationship Id="rId1" Type="http://schemas.openxmlformats.org/officeDocument/2006/relationships/image" Target="../media/image15.jpg"/></Relationships>
</file>

<file path=ppt/diagrams/_rels/drawing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image" Target="../media/image18.jpg"/></Relationships>
</file>

<file path=ppt/diagrams/_rels/drawing8.xml.rels><?xml version="1.0" encoding="UTF-8" standalone="yes"?>
<Relationships xmlns="http://schemas.openxmlformats.org/package/2006/relationships"><Relationship Id="rId1" Type="http://schemas.openxmlformats.org/officeDocument/2006/relationships/image" Target="../media/image21.jpg"/></Relationships>
</file>

<file path=ppt/diagrams/_rels/drawing9.xml.rels><?xml version="1.0" encoding="UTF-8" standalone="yes"?>
<Relationships xmlns="http://schemas.openxmlformats.org/package/2006/relationships"><Relationship Id="rId1" Type="http://schemas.openxmlformats.org/officeDocument/2006/relationships/image" Target="../media/image25.jp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11E3945-4867-4EC4-AC6A-2FE01817AE52}" type="doc">
      <dgm:prSet loTypeId="urn:microsoft.com/office/officeart/2005/8/layout/pyramid2" loCatId="pyramid" qsTypeId="urn:microsoft.com/office/officeart/2005/8/quickstyle/3d1" qsCatId="3D" csTypeId="urn:microsoft.com/office/officeart/2005/8/colors/accent1_2" csCatId="accent1" phldr="1"/>
      <dgm:spPr/>
      <dgm:t>
        <a:bodyPr/>
        <a:lstStyle/>
        <a:p>
          <a:endParaRPr lang="el-GR"/>
        </a:p>
      </dgm:t>
    </dgm:pt>
    <dgm:pt modelId="{95372802-5C2A-4921-BC67-CC1A314AA4C3}">
      <dgm:prSet custT="1"/>
      <dgm:spPr>
        <a:solidFill>
          <a:srgbClr val="FF3300">
            <a:alpha val="89804"/>
          </a:srgbClr>
        </a:solidFill>
      </dgm:spPr>
      <dgm:t>
        <a:bodyPr/>
        <a:lstStyle/>
        <a:p>
          <a:pPr algn="just"/>
          <a:r>
            <a:rPr lang="el-GR" sz="1300" b="1" dirty="0">
              <a:latin typeface="+mn-lt"/>
              <a:cs typeface="Calibri"/>
            </a:rPr>
            <a:t>● </a:t>
          </a:r>
          <a:r>
            <a:rPr lang="el-GR" sz="1300" b="1" i="0" dirty="0"/>
            <a:t>Η συναισθηματική διατροφή περιλαμβάνει την κατανάλωση φαγητού με σκοπό την κάλυψη συναισθηματικών αναγκών αντί για την ικανοποίηση φυσικής πείνας.</a:t>
          </a:r>
          <a:endParaRPr lang="el-GR" sz="1300" b="1" dirty="0">
            <a:latin typeface="+mn-lt"/>
          </a:endParaRPr>
        </a:p>
      </dgm:t>
    </dgm:pt>
    <dgm:pt modelId="{D73B1CC3-958A-45F5-B392-D11FA4B31244}" type="sibTrans" cxnId="{8E216426-FBC4-429C-AB28-195C80DF867D}">
      <dgm:prSet/>
      <dgm:spPr/>
      <dgm:t>
        <a:bodyPr/>
        <a:lstStyle/>
        <a:p>
          <a:endParaRPr lang="el-GR"/>
        </a:p>
      </dgm:t>
    </dgm:pt>
    <dgm:pt modelId="{001DED95-0B32-43B3-BB4F-15A1B7CF4AE6}" type="parTrans" cxnId="{8E216426-FBC4-429C-AB28-195C80DF867D}">
      <dgm:prSet/>
      <dgm:spPr/>
      <dgm:t>
        <a:bodyPr/>
        <a:lstStyle/>
        <a:p>
          <a:endParaRPr lang="el-GR"/>
        </a:p>
      </dgm:t>
    </dgm:pt>
    <dgm:pt modelId="{C94CD29C-D0AC-4E98-A0C6-5481411572B0}">
      <dgm:prSet phldrT="[Κείμενο]" custT="1"/>
      <dgm:spPr>
        <a:solidFill>
          <a:srgbClr val="00E668">
            <a:alpha val="89804"/>
          </a:srgbClr>
        </a:solidFill>
      </dgm:spPr>
      <dgm:t>
        <a:bodyPr/>
        <a:lstStyle/>
        <a:p>
          <a:pPr algn="ctr"/>
          <a:r>
            <a:rPr lang="el-GR" sz="1500" b="1">
              <a:solidFill>
                <a:schemeClr val="tx1"/>
              </a:solidFill>
              <a:latin typeface="+mn-lt"/>
            </a:rPr>
            <a:t>Συναισθηματική</a:t>
          </a:r>
          <a:r>
            <a:rPr lang="el-GR" sz="1500" b="1" baseline="0">
              <a:solidFill>
                <a:schemeClr val="tx1"/>
              </a:solidFill>
              <a:latin typeface="+mn-lt"/>
            </a:rPr>
            <a:t> </a:t>
          </a:r>
          <a:r>
            <a:rPr lang="el-GR" sz="1500" b="1" baseline="0" dirty="0">
              <a:solidFill>
                <a:schemeClr val="tx1"/>
              </a:solidFill>
              <a:latin typeface="+mn-lt"/>
            </a:rPr>
            <a:t>διατροφή</a:t>
          </a:r>
          <a:endParaRPr lang="el-GR" sz="1500" b="1" dirty="0">
            <a:solidFill>
              <a:schemeClr val="tx1"/>
            </a:solidFill>
            <a:latin typeface="+mn-lt"/>
          </a:endParaRPr>
        </a:p>
      </dgm:t>
    </dgm:pt>
    <dgm:pt modelId="{CBB0EFF8-8A43-48BE-8312-D0A9017628FB}" type="sibTrans" cxnId="{E28B859F-BE05-44A6-83F2-C6269CF67FF1}">
      <dgm:prSet/>
      <dgm:spPr/>
      <dgm:t>
        <a:bodyPr/>
        <a:lstStyle/>
        <a:p>
          <a:endParaRPr lang="el-GR"/>
        </a:p>
      </dgm:t>
    </dgm:pt>
    <dgm:pt modelId="{E42E830E-FB5D-413C-B838-65FD1A5D37FB}" type="parTrans" cxnId="{E28B859F-BE05-44A6-83F2-C6269CF67FF1}">
      <dgm:prSet/>
      <dgm:spPr/>
      <dgm:t>
        <a:bodyPr/>
        <a:lstStyle/>
        <a:p>
          <a:endParaRPr lang="el-GR"/>
        </a:p>
      </dgm:t>
    </dgm:pt>
    <dgm:pt modelId="{449753BE-F61D-4A37-A28D-F1125D55E54B}">
      <dgm:prSet custT="1"/>
      <dgm:spPr>
        <a:solidFill>
          <a:srgbClr val="00FFFF">
            <a:alpha val="89804"/>
          </a:srgbClr>
        </a:solidFill>
      </dgm:spPr>
      <dgm:t>
        <a:bodyPr/>
        <a:lstStyle/>
        <a:p>
          <a:pPr algn="just"/>
          <a:r>
            <a:rPr lang="el-GR" sz="1300" b="1" dirty="0">
              <a:latin typeface="+mn-lt"/>
              <a:cs typeface="Calibri"/>
            </a:rPr>
            <a:t>● </a:t>
          </a:r>
          <a:r>
            <a:rPr lang="el-GR" sz="1300" b="1" i="0" dirty="0"/>
            <a:t>Η συναισθηματική διατροφή δεν αποτελεί πρόβλημα, αν η χρήση του φαγητού γίνεται ως επιβράβευση και για τη βελτίωση της διάθεσης</a:t>
          </a:r>
          <a:r>
            <a:rPr lang="en-US" sz="1300" b="1" i="0" dirty="0"/>
            <a:t>,</a:t>
          </a:r>
          <a:r>
            <a:rPr lang="el-GR" sz="1300" b="1" i="0" dirty="0"/>
            <a:t> σε μικρό βαθμό. Όταν όμως αυτή αποτελεί βασικό μηχανισμό διαχείρισης προβλημάτων, το άτομο παγιδεύεται σε έναν ανθυγιεινό κύκλο αποφυγής συναισθημάτων και προβλημάτων.</a:t>
          </a:r>
          <a:endParaRPr lang="el-GR" sz="1300" b="1" dirty="0">
            <a:latin typeface="+mn-lt"/>
          </a:endParaRPr>
        </a:p>
      </dgm:t>
    </dgm:pt>
    <dgm:pt modelId="{14A06711-10C5-4A9A-B659-982E856A5A82}" type="parTrans" cxnId="{9C77DADF-B287-4020-9309-AC13645D3E8C}">
      <dgm:prSet/>
      <dgm:spPr/>
      <dgm:t>
        <a:bodyPr/>
        <a:lstStyle/>
        <a:p>
          <a:endParaRPr lang="el-GR"/>
        </a:p>
      </dgm:t>
    </dgm:pt>
    <dgm:pt modelId="{2BBCD14B-8320-40E8-BE9F-557BE8427144}" type="sibTrans" cxnId="{9C77DADF-B287-4020-9309-AC13645D3E8C}">
      <dgm:prSet/>
      <dgm:spPr/>
      <dgm:t>
        <a:bodyPr/>
        <a:lstStyle/>
        <a:p>
          <a:endParaRPr lang="el-GR"/>
        </a:p>
      </dgm:t>
    </dgm:pt>
    <dgm:pt modelId="{CDB828CB-2EAE-490A-941B-9F1FD0D42CE6}" type="pres">
      <dgm:prSet presAssocID="{511E3945-4867-4EC4-AC6A-2FE01817AE52}" presName="compositeShape" presStyleCnt="0">
        <dgm:presLayoutVars>
          <dgm:dir/>
          <dgm:resizeHandles/>
        </dgm:presLayoutVars>
      </dgm:prSet>
      <dgm:spPr/>
    </dgm:pt>
    <dgm:pt modelId="{AD044D40-4BB5-4A9B-8F46-A07F9077C097}" type="pres">
      <dgm:prSet presAssocID="{511E3945-4867-4EC4-AC6A-2FE01817AE52}" presName="pyramid" presStyleLbl="node1" presStyleIdx="0" presStyleCnt="1" custLinFactNeighborX="-8798" custLinFactNeighborY="-349"/>
      <dgm:spPr>
        <a:blipFill rotWithShape="0">
          <a:blip xmlns:r="http://schemas.openxmlformats.org/officeDocument/2006/relationships" r:embed="rId1"/>
          <a:stretch>
            <a:fillRect/>
          </a:stretch>
        </a:blipFill>
      </dgm:spPr>
    </dgm:pt>
    <dgm:pt modelId="{3AC146FD-0C88-41A4-BDAD-6CBE64101345}" type="pres">
      <dgm:prSet presAssocID="{511E3945-4867-4EC4-AC6A-2FE01817AE52}" presName="theList" presStyleCnt="0"/>
      <dgm:spPr/>
    </dgm:pt>
    <dgm:pt modelId="{91332356-3F68-41D6-9E46-8F90730659FA}" type="pres">
      <dgm:prSet presAssocID="{C94CD29C-D0AC-4E98-A0C6-5481411572B0}" presName="aNode" presStyleLbl="fgAcc1" presStyleIdx="0" presStyleCnt="3" custScaleX="128517">
        <dgm:presLayoutVars>
          <dgm:bulletEnabled val="1"/>
        </dgm:presLayoutVars>
      </dgm:prSet>
      <dgm:spPr/>
    </dgm:pt>
    <dgm:pt modelId="{25EC8019-1B18-45DF-B966-9A7A34B39360}" type="pres">
      <dgm:prSet presAssocID="{C94CD29C-D0AC-4E98-A0C6-5481411572B0}" presName="aSpace" presStyleCnt="0"/>
      <dgm:spPr/>
    </dgm:pt>
    <dgm:pt modelId="{3C85615E-D6A0-465A-A756-3BDB105BA268}" type="pres">
      <dgm:prSet presAssocID="{95372802-5C2A-4921-BC67-CC1A314AA4C3}" presName="aNode" presStyleLbl="fgAcc1" presStyleIdx="1" presStyleCnt="3" custScaleX="130048" custLinFactNeighborX="226" custLinFactNeighborY="-26696">
        <dgm:presLayoutVars>
          <dgm:bulletEnabled val="1"/>
        </dgm:presLayoutVars>
      </dgm:prSet>
      <dgm:spPr/>
    </dgm:pt>
    <dgm:pt modelId="{1B7EF3EA-4199-4AD6-A3BF-0C7456B3AC3B}" type="pres">
      <dgm:prSet presAssocID="{95372802-5C2A-4921-BC67-CC1A314AA4C3}" presName="aSpace" presStyleCnt="0"/>
      <dgm:spPr/>
    </dgm:pt>
    <dgm:pt modelId="{F739F1E8-24BF-445B-9039-0002B0B6B3A3}" type="pres">
      <dgm:prSet presAssocID="{449753BE-F61D-4A37-A28D-F1125D55E54B}" presName="aNode" presStyleLbl="fgAcc1" presStyleIdx="2" presStyleCnt="3" custScaleX="133527">
        <dgm:presLayoutVars>
          <dgm:bulletEnabled val="1"/>
        </dgm:presLayoutVars>
      </dgm:prSet>
      <dgm:spPr/>
    </dgm:pt>
    <dgm:pt modelId="{497B2F5A-72B2-451D-9A25-A766E6DCC753}" type="pres">
      <dgm:prSet presAssocID="{449753BE-F61D-4A37-A28D-F1125D55E54B}" presName="aSpace" presStyleCnt="0"/>
      <dgm:spPr/>
    </dgm:pt>
  </dgm:ptLst>
  <dgm:cxnLst>
    <dgm:cxn modelId="{8E216426-FBC4-429C-AB28-195C80DF867D}" srcId="{511E3945-4867-4EC4-AC6A-2FE01817AE52}" destId="{95372802-5C2A-4921-BC67-CC1A314AA4C3}" srcOrd="1" destOrd="0" parTransId="{001DED95-0B32-43B3-BB4F-15A1B7CF4AE6}" sibTransId="{D73B1CC3-958A-45F5-B392-D11FA4B31244}"/>
    <dgm:cxn modelId="{0C54352B-EFF0-411E-8555-E22E9D4CAA26}" type="presOf" srcId="{511E3945-4867-4EC4-AC6A-2FE01817AE52}" destId="{CDB828CB-2EAE-490A-941B-9F1FD0D42CE6}" srcOrd="0" destOrd="0" presId="urn:microsoft.com/office/officeart/2005/8/layout/pyramid2"/>
    <dgm:cxn modelId="{E28B859F-BE05-44A6-83F2-C6269CF67FF1}" srcId="{511E3945-4867-4EC4-AC6A-2FE01817AE52}" destId="{C94CD29C-D0AC-4E98-A0C6-5481411572B0}" srcOrd="0" destOrd="0" parTransId="{E42E830E-FB5D-413C-B838-65FD1A5D37FB}" sibTransId="{CBB0EFF8-8A43-48BE-8312-D0A9017628FB}"/>
    <dgm:cxn modelId="{14FFC6AE-64CE-45D7-AA99-523E60A4C25B}" type="presOf" srcId="{C94CD29C-D0AC-4E98-A0C6-5481411572B0}" destId="{91332356-3F68-41D6-9E46-8F90730659FA}" srcOrd="0" destOrd="0" presId="urn:microsoft.com/office/officeart/2005/8/layout/pyramid2"/>
    <dgm:cxn modelId="{06F334C3-7581-4FED-BD7B-C27AB07FD59A}" type="presOf" srcId="{449753BE-F61D-4A37-A28D-F1125D55E54B}" destId="{F739F1E8-24BF-445B-9039-0002B0B6B3A3}" srcOrd="0" destOrd="0" presId="urn:microsoft.com/office/officeart/2005/8/layout/pyramid2"/>
    <dgm:cxn modelId="{9C77DADF-B287-4020-9309-AC13645D3E8C}" srcId="{511E3945-4867-4EC4-AC6A-2FE01817AE52}" destId="{449753BE-F61D-4A37-A28D-F1125D55E54B}" srcOrd="2" destOrd="0" parTransId="{14A06711-10C5-4A9A-B659-982E856A5A82}" sibTransId="{2BBCD14B-8320-40E8-BE9F-557BE8427144}"/>
    <dgm:cxn modelId="{F779CFE6-55A1-485A-B35D-F84991AA2D54}" type="presOf" srcId="{95372802-5C2A-4921-BC67-CC1A314AA4C3}" destId="{3C85615E-D6A0-465A-A756-3BDB105BA268}" srcOrd="0" destOrd="0" presId="urn:microsoft.com/office/officeart/2005/8/layout/pyramid2"/>
    <dgm:cxn modelId="{4C0A8FC8-EECF-4078-B7B9-7B4B4FA34B2F}" type="presParOf" srcId="{CDB828CB-2EAE-490A-941B-9F1FD0D42CE6}" destId="{AD044D40-4BB5-4A9B-8F46-A07F9077C097}" srcOrd="0" destOrd="0" presId="urn:microsoft.com/office/officeart/2005/8/layout/pyramid2"/>
    <dgm:cxn modelId="{A3657C86-1319-4B5D-A706-E17EADC5C1B3}" type="presParOf" srcId="{CDB828CB-2EAE-490A-941B-9F1FD0D42CE6}" destId="{3AC146FD-0C88-41A4-BDAD-6CBE64101345}" srcOrd="1" destOrd="0" presId="urn:microsoft.com/office/officeart/2005/8/layout/pyramid2"/>
    <dgm:cxn modelId="{BEFF690A-3437-42AB-9028-0A691EA3AB84}" type="presParOf" srcId="{3AC146FD-0C88-41A4-BDAD-6CBE64101345}" destId="{91332356-3F68-41D6-9E46-8F90730659FA}" srcOrd="0" destOrd="0" presId="urn:microsoft.com/office/officeart/2005/8/layout/pyramid2"/>
    <dgm:cxn modelId="{5AA35B86-129F-427B-8A44-131C71D0E63F}" type="presParOf" srcId="{3AC146FD-0C88-41A4-BDAD-6CBE64101345}" destId="{25EC8019-1B18-45DF-B966-9A7A34B39360}" srcOrd="1" destOrd="0" presId="urn:microsoft.com/office/officeart/2005/8/layout/pyramid2"/>
    <dgm:cxn modelId="{011E774E-3808-42D4-81A6-2403F37BC90B}" type="presParOf" srcId="{3AC146FD-0C88-41A4-BDAD-6CBE64101345}" destId="{3C85615E-D6A0-465A-A756-3BDB105BA268}" srcOrd="2" destOrd="0" presId="urn:microsoft.com/office/officeart/2005/8/layout/pyramid2"/>
    <dgm:cxn modelId="{8F1BF449-6986-4555-922D-B47D56263A0D}" type="presParOf" srcId="{3AC146FD-0C88-41A4-BDAD-6CBE64101345}" destId="{1B7EF3EA-4199-4AD6-A3BF-0C7456B3AC3B}" srcOrd="3" destOrd="0" presId="urn:microsoft.com/office/officeart/2005/8/layout/pyramid2"/>
    <dgm:cxn modelId="{873E67CC-E9C2-42CE-87C1-A47BB0A0E94A}" type="presParOf" srcId="{3AC146FD-0C88-41A4-BDAD-6CBE64101345}" destId="{F739F1E8-24BF-445B-9039-0002B0B6B3A3}" srcOrd="4" destOrd="0" presId="urn:microsoft.com/office/officeart/2005/8/layout/pyramid2"/>
    <dgm:cxn modelId="{11E8CDCD-4E19-4A52-A835-DE5E93E65ED6}" type="presParOf" srcId="{3AC146FD-0C88-41A4-BDAD-6CBE64101345}" destId="{497B2F5A-72B2-451D-9A25-A766E6DCC753}" srcOrd="5"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76E62E1E-5C07-4040-825F-31E20AF6EE8B}" type="doc">
      <dgm:prSet loTypeId="urn:microsoft.com/office/officeart/2005/8/layout/vProcess5" loCatId="process" qsTypeId="urn:microsoft.com/office/officeart/2005/8/quickstyle/3d3" qsCatId="3D" csTypeId="urn:microsoft.com/office/officeart/2005/8/colors/accent1_2" csCatId="accent1" phldr="1"/>
      <dgm:spPr/>
      <dgm:t>
        <a:bodyPr/>
        <a:lstStyle/>
        <a:p>
          <a:endParaRPr lang="el-GR"/>
        </a:p>
      </dgm:t>
    </dgm:pt>
    <dgm:pt modelId="{0B21EB62-1E54-4839-96E0-DBD59BF49D88}">
      <dgm:prSet phldrT="[Κείμενο]" custT="1"/>
      <dgm:spPr>
        <a:solidFill>
          <a:srgbClr val="FF0000"/>
        </a:solidFill>
      </dgm:spPr>
      <dgm:t>
        <a:bodyPr/>
        <a:lstStyle/>
        <a:p>
          <a:pPr algn="ctr"/>
          <a:r>
            <a:rPr lang="el-GR" sz="1300" b="1" dirty="0">
              <a:solidFill>
                <a:schemeClr val="tx1"/>
              </a:solidFill>
            </a:rPr>
            <a:t>→ Να α</a:t>
          </a:r>
          <a:r>
            <a:rPr lang="el-GR" sz="1300" b="1" i="0" dirty="0">
              <a:solidFill>
                <a:schemeClr val="tx1"/>
              </a:solidFill>
            </a:rPr>
            <a:t>ποφύγετε τα σχόλια για την εμφάνιση ή το βάρος του ατόμου. Τα άτομα με διατροφική διαταραχή ασχολούνται ήδη υπερβολικά με το σώμα τους. Ακόμα και να τους διαβεβαιώνετε ότι δεν έχουν περιττά κιλά ή ότι είναι 'μια χαρά', δεν βοηθάει διότι έτσι ενισχύεται περισσότερο η ενασχόληση τους με την επιθυμία να είναι αδύνατοι.</a:t>
          </a:r>
          <a:br>
            <a:rPr lang="el-GR" sz="1300" b="1" dirty="0">
              <a:solidFill>
                <a:schemeClr val="tx1"/>
              </a:solidFill>
            </a:rPr>
          </a:br>
          <a:endParaRPr lang="el-GR" sz="1300" b="1" dirty="0">
            <a:solidFill>
              <a:schemeClr val="tx1"/>
            </a:solidFill>
          </a:endParaRPr>
        </a:p>
      </dgm:t>
    </dgm:pt>
    <dgm:pt modelId="{398FFEBB-0107-43D8-8C39-6586A06BE58B}" type="sibTrans" cxnId="{1B41399A-B5B4-448F-8096-2CEF9ADF0D13}">
      <dgm:prSet/>
      <dgm:spPr>
        <a:blipFill rotWithShape="0">
          <a:blip xmlns:r="http://schemas.openxmlformats.org/officeDocument/2006/relationships" r:embed="rId1"/>
          <a:stretch>
            <a:fillRect/>
          </a:stretch>
        </a:blipFill>
      </dgm:spPr>
      <dgm:t>
        <a:bodyPr/>
        <a:lstStyle/>
        <a:p>
          <a:endParaRPr lang="el-GR"/>
        </a:p>
      </dgm:t>
    </dgm:pt>
    <dgm:pt modelId="{6418F09B-613F-4590-90F9-AF89D2DE113A}" type="parTrans" cxnId="{1B41399A-B5B4-448F-8096-2CEF9ADF0D13}">
      <dgm:prSet/>
      <dgm:spPr/>
      <dgm:t>
        <a:bodyPr/>
        <a:lstStyle/>
        <a:p>
          <a:endParaRPr lang="el-GR"/>
        </a:p>
      </dgm:t>
    </dgm:pt>
    <dgm:pt modelId="{145939E7-F212-4C94-92C5-774C8463560B}">
      <dgm:prSet phldrT="[Κείμενο]" custT="1"/>
      <dgm:spPr>
        <a:blipFill rotWithShape="0">
          <a:blip xmlns:r="http://schemas.openxmlformats.org/officeDocument/2006/relationships" r:embed="rId1"/>
          <a:stretch>
            <a:fillRect/>
          </a:stretch>
        </a:blipFill>
      </dgm:spPr>
      <dgm:t>
        <a:bodyPr/>
        <a:lstStyle/>
        <a:p>
          <a:pPr algn="ctr"/>
          <a:r>
            <a:rPr lang="el-GR" sz="2000" b="1" dirty="0">
              <a:solidFill>
                <a:schemeClr val="bg1"/>
              </a:solidFill>
            </a:rPr>
            <a:t>Τι δεν πρέπει να κάνω ….</a:t>
          </a:r>
        </a:p>
      </dgm:t>
    </dgm:pt>
    <dgm:pt modelId="{09FA0CF2-BC95-41D1-AE10-963F399BF64F}" type="sibTrans" cxnId="{002319DD-9210-46B2-B4F4-B8E094CB6624}">
      <dgm:prSet/>
      <dgm:spPr>
        <a:blipFill rotWithShape="0">
          <a:blip xmlns:r="http://schemas.openxmlformats.org/officeDocument/2006/relationships" r:embed="rId1"/>
          <a:stretch>
            <a:fillRect/>
          </a:stretch>
        </a:blipFill>
      </dgm:spPr>
      <dgm:t>
        <a:bodyPr/>
        <a:lstStyle/>
        <a:p>
          <a:endParaRPr lang="el-GR"/>
        </a:p>
      </dgm:t>
    </dgm:pt>
    <dgm:pt modelId="{B0BB3137-C61B-4A71-903F-2DFBC2D32D02}" type="parTrans" cxnId="{002319DD-9210-46B2-B4F4-B8E094CB6624}">
      <dgm:prSet/>
      <dgm:spPr/>
      <dgm:t>
        <a:bodyPr/>
        <a:lstStyle/>
        <a:p>
          <a:endParaRPr lang="el-GR"/>
        </a:p>
      </dgm:t>
    </dgm:pt>
    <dgm:pt modelId="{CFE8A267-D9B0-4B2A-AEA1-E01419DF1BE5}">
      <dgm:prSet custT="1"/>
      <dgm:spPr>
        <a:solidFill>
          <a:srgbClr val="00E668"/>
        </a:solidFill>
      </dgm:spPr>
      <dgm:t>
        <a:bodyPr/>
        <a:lstStyle/>
        <a:p>
          <a:pPr algn="ctr"/>
          <a:r>
            <a:rPr lang="el-GR" sz="1300" b="1" dirty="0">
              <a:solidFill>
                <a:schemeClr val="tx1"/>
              </a:solidFill>
            </a:rPr>
            <a:t>→ Να α</a:t>
          </a:r>
          <a:r>
            <a:rPr lang="el-GR" sz="1300" b="1" i="0" dirty="0">
              <a:solidFill>
                <a:schemeClr val="tx1"/>
              </a:solidFill>
            </a:rPr>
            <a:t>ποφύγετε τις επικρίσεις/κατηγορίες και μάλιστα μπροστά σε άλλους. Φράσεις όπως: 'Προσπάθησε να τρως περισσότερο', 'Πληγώνεις τον εαυτό σου χωρίς λόγο', δεν έχουν κάποια πρακτική ωφέλεια. Αντίθετα, κάνουν τα πράγματα χειρότερα και το άτομο νιώθει ότι δεν έχει καμία στήριξη.</a:t>
          </a:r>
          <a:endParaRPr lang="en-US" sz="1300" dirty="0">
            <a:solidFill>
              <a:schemeClr val="tx1"/>
            </a:solidFill>
          </a:endParaRPr>
        </a:p>
      </dgm:t>
    </dgm:pt>
    <dgm:pt modelId="{AEA25F55-0DDE-4253-9E61-11546396225B}" type="parTrans" cxnId="{7E987E96-44EB-4868-AC3D-119AB4AC9853}">
      <dgm:prSet/>
      <dgm:spPr/>
      <dgm:t>
        <a:bodyPr/>
        <a:lstStyle/>
        <a:p>
          <a:endParaRPr lang="en-US"/>
        </a:p>
      </dgm:t>
    </dgm:pt>
    <dgm:pt modelId="{EA13DFF8-BFCC-44B8-B28A-585DA4827B01}" type="sibTrans" cxnId="{7E987E96-44EB-4868-AC3D-119AB4AC9853}">
      <dgm:prSet/>
      <dgm:spPr>
        <a:solidFill>
          <a:srgbClr val="FF99FF">
            <a:alpha val="90000"/>
          </a:srgbClr>
        </a:solidFill>
      </dgm:spPr>
      <dgm:t>
        <a:bodyPr/>
        <a:lstStyle/>
        <a:p>
          <a:endParaRPr lang="en-US"/>
        </a:p>
      </dgm:t>
    </dgm:pt>
    <dgm:pt modelId="{969C75F8-D841-4AC7-8528-926615F2BCB4}" type="pres">
      <dgm:prSet presAssocID="{76E62E1E-5C07-4040-825F-31E20AF6EE8B}" presName="outerComposite" presStyleCnt="0">
        <dgm:presLayoutVars>
          <dgm:chMax val="5"/>
          <dgm:dir/>
          <dgm:resizeHandles val="exact"/>
        </dgm:presLayoutVars>
      </dgm:prSet>
      <dgm:spPr/>
    </dgm:pt>
    <dgm:pt modelId="{BBF276E9-9FEC-413E-9849-308A90A468A4}" type="pres">
      <dgm:prSet presAssocID="{76E62E1E-5C07-4040-825F-31E20AF6EE8B}" presName="dummyMaxCanvas" presStyleCnt="0">
        <dgm:presLayoutVars/>
      </dgm:prSet>
      <dgm:spPr/>
    </dgm:pt>
    <dgm:pt modelId="{E661B7EC-7374-4F29-9A86-8F2D82A3224E}" type="pres">
      <dgm:prSet presAssocID="{76E62E1E-5C07-4040-825F-31E20AF6EE8B}" presName="ThreeNodes_1" presStyleLbl="node1" presStyleIdx="0" presStyleCnt="3">
        <dgm:presLayoutVars>
          <dgm:bulletEnabled val="1"/>
        </dgm:presLayoutVars>
      </dgm:prSet>
      <dgm:spPr/>
    </dgm:pt>
    <dgm:pt modelId="{A2D1E553-EEC6-4B25-8C61-F20563FFBDD8}" type="pres">
      <dgm:prSet presAssocID="{76E62E1E-5C07-4040-825F-31E20AF6EE8B}" presName="ThreeNodes_2" presStyleLbl="node1" presStyleIdx="1" presStyleCnt="3">
        <dgm:presLayoutVars>
          <dgm:bulletEnabled val="1"/>
        </dgm:presLayoutVars>
      </dgm:prSet>
      <dgm:spPr/>
    </dgm:pt>
    <dgm:pt modelId="{9F9386A5-DCE4-4187-B3B7-688959136054}" type="pres">
      <dgm:prSet presAssocID="{76E62E1E-5C07-4040-825F-31E20AF6EE8B}" presName="ThreeNodes_3" presStyleLbl="node1" presStyleIdx="2" presStyleCnt="3" custLinFactNeighborX="477">
        <dgm:presLayoutVars>
          <dgm:bulletEnabled val="1"/>
        </dgm:presLayoutVars>
      </dgm:prSet>
      <dgm:spPr/>
    </dgm:pt>
    <dgm:pt modelId="{E7C9B922-783E-474A-A1BA-04F76A457669}" type="pres">
      <dgm:prSet presAssocID="{76E62E1E-5C07-4040-825F-31E20AF6EE8B}" presName="ThreeConn_1-2" presStyleLbl="fgAccFollowNode1" presStyleIdx="0" presStyleCnt="2">
        <dgm:presLayoutVars>
          <dgm:bulletEnabled val="1"/>
        </dgm:presLayoutVars>
      </dgm:prSet>
      <dgm:spPr/>
    </dgm:pt>
    <dgm:pt modelId="{D6959E78-953C-467B-94D3-880079E92955}" type="pres">
      <dgm:prSet presAssocID="{76E62E1E-5C07-4040-825F-31E20AF6EE8B}" presName="ThreeConn_2-3" presStyleLbl="fgAccFollowNode1" presStyleIdx="1" presStyleCnt="2">
        <dgm:presLayoutVars>
          <dgm:bulletEnabled val="1"/>
        </dgm:presLayoutVars>
      </dgm:prSet>
      <dgm:spPr/>
    </dgm:pt>
    <dgm:pt modelId="{2A00E8CC-C2D6-402C-92C4-1538AB4F5384}" type="pres">
      <dgm:prSet presAssocID="{76E62E1E-5C07-4040-825F-31E20AF6EE8B}" presName="ThreeNodes_1_text" presStyleLbl="node1" presStyleIdx="2" presStyleCnt="3">
        <dgm:presLayoutVars>
          <dgm:bulletEnabled val="1"/>
        </dgm:presLayoutVars>
      </dgm:prSet>
      <dgm:spPr/>
    </dgm:pt>
    <dgm:pt modelId="{0EDCC17A-6E05-493D-8FC9-46350AA97F3A}" type="pres">
      <dgm:prSet presAssocID="{76E62E1E-5C07-4040-825F-31E20AF6EE8B}" presName="ThreeNodes_2_text" presStyleLbl="node1" presStyleIdx="2" presStyleCnt="3">
        <dgm:presLayoutVars>
          <dgm:bulletEnabled val="1"/>
        </dgm:presLayoutVars>
      </dgm:prSet>
      <dgm:spPr/>
    </dgm:pt>
    <dgm:pt modelId="{AD09F7D6-A23C-47C8-94AE-DA683CD0ECF8}" type="pres">
      <dgm:prSet presAssocID="{76E62E1E-5C07-4040-825F-31E20AF6EE8B}" presName="ThreeNodes_3_text" presStyleLbl="node1" presStyleIdx="2" presStyleCnt="3">
        <dgm:presLayoutVars>
          <dgm:bulletEnabled val="1"/>
        </dgm:presLayoutVars>
      </dgm:prSet>
      <dgm:spPr/>
    </dgm:pt>
  </dgm:ptLst>
  <dgm:cxnLst>
    <dgm:cxn modelId="{21B83811-B851-4A0E-8019-19E531122DFD}" type="presOf" srcId="{0B21EB62-1E54-4839-96E0-DBD59BF49D88}" destId="{0EDCC17A-6E05-493D-8FC9-46350AA97F3A}" srcOrd="1" destOrd="0" presId="urn:microsoft.com/office/officeart/2005/8/layout/vProcess5"/>
    <dgm:cxn modelId="{270B1718-35C5-4992-92C8-4E0586E6977F}" type="presOf" srcId="{145939E7-F212-4C94-92C5-774C8463560B}" destId="{2A00E8CC-C2D6-402C-92C4-1538AB4F5384}" srcOrd="1" destOrd="0" presId="urn:microsoft.com/office/officeart/2005/8/layout/vProcess5"/>
    <dgm:cxn modelId="{080E2519-F97F-49AE-BA1B-895D0811A004}" type="presOf" srcId="{76E62E1E-5C07-4040-825F-31E20AF6EE8B}" destId="{969C75F8-D841-4AC7-8528-926615F2BCB4}" srcOrd="0" destOrd="0" presId="urn:microsoft.com/office/officeart/2005/8/layout/vProcess5"/>
    <dgm:cxn modelId="{9B006F49-EEB0-4277-866D-67916EF5A101}" type="presOf" srcId="{CFE8A267-D9B0-4B2A-AEA1-E01419DF1BE5}" destId="{9F9386A5-DCE4-4187-B3B7-688959136054}" srcOrd="0" destOrd="0" presId="urn:microsoft.com/office/officeart/2005/8/layout/vProcess5"/>
    <dgm:cxn modelId="{19281370-A38D-48A5-BA93-45A23F470DDF}" type="presOf" srcId="{09FA0CF2-BC95-41D1-AE10-963F399BF64F}" destId="{E7C9B922-783E-474A-A1BA-04F76A457669}" srcOrd="0" destOrd="0" presId="urn:microsoft.com/office/officeart/2005/8/layout/vProcess5"/>
    <dgm:cxn modelId="{28101D56-458E-4D41-B718-6A8199B867E6}" type="presOf" srcId="{145939E7-F212-4C94-92C5-774C8463560B}" destId="{E661B7EC-7374-4F29-9A86-8F2D82A3224E}" srcOrd="0" destOrd="0" presId="urn:microsoft.com/office/officeart/2005/8/layout/vProcess5"/>
    <dgm:cxn modelId="{7B223787-1916-4960-93E0-AD99BA28714A}" type="presOf" srcId="{CFE8A267-D9B0-4B2A-AEA1-E01419DF1BE5}" destId="{AD09F7D6-A23C-47C8-94AE-DA683CD0ECF8}" srcOrd="1" destOrd="0" presId="urn:microsoft.com/office/officeart/2005/8/layout/vProcess5"/>
    <dgm:cxn modelId="{7E987E96-44EB-4868-AC3D-119AB4AC9853}" srcId="{76E62E1E-5C07-4040-825F-31E20AF6EE8B}" destId="{CFE8A267-D9B0-4B2A-AEA1-E01419DF1BE5}" srcOrd="2" destOrd="0" parTransId="{AEA25F55-0DDE-4253-9E61-11546396225B}" sibTransId="{EA13DFF8-BFCC-44B8-B28A-585DA4827B01}"/>
    <dgm:cxn modelId="{1B41399A-B5B4-448F-8096-2CEF9ADF0D13}" srcId="{76E62E1E-5C07-4040-825F-31E20AF6EE8B}" destId="{0B21EB62-1E54-4839-96E0-DBD59BF49D88}" srcOrd="1" destOrd="0" parTransId="{6418F09B-613F-4590-90F9-AF89D2DE113A}" sibTransId="{398FFEBB-0107-43D8-8C39-6586A06BE58B}"/>
    <dgm:cxn modelId="{AF57579D-1CB8-441C-A46D-197F2951E8D9}" type="presOf" srcId="{0B21EB62-1E54-4839-96E0-DBD59BF49D88}" destId="{A2D1E553-EEC6-4B25-8C61-F20563FFBDD8}" srcOrd="0" destOrd="0" presId="urn:microsoft.com/office/officeart/2005/8/layout/vProcess5"/>
    <dgm:cxn modelId="{002319DD-9210-46B2-B4F4-B8E094CB6624}" srcId="{76E62E1E-5C07-4040-825F-31E20AF6EE8B}" destId="{145939E7-F212-4C94-92C5-774C8463560B}" srcOrd="0" destOrd="0" parTransId="{B0BB3137-C61B-4A71-903F-2DFBC2D32D02}" sibTransId="{09FA0CF2-BC95-41D1-AE10-963F399BF64F}"/>
    <dgm:cxn modelId="{3F4435E0-49BD-4BAB-AB0D-6D0A538C1DB1}" type="presOf" srcId="{398FFEBB-0107-43D8-8C39-6586A06BE58B}" destId="{D6959E78-953C-467B-94D3-880079E92955}" srcOrd="0" destOrd="0" presId="urn:microsoft.com/office/officeart/2005/8/layout/vProcess5"/>
    <dgm:cxn modelId="{2E878221-B0A9-45FD-A914-F635BDA0E7B5}" type="presParOf" srcId="{969C75F8-D841-4AC7-8528-926615F2BCB4}" destId="{BBF276E9-9FEC-413E-9849-308A90A468A4}" srcOrd="0" destOrd="0" presId="urn:microsoft.com/office/officeart/2005/8/layout/vProcess5"/>
    <dgm:cxn modelId="{742CC684-F84C-45E3-B568-B0657E30EE91}" type="presParOf" srcId="{969C75F8-D841-4AC7-8528-926615F2BCB4}" destId="{E661B7EC-7374-4F29-9A86-8F2D82A3224E}" srcOrd="1" destOrd="0" presId="urn:microsoft.com/office/officeart/2005/8/layout/vProcess5"/>
    <dgm:cxn modelId="{EE46BE32-DC4A-4F33-8804-38A4EF074AE1}" type="presParOf" srcId="{969C75F8-D841-4AC7-8528-926615F2BCB4}" destId="{A2D1E553-EEC6-4B25-8C61-F20563FFBDD8}" srcOrd="2" destOrd="0" presId="urn:microsoft.com/office/officeart/2005/8/layout/vProcess5"/>
    <dgm:cxn modelId="{2A96F54B-458D-4287-B081-95021E181C81}" type="presParOf" srcId="{969C75F8-D841-4AC7-8528-926615F2BCB4}" destId="{9F9386A5-DCE4-4187-B3B7-688959136054}" srcOrd="3" destOrd="0" presId="urn:microsoft.com/office/officeart/2005/8/layout/vProcess5"/>
    <dgm:cxn modelId="{A4795994-2A35-4870-A7E9-F9EB61247783}" type="presParOf" srcId="{969C75F8-D841-4AC7-8528-926615F2BCB4}" destId="{E7C9B922-783E-474A-A1BA-04F76A457669}" srcOrd="4" destOrd="0" presId="urn:microsoft.com/office/officeart/2005/8/layout/vProcess5"/>
    <dgm:cxn modelId="{5532B6D2-5CF9-4946-AD67-A5A55DFBE710}" type="presParOf" srcId="{969C75F8-D841-4AC7-8528-926615F2BCB4}" destId="{D6959E78-953C-467B-94D3-880079E92955}" srcOrd="5" destOrd="0" presId="urn:microsoft.com/office/officeart/2005/8/layout/vProcess5"/>
    <dgm:cxn modelId="{284A3DED-7B06-491F-A9F8-D0F67DB9F15A}" type="presParOf" srcId="{969C75F8-D841-4AC7-8528-926615F2BCB4}" destId="{2A00E8CC-C2D6-402C-92C4-1538AB4F5384}" srcOrd="6" destOrd="0" presId="urn:microsoft.com/office/officeart/2005/8/layout/vProcess5"/>
    <dgm:cxn modelId="{880D0385-B0CB-45C2-A4A4-7A1082924360}" type="presParOf" srcId="{969C75F8-D841-4AC7-8528-926615F2BCB4}" destId="{0EDCC17A-6E05-493D-8FC9-46350AA97F3A}" srcOrd="7" destOrd="0" presId="urn:microsoft.com/office/officeart/2005/8/layout/vProcess5"/>
    <dgm:cxn modelId="{C2AB6144-3EDC-49D5-8B76-B930C6869C7C}" type="presParOf" srcId="{969C75F8-D841-4AC7-8528-926615F2BCB4}" destId="{AD09F7D6-A23C-47C8-94AE-DA683CD0ECF8}"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B04613D1-0B0C-4361-919D-6C43E94C3E7B}" type="doc">
      <dgm:prSet loTypeId="urn:microsoft.com/office/officeart/2005/8/layout/hProcess9" loCatId="process" qsTypeId="urn:microsoft.com/office/officeart/2005/8/quickstyle/3d5" qsCatId="3D" csTypeId="urn:microsoft.com/office/officeart/2005/8/colors/accent1_2" csCatId="accent1" phldr="1"/>
      <dgm:spPr/>
    </dgm:pt>
    <dgm:pt modelId="{F0E8B295-B6C6-4477-AD44-96F905DDBB4A}">
      <dgm:prSet phldrT="[Κείμενο]" custT="1"/>
      <dgm:spPr>
        <a:solidFill>
          <a:srgbClr val="FF00FF"/>
        </a:solidFill>
      </dgm:spPr>
      <dgm:t>
        <a:bodyPr/>
        <a:lstStyle/>
        <a:p>
          <a:r>
            <a:rPr lang="el-GR" sz="1200" b="1" dirty="0">
              <a:solidFill>
                <a:schemeClr val="tx1"/>
              </a:solidFill>
            </a:rPr>
            <a:t>Η θεραπεία για τις διατροφικές διαταραχές γίνεται από μια </a:t>
          </a:r>
          <a:r>
            <a:rPr lang="el-GR" sz="1200" b="1" dirty="0" err="1">
              <a:solidFill>
                <a:schemeClr val="tx1"/>
              </a:solidFill>
            </a:rPr>
            <a:t>πολυθεματική</a:t>
          </a:r>
          <a:r>
            <a:rPr lang="el-GR" sz="1200" b="1" dirty="0">
              <a:solidFill>
                <a:schemeClr val="tx1"/>
              </a:solidFill>
            </a:rPr>
            <a:t> ομάδα επαγγελματιών υγείας (π.χ. κλινικός διαιτολόγος, κλινικός ψυχολόγος κ.ά.) και περιλαμβάνει:</a:t>
          </a:r>
        </a:p>
      </dgm:t>
    </dgm:pt>
    <dgm:pt modelId="{8096AE20-DC35-4F0A-B61A-B89B38907BA4}" type="parTrans" cxnId="{8E3CBF71-637C-49E4-8CD6-DBA4FA26EC70}">
      <dgm:prSet/>
      <dgm:spPr/>
      <dgm:t>
        <a:bodyPr/>
        <a:lstStyle/>
        <a:p>
          <a:endParaRPr lang="el-GR"/>
        </a:p>
      </dgm:t>
    </dgm:pt>
    <dgm:pt modelId="{9ED94B21-8760-44B5-B7DC-B58301AAFADA}" type="sibTrans" cxnId="{8E3CBF71-637C-49E4-8CD6-DBA4FA26EC70}">
      <dgm:prSet/>
      <dgm:spPr/>
      <dgm:t>
        <a:bodyPr/>
        <a:lstStyle/>
        <a:p>
          <a:endParaRPr lang="el-GR"/>
        </a:p>
      </dgm:t>
    </dgm:pt>
    <dgm:pt modelId="{4B3E93E7-8DC7-463D-A182-71F6ADEE730E}">
      <dgm:prSet phldrT="[Κείμενο]" custT="1"/>
      <dgm:spPr>
        <a:solidFill>
          <a:srgbClr val="CCFF33"/>
        </a:solidFill>
      </dgm:spPr>
      <dgm:t>
        <a:bodyPr/>
        <a:lstStyle/>
        <a:p>
          <a:r>
            <a:rPr lang="el-GR" sz="1200" b="1" dirty="0">
              <a:solidFill>
                <a:schemeClr val="tx1"/>
              </a:solidFill>
            </a:rPr>
            <a:t>→ Διατροφική επιμόρφωση, ώστε το άτομο να αποκτήσει ξανά φυσιολογικές διατροφικές συνήθειες και επανακτήσει το φυσιολογικό του βάρος.</a:t>
          </a:r>
        </a:p>
      </dgm:t>
    </dgm:pt>
    <dgm:pt modelId="{05F6D1E4-DB76-4D15-88D1-536E3A99AEC4}" type="parTrans" cxnId="{270C13CA-8DCF-43A3-959B-C8AF93FAF408}">
      <dgm:prSet/>
      <dgm:spPr/>
      <dgm:t>
        <a:bodyPr/>
        <a:lstStyle/>
        <a:p>
          <a:endParaRPr lang="el-GR"/>
        </a:p>
      </dgm:t>
    </dgm:pt>
    <dgm:pt modelId="{B1E60DE2-59F6-431C-849E-D1821B18378C}" type="sibTrans" cxnId="{270C13CA-8DCF-43A3-959B-C8AF93FAF408}">
      <dgm:prSet/>
      <dgm:spPr/>
      <dgm:t>
        <a:bodyPr/>
        <a:lstStyle/>
        <a:p>
          <a:endParaRPr lang="el-GR"/>
        </a:p>
      </dgm:t>
    </dgm:pt>
    <dgm:pt modelId="{09622D34-C1E6-4776-8C78-BCD6980C6402}">
      <dgm:prSet custT="1"/>
      <dgm:spPr>
        <a:solidFill>
          <a:srgbClr val="9966FF"/>
        </a:solidFill>
      </dgm:spPr>
      <dgm:t>
        <a:bodyPr/>
        <a:lstStyle/>
        <a:p>
          <a:r>
            <a:rPr lang="el-GR" sz="1200" b="1" dirty="0">
              <a:solidFill>
                <a:schemeClr val="tx1"/>
              </a:solidFill>
            </a:rPr>
            <a:t>→ Νοσηλεία για τα άτομα που εμφανίζουν μεγάλη απώλεια βάρους και άλλα σοβαρά οργανικά προβλήματα. </a:t>
          </a:r>
        </a:p>
      </dgm:t>
    </dgm:pt>
    <dgm:pt modelId="{CA6271C7-1223-4B56-BDE8-E83B2C9F9A54}" type="parTrans" cxnId="{8CB877AF-4F62-4CE2-AC12-03590441F7D3}">
      <dgm:prSet/>
      <dgm:spPr/>
      <dgm:t>
        <a:bodyPr/>
        <a:lstStyle/>
        <a:p>
          <a:endParaRPr lang="el-GR"/>
        </a:p>
      </dgm:t>
    </dgm:pt>
    <dgm:pt modelId="{C4B568A0-A8C8-4B3B-A6BC-2F133C7143F0}" type="sibTrans" cxnId="{8CB877AF-4F62-4CE2-AC12-03590441F7D3}">
      <dgm:prSet/>
      <dgm:spPr/>
      <dgm:t>
        <a:bodyPr/>
        <a:lstStyle/>
        <a:p>
          <a:endParaRPr lang="el-GR"/>
        </a:p>
      </dgm:t>
    </dgm:pt>
    <dgm:pt modelId="{CFEAF69F-B665-4C5F-853A-82AFFC7D7480}">
      <dgm:prSet phldrT="[Κείμενο]" custT="1"/>
      <dgm:spPr>
        <a:solidFill>
          <a:srgbClr val="FF0066"/>
        </a:solidFill>
      </dgm:spPr>
      <dgm:t>
        <a:bodyPr/>
        <a:lstStyle/>
        <a:p>
          <a:endParaRPr lang="el-GR" sz="1200" b="1" dirty="0">
            <a:solidFill>
              <a:schemeClr val="tx1"/>
            </a:solidFill>
          </a:endParaRPr>
        </a:p>
        <a:p>
          <a:r>
            <a:rPr lang="el-GR" sz="1200" b="1" dirty="0">
              <a:solidFill>
                <a:schemeClr val="tx1"/>
              </a:solidFill>
            </a:rPr>
            <a:t> → Ψυχοθεραπευτική βοήθεια ώστε τα άτομα να διερευνήσουν ανεπίγνωστα κομμάτια της προσωπικότητας και των </a:t>
          </a:r>
          <a:r>
            <a:rPr lang="el-GR" sz="1200" b="1" dirty="0" err="1">
              <a:solidFill>
                <a:schemeClr val="tx1"/>
              </a:solidFill>
            </a:rPr>
            <a:t>σχέσεών</a:t>
          </a:r>
          <a:r>
            <a:rPr lang="el-GR" sz="1200" b="1" dirty="0">
              <a:solidFill>
                <a:schemeClr val="tx1"/>
              </a:solidFill>
            </a:rPr>
            <a:t> τους στο παρελθόν, τα οποία εμπλέκονται στην ανάπτυξη της προβληματικής τους στάσης</a:t>
          </a:r>
          <a:r>
            <a:rPr lang="en-US" sz="1200" b="1" dirty="0">
              <a:solidFill>
                <a:schemeClr val="tx1"/>
              </a:solidFill>
            </a:rPr>
            <a:t> </a:t>
          </a:r>
          <a:r>
            <a:rPr lang="el-GR" sz="1200" b="1" dirty="0">
              <a:solidFill>
                <a:schemeClr val="tx1"/>
              </a:solidFill>
            </a:rPr>
            <a:t>και συμπεριφοράς.</a:t>
          </a:r>
        </a:p>
        <a:p>
          <a:endParaRPr lang="el-GR" sz="1200" b="1" dirty="0">
            <a:solidFill>
              <a:schemeClr val="tx1"/>
            </a:solidFill>
          </a:endParaRPr>
        </a:p>
      </dgm:t>
    </dgm:pt>
    <dgm:pt modelId="{8AC5DDAE-7A61-49A3-986C-90CD2B8A47E6}" type="sibTrans" cxnId="{B1543A46-2B7B-4F92-BFC5-97427702BF35}">
      <dgm:prSet/>
      <dgm:spPr/>
      <dgm:t>
        <a:bodyPr/>
        <a:lstStyle/>
        <a:p>
          <a:endParaRPr lang="el-GR"/>
        </a:p>
      </dgm:t>
    </dgm:pt>
    <dgm:pt modelId="{FDC07881-52D1-459D-BAAE-6FDA4EC3DB59}" type="parTrans" cxnId="{B1543A46-2B7B-4F92-BFC5-97427702BF35}">
      <dgm:prSet/>
      <dgm:spPr/>
      <dgm:t>
        <a:bodyPr/>
        <a:lstStyle/>
        <a:p>
          <a:endParaRPr lang="el-GR"/>
        </a:p>
      </dgm:t>
    </dgm:pt>
    <dgm:pt modelId="{AB713E33-C09E-4058-B40E-A35F961D1D2C}">
      <dgm:prSet custT="1"/>
      <dgm:spPr>
        <a:solidFill>
          <a:srgbClr val="00FFFF"/>
        </a:solidFill>
      </dgm:spPr>
      <dgm:t>
        <a:bodyPr/>
        <a:lstStyle/>
        <a:p>
          <a:r>
            <a:rPr lang="el-GR" sz="1200" b="1" dirty="0">
              <a:solidFill>
                <a:schemeClr val="tx1"/>
              </a:solidFill>
            </a:rPr>
            <a:t>→ Εμπλοκή όλης της οικογένειας στην διαδικασία της θεραπείας.</a:t>
          </a:r>
        </a:p>
      </dgm:t>
    </dgm:pt>
    <dgm:pt modelId="{471EA903-C23B-4E8A-900A-433FA81D27EB}" type="sibTrans" cxnId="{C8697811-8EDA-4A53-85FD-CBBADE3017C8}">
      <dgm:prSet/>
      <dgm:spPr/>
      <dgm:t>
        <a:bodyPr/>
        <a:lstStyle/>
        <a:p>
          <a:endParaRPr lang="el-GR"/>
        </a:p>
      </dgm:t>
    </dgm:pt>
    <dgm:pt modelId="{C7A4C928-6CE7-4D31-9A1D-9E94421F4916}" type="parTrans" cxnId="{C8697811-8EDA-4A53-85FD-CBBADE3017C8}">
      <dgm:prSet/>
      <dgm:spPr/>
      <dgm:t>
        <a:bodyPr/>
        <a:lstStyle/>
        <a:p>
          <a:endParaRPr lang="el-GR"/>
        </a:p>
      </dgm:t>
    </dgm:pt>
    <dgm:pt modelId="{13EF7A24-E651-45C6-895C-E7927400C870}" type="pres">
      <dgm:prSet presAssocID="{B04613D1-0B0C-4361-919D-6C43E94C3E7B}" presName="CompostProcess" presStyleCnt="0">
        <dgm:presLayoutVars>
          <dgm:dir/>
          <dgm:resizeHandles val="exact"/>
        </dgm:presLayoutVars>
      </dgm:prSet>
      <dgm:spPr/>
    </dgm:pt>
    <dgm:pt modelId="{997FC1AA-7F5A-49FD-B0F6-586FFE2F5B92}" type="pres">
      <dgm:prSet presAssocID="{B04613D1-0B0C-4361-919D-6C43E94C3E7B}" presName="arrow" presStyleLbl="bgShp" presStyleIdx="0" presStyleCnt="1"/>
      <dgm:spPr>
        <a:blipFill rotWithShape="0">
          <a:blip xmlns:r="http://schemas.openxmlformats.org/officeDocument/2006/relationships" r:embed="rId1"/>
          <a:stretch>
            <a:fillRect/>
          </a:stretch>
        </a:blipFill>
      </dgm:spPr>
    </dgm:pt>
    <dgm:pt modelId="{8D6EA01F-43B3-4B43-962B-A9B4A11192A9}" type="pres">
      <dgm:prSet presAssocID="{B04613D1-0B0C-4361-919D-6C43E94C3E7B}" presName="linearProcess" presStyleCnt="0"/>
      <dgm:spPr/>
    </dgm:pt>
    <dgm:pt modelId="{D480D1E1-C3D3-4019-96F9-63BEE56A6827}" type="pres">
      <dgm:prSet presAssocID="{F0E8B295-B6C6-4477-AD44-96F905DDBB4A}" presName="textNode" presStyleLbl="node1" presStyleIdx="0" presStyleCnt="5">
        <dgm:presLayoutVars>
          <dgm:bulletEnabled val="1"/>
        </dgm:presLayoutVars>
      </dgm:prSet>
      <dgm:spPr/>
    </dgm:pt>
    <dgm:pt modelId="{D687337E-B51B-4107-BA13-A4667B650919}" type="pres">
      <dgm:prSet presAssocID="{9ED94B21-8760-44B5-B7DC-B58301AAFADA}" presName="sibTrans" presStyleCnt="0"/>
      <dgm:spPr/>
    </dgm:pt>
    <dgm:pt modelId="{B3552347-0B06-40FF-9176-A1EAE0ADA9A0}" type="pres">
      <dgm:prSet presAssocID="{4B3E93E7-8DC7-463D-A182-71F6ADEE730E}" presName="textNode" presStyleLbl="node1" presStyleIdx="1" presStyleCnt="5">
        <dgm:presLayoutVars>
          <dgm:bulletEnabled val="1"/>
        </dgm:presLayoutVars>
      </dgm:prSet>
      <dgm:spPr/>
    </dgm:pt>
    <dgm:pt modelId="{AB5DEEF8-7884-4AE5-B492-7F87B589D50E}" type="pres">
      <dgm:prSet presAssocID="{B1E60DE2-59F6-431C-849E-D1821B18378C}" presName="sibTrans" presStyleCnt="0"/>
      <dgm:spPr/>
    </dgm:pt>
    <dgm:pt modelId="{BB3AC852-D93B-4408-8207-A09F52885948}" type="pres">
      <dgm:prSet presAssocID="{CFEAF69F-B665-4C5F-853A-82AFFC7D7480}" presName="textNode" presStyleLbl="node1" presStyleIdx="2" presStyleCnt="5">
        <dgm:presLayoutVars>
          <dgm:bulletEnabled val="1"/>
        </dgm:presLayoutVars>
      </dgm:prSet>
      <dgm:spPr/>
    </dgm:pt>
    <dgm:pt modelId="{39DB4F34-8856-4A6C-9CE0-D80F6E528E74}" type="pres">
      <dgm:prSet presAssocID="{8AC5DDAE-7A61-49A3-986C-90CD2B8A47E6}" presName="sibTrans" presStyleCnt="0"/>
      <dgm:spPr/>
    </dgm:pt>
    <dgm:pt modelId="{321C15CB-FC93-44D9-8845-C82954F2037A}" type="pres">
      <dgm:prSet presAssocID="{09622D34-C1E6-4776-8C78-BCD6980C6402}" presName="textNode" presStyleLbl="node1" presStyleIdx="3" presStyleCnt="5">
        <dgm:presLayoutVars>
          <dgm:bulletEnabled val="1"/>
        </dgm:presLayoutVars>
      </dgm:prSet>
      <dgm:spPr/>
    </dgm:pt>
    <dgm:pt modelId="{992A495C-BE3D-4CE6-8EFA-3E8B781A028D}" type="pres">
      <dgm:prSet presAssocID="{C4B568A0-A8C8-4B3B-A6BC-2F133C7143F0}" presName="sibTrans" presStyleCnt="0"/>
      <dgm:spPr/>
    </dgm:pt>
    <dgm:pt modelId="{A88DB5BA-ED4A-49D3-BCBF-3B0CD034DEDE}" type="pres">
      <dgm:prSet presAssocID="{AB713E33-C09E-4058-B40E-A35F961D1D2C}" presName="textNode" presStyleLbl="node1" presStyleIdx="4" presStyleCnt="5">
        <dgm:presLayoutVars>
          <dgm:bulletEnabled val="1"/>
        </dgm:presLayoutVars>
      </dgm:prSet>
      <dgm:spPr/>
    </dgm:pt>
  </dgm:ptLst>
  <dgm:cxnLst>
    <dgm:cxn modelId="{C8697811-8EDA-4A53-85FD-CBBADE3017C8}" srcId="{B04613D1-0B0C-4361-919D-6C43E94C3E7B}" destId="{AB713E33-C09E-4058-B40E-A35F961D1D2C}" srcOrd="4" destOrd="0" parTransId="{C7A4C928-6CE7-4D31-9A1D-9E94421F4916}" sibTransId="{471EA903-C23B-4E8A-900A-433FA81D27EB}"/>
    <dgm:cxn modelId="{B1543A46-2B7B-4F92-BFC5-97427702BF35}" srcId="{B04613D1-0B0C-4361-919D-6C43E94C3E7B}" destId="{CFEAF69F-B665-4C5F-853A-82AFFC7D7480}" srcOrd="2" destOrd="0" parTransId="{FDC07881-52D1-459D-BAAE-6FDA4EC3DB59}" sibTransId="{8AC5DDAE-7A61-49A3-986C-90CD2B8A47E6}"/>
    <dgm:cxn modelId="{8E3CBF71-637C-49E4-8CD6-DBA4FA26EC70}" srcId="{B04613D1-0B0C-4361-919D-6C43E94C3E7B}" destId="{F0E8B295-B6C6-4477-AD44-96F905DDBB4A}" srcOrd="0" destOrd="0" parTransId="{8096AE20-DC35-4F0A-B61A-B89B38907BA4}" sibTransId="{9ED94B21-8760-44B5-B7DC-B58301AAFADA}"/>
    <dgm:cxn modelId="{18281458-03B7-468F-B3E6-987542DF0FCF}" type="presOf" srcId="{B04613D1-0B0C-4361-919D-6C43E94C3E7B}" destId="{13EF7A24-E651-45C6-895C-E7927400C870}" srcOrd="0" destOrd="0" presId="urn:microsoft.com/office/officeart/2005/8/layout/hProcess9"/>
    <dgm:cxn modelId="{98E39E7A-5A96-40E5-A7F1-071AB015DA41}" type="presOf" srcId="{09622D34-C1E6-4776-8C78-BCD6980C6402}" destId="{321C15CB-FC93-44D9-8845-C82954F2037A}" srcOrd="0" destOrd="0" presId="urn:microsoft.com/office/officeart/2005/8/layout/hProcess9"/>
    <dgm:cxn modelId="{5F353CA1-8C17-4BED-9197-ECC6AD2E5405}" type="presOf" srcId="{4B3E93E7-8DC7-463D-A182-71F6ADEE730E}" destId="{B3552347-0B06-40FF-9176-A1EAE0ADA9A0}" srcOrd="0" destOrd="0" presId="urn:microsoft.com/office/officeart/2005/8/layout/hProcess9"/>
    <dgm:cxn modelId="{8CB877AF-4F62-4CE2-AC12-03590441F7D3}" srcId="{B04613D1-0B0C-4361-919D-6C43E94C3E7B}" destId="{09622D34-C1E6-4776-8C78-BCD6980C6402}" srcOrd="3" destOrd="0" parTransId="{CA6271C7-1223-4B56-BDE8-E83B2C9F9A54}" sibTransId="{C4B568A0-A8C8-4B3B-A6BC-2F133C7143F0}"/>
    <dgm:cxn modelId="{B37A83B1-B873-44B3-96E5-69022F367C0E}" type="presOf" srcId="{AB713E33-C09E-4058-B40E-A35F961D1D2C}" destId="{A88DB5BA-ED4A-49D3-BCBF-3B0CD034DEDE}" srcOrd="0" destOrd="0" presId="urn:microsoft.com/office/officeart/2005/8/layout/hProcess9"/>
    <dgm:cxn modelId="{270C13CA-8DCF-43A3-959B-C8AF93FAF408}" srcId="{B04613D1-0B0C-4361-919D-6C43E94C3E7B}" destId="{4B3E93E7-8DC7-463D-A182-71F6ADEE730E}" srcOrd="1" destOrd="0" parTransId="{05F6D1E4-DB76-4D15-88D1-536E3A99AEC4}" sibTransId="{B1E60DE2-59F6-431C-849E-D1821B18378C}"/>
    <dgm:cxn modelId="{21BD65CC-C929-455A-911A-83EDE672AB29}" type="presOf" srcId="{F0E8B295-B6C6-4477-AD44-96F905DDBB4A}" destId="{D480D1E1-C3D3-4019-96F9-63BEE56A6827}" srcOrd="0" destOrd="0" presId="urn:microsoft.com/office/officeart/2005/8/layout/hProcess9"/>
    <dgm:cxn modelId="{E40BC4F6-08E4-477E-A793-0F1DF28CC545}" type="presOf" srcId="{CFEAF69F-B665-4C5F-853A-82AFFC7D7480}" destId="{BB3AC852-D93B-4408-8207-A09F52885948}" srcOrd="0" destOrd="0" presId="urn:microsoft.com/office/officeart/2005/8/layout/hProcess9"/>
    <dgm:cxn modelId="{A8342CC3-005D-4CB3-A21F-36ECEFA28C62}" type="presParOf" srcId="{13EF7A24-E651-45C6-895C-E7927400C870}" destId="{997FC1AA-7F5A-49FD-B0F6-586FFE2F5B92}" srcOrd="0" destOrd="0" presId="urn:microsoft.com/office/officeart/2005/8/layout/hProcess9"/>
    <dgm:cxn modelId="{C7E41CC4-C9EE-42EB-B4CD-AEEC10BB2448}" type="presParOf" srcId="{13EF7A24-E651-45C6-895C-E7927400C870}" destId="{8D6EA01F-43B3-4B43-962B-A9B4A11192A9}" srcOrd="1" destOrd="0" presId="urn:microsoft.com/office/officeart/2005/8/layout/hProcess9"/>
    <dgm:cxn modelId="{49F65BE4-8ED4-4847-AE70-80A8F4D5DC9E}" type="presParOf" srcId="{8D6EA01F-43B3-4B43-962B-A9B4A11192A9}" destId="{D480D1E1-C3D3-4019-96F9-63BEE56A6827}" srcOrd="0" destOrd="0" presId="urn:microsoft.com/office/officeart/2005/8/layout/hProcess9"/>
    <dgm:cxn modelId="{0A486CE6-2E1C-4B3B-A0C4-FFA0AC0C641F}" type="presParOf" srcId="{8D6EA01F-43B3-4B43-962B-A9B4A11192A9}" destId="{D687337E-B51B-4107-BA13-A4667B650919}" srcOrd="1" destOrd="0" presId="urn:microsoft.com/office/officeart/2005/8/layout/hProcess9"/>
    <dgm:cxn modelId="{71AB63C5-556F-48BF-8D2B-B0F49B835913}" type="presParOf" srcId="{8D6EA01F-43B3-4B43-962B-A9B4A11192A9}" destId="{B3552347-0B06-40FF-9176-A1EAE0ADA9A0}" srcOrd="2" destOrd="0" presId="urn:microsoft.com/office/officeart/2005/8/layout/hProcess9"/>
    <dgm:cxn modelId="{DBD76B64-3A2E-4EA2-9AE9-5527A54B4F2C}" type="presParOf" srcId="{8D6EA01F-43B3-4B43-962B-A9B4A11192A9}" destId="{AB5DEEF8-7884-4AE5-B492-7F87B589D50E}" srcOrd="3" destOrd="0" presId="urn:microsoft.com/office/officeart/2005/8/layout/hProcess9"/>
    <dgm:cxn modelId="{15AA3A57-6BAD-4936-98CB-25F83B8A3864}" type="presParOf" srcId="{8D6EA01F-43B3-4B43-962B-A9B4A11192A9}" destId="{BB3AC852-D93B-4408-8207-A09F52885948}" srcOrd="4" destOrd="0" presId="urn:microsoft.com/office/officeart/2005/8/layout/hProcess9"/>
    <dgm:cxn modelId="{49A90E1B-7648-4A05-8FEA-0E92059668C6}" type="presParOf" srcId="{8D6EA01F-43B3-4B43-962B-A9B4A11192A9}" destId="{39DB4F34-8856-4A6C-9CE0-D80F6E528E74}" srcOrd="5" destOrd="0" presId="urn:microsoft.com/office/officeart/2005/8/layout/hProcess9"/>
    <dgm:cxn modelId="{9B77D2BD-8E43-4AA4-93A1-56A64EAA836B}" type="presParOf" srcId="{8D6EA01F-43B3-4B43-962B-A9B4A11192A9}" destId="{321C15CB-FC93-44D9-8845-C82954F2037A}" srcOrd="6" destOrd="0" presId="urn:microsoft.com/office/officeart/2005/8/layout/hProcess9"/>
    <dgm:cxn modelId="{6272511E-C96D-4655-8A39-D4A1DEA59552}" type="presParOf" srcId="{8D6EA01F-43B3-4B43-962B-A9B4A11192A9}" destId="{992A495C-BE3D-4CE6-8EFA-3E8B781A028D}" srcOrd="7" destOrd="0" presId="urn:microsoft.com/office/officeart/2005/8/layout/hProcess9"/>
    <dgm:cxn modelId="{EC652719-54BE-4CA9-8866-231E5C0BBDC6}" type="presParOf" srcId="{8D6EA01F-43B3-4B43-962B-A9B4A11192A9}" destId="{A88DB5BA-ED4A-49D3-BCBF-3B0CD034DEDE}" srcOrd="8"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4A87701-D423-4E3C-AE28-4751275FE1D9}" type="doc">
      <dgm:prSet loTypeId="urn:microsoft.com/office/officeart/2005/8/layout/radial4" loCatId="relationship" qsTypeId="urn:microsoft.com/office/officeart/2005/8/quickstyle/3d3" qsCatId="3D" csTypeId="urn:microsoft.com/office/officeart/2005/8/colors/accent1_2" csCatId="accent1" phldr="1"/>
      <dgm:spPr/>
      <dgm:t>
        <a:bodyPr/>
        <a:lstStyle/>
        <a:p>
          <a:endParaRPr lang="el-GR"/>
        </a:p>
      </dgm:t>
    </dgm:pt>
    <dgm:pt modelId="{922D0175-98BC-4050-A81E-35BFDA3EEE30}">
      <dgm:prSet custT="1"/>
      <dgm:spPr>
        <a:solidFill>
          <a:srgbClr val="FF0000"/>
        </a:solidFill>
      </dgm:spPr>
      <dgm:t>
        <a:bodyPr/>
        <a:lstStyle/>
        <a:p>
          <a:pPr algn="ctr"/>
          <a:r>
            <a:rPr lang="el-GR" sz="1100" b="1" i="0" dirty="0">
              <a:solidFill>
                <a:schemeClr val="tx1"/>
              </a:solidFill>
              <a:latin typeface="+mn-lt"/>
            </a:rPr>
            <a:t>Μοναξιά </a:t>
          </a:r>
          <a:r>
            <a:rPr lang="el-GR" sz="1100" b="1" i="0" dirty="0">
              <a:solidFill>
                <a:schemeClr val="tx1"/>
              </a:solidFill>
              <a:latin typeface="+mn-lt"/>
              <a:cs typeface="Calibri" panose="020F0502020204030204" pitchFamily="34" charset="0"/>
            </a:rPr>
            <a:t>→ </a:t>
          </a:r>
          <a:r>
            <a:rPr lang="el-GR" sz="1100" b="1" i="0" dirty="0">
              <a:solidFill>
                <a:schemeClr val="tx1"/>
              </a:solidFill>
              <a:latin typeface="+mn-lt"/>
            </a:rPr>
            <a:t>το φαγητό δρα ως παρέα και παρηγοριά.</a:t>
          </a:r>
          <a:endParaRPr lang="el-GR" sz="1100" b="1" dirty="0">
            <a:solidFill>
              <a:schemeClr val="tx1"/>
            </a:solidFill>
            <a:latin typeface="+mn-lt"/>
          </a:endParaRPr>
        </a:p>
      </dgm:t>
    </dgm:pt>
    <dgm:pt modelId="{5E61D09B-6F18-4AB1-910B-BDFEC4FF65B2}" type="parTrans" cxnId="{12272970-9D5A-4CF5-AF5F-9846910FD031}">
      <dgm:prSet/>
      <dgm:spPr>
        <a:solidFill>
          <a:srgbClr val="FF0000"/>
        </a:solidFill>
      </dgm:spPr>
      <dgm:t>
        <a:bodyPr/>
        <a:lstStyle/>
        <a:p>
          <a:endParaRPr lang="el-GR"/>
        </a:p>
      </dgm:t>
    </dgm:pt>
    <dgm:pt modelId="{6CBF4ADD-0C8A-446E-9CDF-F75970C312D3}" type="sibTrans" cxnId="{12272970-9D5A-4CF5-AF5F-9846910FD031}">
      <dgm:prSet/>
      <dgm:spPr/>
      <dgm:t>
        <a:bodyPr/>
        <a:lstStyle/>
        <a:p>
          <a:endParaRPr lang="el-GR"/>
        </a:p>
      </dgm:t>
    </dgm:pt>
    <dgm:pt modelId="{7E5BE6A5-AEA2-44B5-9135-12C65A692706}">
      <dgm:prSet custT="1"/>
      <dgm:spPr>
        <a:solidFill>
          <a:srgbClr val="0066FF"/>
        </a:solidFill>
      </dgm:spPr>
      <dgm:t>
        <a:bodyPr/>
        <a:lstStyle/>
        <a:p>
          <a:pPr algn="ctr"/>
          <a:r>
            <a:rPr lang="el-GR" sz="1100" b="1" i="0" dirty="0"/>
            <a:t>Άγχος </a:t>
          </a:r>
          <a:r>
            <a:rPr lang="el-GR" sz="1100" b="1" i="0" dirty="0">
              <a:latin typeface="Calibri" panose="020F0502020204030204" pitchFamily="34" charset="0"/>
              <a:cs typeface="Calibri" panose="020F0502020204030204" pitchFamily="34" charset="0"/>
            </a:rPr>
            <a:t>→  το φαγητό χρησιμοποιείται για απόλαυση/χαλάρωση.</a:t>
          </a:r>
          <a:endParaRPr lang="el-GR" sz="1100" b="1" dirty="0">
            <a:solidFill>
              <a:schemeClr val="tx1"/>
            </a:solidFill>
            <a:latin typeface="+mn-lt"/>
          </a:endParaRPr>
        </a:p>
      </dgm:t>
    </dgm:pt>
    <dgm:pt modelId="{5D8D1232-D02E-43AC-B692-7AEA1B6AE02C}" type="parTrans" cxnId="{B83DF519-F4A4-400E-95FA-9FA29210F708}">
      <dgm:prSet/>
      <dgm:spPr>
        <a:solidFill>
          <a:srgbClr val="0066FF"/>
        </a:solidFill>
      </dgm:spPr>
      <dgm:t>
        <a:bodyPr/>
        <a:lstStyle/>
        <a:p>
          <a:endParaRPr lang="el-GR"/>
        </a:p>
      </dgm:t>
    </dgm:pt>
    <dgm:pt modelId="{F681F7D5-34D5-4AEB-8916-81F00DFEBFCD}" type="sibTrans" cxnId="{B83DF519-F4A4-400E-95FA-9FA29210F708}">
      <dgm:prSet/>
      <dgm:spPr/>
      <dgm:t>
        <a:bodyPr/>
        <a:lstStyle/>
        <a:p>
          <a:endParaRPr lang="el-GR"/>
        </a:p>
      </dgm:t>
    </dgm:pt>
    <dgm:pt modelId="{3FB73092-1979-4DC9-A8C6-07DAF413C2B2}">
      <dgm:prSet/>
      <dgm:spPr/>
    </dgm:pt>
    <dgm:pt modelId="{B17FECD1-FDEC-41E7-9519-12E79B416E7B}" type="parTrans" cxnId="{5FC9C735-EC6A-4AA2-8C2B-790A9A9E446C}">
      <dgm:prSet/>
      <dgm:spPr/>
      <dgm:t>
        <a:bodyPr/>
        <a:lstStyle/>
        <a:p>
          <a:endParaRPr lang="el-GR"/>
        </a:p>
      </dgm:t>
    </dgm:pt>
    <dgm:pt modelId="{4CC8B353-9DF6-46B9-9CA9-69F33323EBF5}" type="sibTrans" cxnId="{5FC9C735-EC6A-4AA2-8C2B-790A9A9E446C}">
      <dgm:prSet/>
      <dgm:spPr/>
      <dgm:t>
        <a:bodyPr/>
        <a:lstStyle/>
        <a:p>
          <a:endParaRPr lang="el-GR"/>
        </a:p>
      </dgm:t>
    </dgm:pt>
    <dgm:pt modelId="{97843351-49DB-4B0E-96E9-B7B0941DCD95}">
      <dgm:prSet custT="1"/>
      <dgm:spPr>
        <a:solidFill>
          <a:srgbClr val="FFFF00"/>
        </a:solidFill>
      </dgm:spPr>
      <dgm:t>
        <a:bodyPr/>
        <a:lstStyle/>
        <a:p>
          <a:pPr algn="ctr"/>
          <a:r>
            <a:rPr lang="el-GR" sz="1100" b="1" i="0" dirty="0">
              <a:solidFill>
                <a:schemeClr val="tx1"/>
              </a:solidFill>
              <a:latin typeface="+mn-lt"/>
            </a:rPr>
            <a:t>Στεναχώρια </a:t>
          </a:r>
          <a:r>
            <a:rPr lang="el-GR" sz="1100" b="1" i="0" dirty="0">
              <a:solidFill>
                <a:schemeClr val="tx1"/>
              </a:solidFill>
              <a:latin typeface="+mn-lt"/>
              <a:cs typeface="Calibri" panose="020F0502020204030204" pitchFamily="34" charset="0"/>
            </a:rPr>
            <a:t>→ </a:t>
          </a:r>
          <a:r>
            <a:rPr lang="el-GR" sz="1100" b="1" i="0" dirty="0">
              <a:solidFill>
                <a:schemeClr val="tx1"/>
              </a:solidFill>
              <a:latin typeface="+mn-lt"/>
            </a:rPr>
            <a:t>το φαγητό προσφέρει (βραχυπρόθεσμη) χαρά και ικανοποίηση.</a:t>
          </a:r>
          <a:endParaRPr lang="el-GR" sz="1100" b="1" dirty="0">
            <a:solidFill>
              <a:schemeClr val="tx1"/>
            </a:solidFill>
            <a:latin typeface="+mn-lt"/>
          </a:endParaRPr>
        </a:p>
      </dgm:t>
    </dgm:pt>
    <dgm:pt modelId="{41E9CEBF-08A4-4EBB-89BF-22989B853D07}" type="parTrans" cxnId="{51DC9A93-3AE0-48F9-9A16-A912458153B0}">
      <dgm:prSet/>
      <dgm:spPr>
        <a:solidFill>
          <a:srgbClr val="FFFF00"/>
        </a:solidFill>
      </dgm:spPr>
      <dgm:t>
        <a:bodyPr/>
        <a:lstStyle/>
        <a:p>
          <a:endParaRPr lang="el-GR"/>
        </a:p>
      </dgm:t>
    </dgm:pt>
    <dgm:pt modelId="{E7FE27B4-32C5-4150-9BF2-CCBB87D68B07}" type="sibTrans" cxnId="{51DC9A93-3AE0-48F9-9A16-A912458153B0}">
      <dgm:prSet/>
      <dgm:spPr/>
      <dgm:t>
        <a:bodyPr/>
        <a:lstStyle/>
        <a:p>
          <a:endParaRPr lang="el-GR"/>
        </a:p>
      </dgm:t>
    </dgm:pt>
    <dgm:pt modelId="{AA0380AC-1320-4BDA-8664-0572454D41DC}">
      <dgm:prSet custT="1"/>
      <dgm:spPr>
        <a:solidFill>
          <a:srgbClr val="00B050"/>
        </a:solidFill>
      </dgm:spPr>
      <dgm:t>
        <a:bodyPr/>
        <a:lstStyle/>
        <a:p>
          <a:r>
            <a:rPr lang="el-GR" sz="1100" b="1" i="0" dirty="0">
              <a:solidFill>
                <a:schemeClr val="tx1"/>
              </a:solidFill>
              <a:latin typeface="+mn-lt"/>
            </a:rPr>
            <a:t>Χαρά </a:t>
          </a:r>
          <a:r>
            <a:rPr lang="el-GR" sz="1100" b="1" i="0" dirty="0">
              <a:solidFill>
                <a:schemeClr val="tx1"/>
              </a:solidFill>
              <a:latin typeface="+mn-lt"/>
              <a:cs typeface="Calibri" panose="020F0502020204030204" pitchFamily="34" charset="0"/>
            </a:rPr>
            <a:t>→ </a:t>
          </a:r>
          <a:r>
            <a:rPr lang="el-GR" sz="1100" b="1" i="0" dirty="0">
              <a:solidFill>
                <a:schemeClr val="tx1"/>
              </a:solidFill>
              <a:latin typeface="+mn-lt"/>
            </a:rPr>
            <a:t>το φαγητό είναι μέρος εορτασμών (π.χ. γενέθλια).</a:t>
          </a:r>
          <a:endParaRPr lang="el-GR" sz="1100" b="1" dirty="0">
            <a:solidFill>
              <a:schemeClr val="tx1"/>
            </a:solidFill>
            <a:latin typeface="+mn-lt"/>
          </a:endParaRPr>
        </a:p>
      </dgm:t>
    </dgm:pt>
    <dgm:pt modelId="{334B424A-9433-409F-B97E-9DC003E65896}" type="parTrans" cxnId="{814CEECC-52B6-42E0-B1C0-15D81BFBD2BF}">
      <dgm:prSet/>
      <dgm:spPr>
        <a:solidFill>
          <a:srgbClr val="00B050"/>
        </a:solidFill>
      </dgm:spPr>
      <dgm:t>
        <a:bodyPr/>
        <a:lstStyle/>
        <a:p>
          <a:endParaRPr lang="el-GR"/>
        </a:p>
      </dgm:t>
    </dgm:pt>
    <dgm:pt modelId="{04F23CDE-E49A-450B-A172-C73B38CFB32B}" type="sibTrans" cxnId="{814CEECC-52B6-42E0-B1C0-15D81BFBD2BF}">
      <dgm:prSet/>
      <dgm:spPr/>
      <dgm:t>
        <a:bodyPr/>
        <a:lstStyle/>
        <a:p>
          <a:endParaRPr lang="el-GR"/>
        </a:p>
      </dgm:t>
    </dgm:pt>
    <dgm:pt modelId="{7C407E76-8AF0-40B0-AEB1-BFF60126B3D7}">
      <dgm:prSet custT="1"/>
      <dgm:spPr>
        <a:solidFill>
          <a:srgbClr val="00B050"/>
        </a:solidFill>
      </dgm:spPr>
      <dgm:t>
        <a:bodyPr/>
        <a:lstStyle/>
        <a:p>
          <a:endParaRPr lang="el-GR" sz="1100" b="1" dirty="0">
            <a:solidFill>
              <a:schemeClr val="tx1"/>
            </a:solidFill>
            <a:latin typeface="+mn-lt"/>
          </a:endParaRPr>
        </a:p>
        <a:p>
          <a:r>
            <a:rPr lang="el-GR" sz="1100" b="1" i="0" dirty="0">
              <a:solidFill>
                <a:schemeClr val="tx1"/>
              </a:solidFill>
              <a:latin typeface="+mn-lt"/>
            </a:rPr>
            <a:t>Συμπόνια </a:t>
          </a:r>
          <a:r>
            <a:rPr lang="el-GR" sz="1100" b="1" i="0" dirty="0">
              <a:solidFill>
                <a:schemeClr val="tx1"/>
              </a:solidFill>
              <a:latin typeface="+mn-lt"/>
              <a:cs typeface="Calibri" panose="020F0502020204030204" pitchFamily="34" charset="0"/>
            </a:rPr>
            <a:t>→ </a:t>
          </a:r>
          <a:r>
            <a:rPr lang="el-GR" sz="1100" b="1" i="0" dirty="0">
              <a:solidFill>
                <a:schemeClr val="tx1"/>
              </a:solidFill>
              <a:latin typeface="+mn-lt"/>
            </a:rPr>
            <a:t>«αξίζω αυτό το φαγητό επειδή είχα μια πολύ κακή ημέρα».</a:t>
          </a:r>
          <a:endParaRPr lang="el-GR" sz="1100" b="1" dirty="0">
            <a:solidFill>
              <a:schemeClr val="tx1"/>
            </a:solidFill>
            <a:latin typeface="+mn-lt"/>
          </a:endParaRPr>
        </a:p>
        <a:p>
          <a:endParaRPr lang="el-GR" sz="1100" b="1" dirty="0">
            <a:solidFill>
              <a:schemeClr val="tx1"/>
            </a:solidFill>
            <a:latin typeface="+mn-lt"/>
          </a:endParaRPr>
        </a:p>
      </dgm:t>
    </dgm:pt>
    <dgm:pt modelId="{AF0571AC-9CC7-4A45-A3E1-3D173E851C23}" type="parTrans" cxnId="{2B996720-4C3F-4C13-9AAD-7A206D3F23D6}">
      <dgm:prSet/>
      <dgm:spPr>
        <a:solidFill>
          <a:srgbClr val="00B050"/>
        </a:solidFill>
      </dgm:spPr>
      <dgm:t>
        <a:bodyPr/>
        <a:lstStyle/>
        <a:p>
          <a:endParaRPr lang="el-GR"/>
        </a:p>
      </dgm:t>
    </dgm:pt>
    <dgm:pt modelId="{14F13DC9-9523-4D9F-9779-7FAF287ADAB5}" type="sibTrans" cxnId="{2B996720-4C3F-4C13-9AAD-7A206D3F23D6}">
      <dgm:prSet/>
      <dgm:spPr/>
      <dgm:t>
        <a:bodyPr/>
        <a:lstStyle/>
        <a:p>
          <a:endParaRPr lang="el-GR"/>
        </a:p>
      </dgm:t>
    </dgm:pt>
    <dgm:pt modelId="{615AA969-DB90-4EA3-B2BE-D521A1795432}">
      <dgm:prSet custT="1"/>
      <dgm:spPr>
        <a:solidFill>
          <a:srgbClr val="0066FF"/>
        </a:solidFill>
      </dgm:spPr>
      <dgm:t>
        <a:bodyPr/>
        <a:lstStyle/>
        <a:p>
          <a:r>
            <a:rPr lang="el-GR" sz="1100" b="1" i="0" dirty="0">
              <a:solidFill>
                <a:schemeClr val="tx1"/>
              </a:solidFill>
              <a:latin typeface="+mn-lt"/>
            </a:rPr>
            <a:t>Εγκατάλειψη </a:t>
          </a:r>
          <a:r>
            <a:rPr lang="el-GR" sz="1100" b="1" i="0" dirty="0">
              <a:solidFill>
                <a:schemeClr val="tx1"/>
              </a:solidFill>
              <a:latin typeface="+mn-lt"/>
              <a:cs typeface="Calibri" panose="020F0502020204030204" pitchFamily="34" charset="0"/>
            </a:rPr>
            <a:t>→ </a:t>
          </a:r>
          <a:r>
            <a:rPr lang="el-GR" sz="1100" b="1" i="0" dirty="0">
              <a:solidFill>
                <a:schemeClr val="tx1"/>
              </a:solidFill>
              <a:latin typeface="+mn-lt"/>
            </a:rPr>
            <a:t>οι τροφές είναι πάντοτε διαθέσιμες, αποτελούν μια αξιόπιστη σταθερά στη ζωή μας.</a:t>
          </a:r>
          <a:endParaRPr lang="en-US" sz="1100" b="1" dirty="0">
            <a:solidFill>
              <a:schemeClr val="tx1"/>
            </a:solidFill>
            <a:latin typeface="+mn-lt"/>
          </a:endParaRPr>
        </a:p>
      </dgm:t>
    </dgm:pt>
    <dgm:pt modelId="{82E57CE6-71C5-4F61-9643-A3F85CEBE6AB}" type="parTrans" cxnId="{D1F93E61-128C-499F-9960-F8F639986DEF}">
      <dgm:prSet/>
      <dgm:spPr>
        <a:solidFill>
          <a:srgbClr val="0066FF"/>
        </a:solidFill>
      </dgm:spPr>
      <dgm:t>
        <a:bodyPr/>
        <a:lstStyle/>
        <a:p>
          <a:endParaRPr lang="en-US"/>
        </a:p>
      </dgm:t>
    </dgm:pt>
    <dgm:pt modelId="{BE40C340-B4BD-4F8C-AEC9-08880A01DFCC}" type="sibTrans" cxnId="{D1F93E61-128C-499F-9960-F8F639986DEF}">
      <dgm:prSet/>
      <dgm:spPr/>
      <dgm:t>
        <a:bodyPr/>
        <a:lstStyle/>
        <a:p>
          <a:endParaRPr lang="en-US"/>
        </a:p>
      </dgm:t>
    </dgm:pt>
    <dgm:pt modelId="{F2C2C1EF-538F-4D9C-B504-CB3E4FCF3514}">
      <dgm:prSet custT="1"/>
      <dgm:spPr>
        <a:solidFill>
          <a:srgbClr val="FFFF00"/>
        </a:solidFill>
      </dgm:spPr>
      <dgm:t>
        <a:bodyPr/>
        <a:lstStyle/>
        <a:p>
          <a:r>
            <a:rPr lang="el-GR" sz="1100" b="1" dirty="0">
              <a:solidFill>
                <a:schemeClr val="tx1"/>
              </a:solidFill>
              <a:latin typeface="+mn-lt"/>
            </a:rPr>
            <a:t>Φόβος </a:t>
          </a:r>
          <a:r>
            <a:rPr lang="el-GR" sz="1100" b="1" dirty="0">
              <a:solidFill>
                <a:schemeClr val="tx1"/>
              </a:solidFill>
              <a:latin typeface="+mn-lt"/>
              <a:cs typeface="Calibri" panose="020F0502020204030204" pitchFamily="34" charset="0"/>
            </a:rPr>
            <a:t>→ το φαγητό δρα ως μέσο ανακούφισης και ως τρόπος καθησυχασμού.</a:t>
          </a:r>
          <a:endParaRPr lang="en-US" sz="1100" b="1" dirty="0">
            <a:solidFill>
              <a:schemeClr val="tx1"/>
            </a:solidFill>
            <a:latin typeface="+mn-lt"/>
          </a:endParaRPr>
        </a:p>
      </dgm:t>
    </dgm:pt>
    <dgm:pt modelId="{D8A34E91-13CD-4119-9BC3-ED7A642A4A0C}" type="parTrans" cxnId="{9BD51E5A-DFFA-4994-B7BB-0CCCC731C082}">
      <dgm:prSet/>
      <dgm:spPr>
        <a:solidFill>
          <a:srgbClr val="FFFF00"/>
        </a:solidFill>
      </dgm:spPr>
      <dgm:t>
        <a:bodyPr/>
        <a:lstStyle/>
        <a:p>
          <a:endParaRPr lang="en-US"/>
        </a:p>
      </dgm:t>
    </dgm:pt>
    <dgm:pt modelId="{191F7897-7104-4E4C-8F37-8FE151A19E45}" type="sibTrans" cxnId="{9BD51E5A-DFFA-4994-B7BB-0CCCC731C082}">
      <dgm:prSet/>
      <dgm:spPr/>
      <dgm:t>
        <a:bodyPr/>
        <a:lstStyle/>
        <a:p>
          <a:endParaRPr lang="en-US"/>
        </a:p>
      </dgm:t>
    </dgm:pt>
    <dgm:pt modelId="{8FDAB67B-3A31-462A-AD8B-FEC3028D7BB4}">
      <dgm:prSet/>
      <dgm:spPr/>
      <dgm:t>
        <a:bodyPr/>
        <a:lstStyle/>
        <a:p>
          <a:pPr algn="just"/>
          <a:endParaRPr lang="el-GR" sz="1100" b="1" dirty="0">
            <a:solidFill>
              <a:schemeClr val="tx1"/>
            </a:solidFill>
            <a:latin typeface="+mn-lt"/>
          </a:endParaRPr>
        </a:p>
      </dgm:t>
    </dgm:pt>
    <dgm:pt modelId="{86971FB3-9B9F-4CBD-847F-BD4A0A0D043D}" type="sibTrans" cxnId="{A37D8407-CA5C-4927-A4C3-87C4EDCC1E3F}">
      <dgm:prSet/>
      <dgm:spPr/>
      <dgm:t>
        <a:bodyPr/>
        <a:lstStyle/>
        <a:p>
          <a:endParaRPr lang="el-GR"/>
        </a:p>
      </dgm:t>
    </dgm:pt>
    <dgm:pt modelId="{09384D17-B88C-4DD6-9582-9AB1A8F894C1}" type="parTrans" cxnId="{A37D8407-CA5C-4927-A4C3-87C4EDCC1E3F}">
      <dgm:prSet/>
      <dgm:spPr/>
      <dgm:t>
        <a:bodyPr/>
        <a:lstStyle/>
        <a:p>
          <a:endParaRPr lang="el-GR"/>
        </a:p>
      </dgm:t>
    </dgm:pt>
    <dgm:pt modelId="{B465759D-6412-44AC-B65C-6E3DCAC488F5}">
      <dgm:prSet phldrT="[Κείμενο]" custT="1"/>
      <dgm:spPr>
        <a:blipFill rotWithShape="0">
          <a:blip xmlns:r="http://schemas.openxmlformats.org/officeDocument/2006/relationships" r:embed="rId1"/>
          <a:stretch>
            <a:fillRect/>
          </a:stretch>
        </a:blipFill>
      </dgm:spPr>
      <dgm:t>
        <a:bodyPr/>
        <a:lstStyle/>
        <a:p>
          <a:r>
            <a:rPr lang="el-GR" sz="1200" b="1" i="0" dirty="0">
              <a:solidFill>
                <a:schemeClr val="bg1"/>
              </a:solidFill>
            </a:rPr>
            <a:t>Σε καταστάσεις συναισθηματικής φόρτισης, το φαγητό εξυπηρετεί ποικίλους σκοπούς. Δύναται όμως να συμβαίνει και το αντίθετο: η συναισθηματική φόρτιση να οδηγήσει σε μειωμένη πρόσληψη τροφής.</a:t>
          </a:r>
          <a:endParaRPr lang="el-GR" sz="1200" b="1" dirty="0">
            <a:solidFill>
              <a:schemeClr val="bg1"/>
            </a:solidFill>
          </a:endParaRPr>
        </a:p>
      </dgm:t>
    </dgm:pt>
    <dgm:pt modelId="{EC9A4F71-88E1-4536-B233-AEF81976A1E3}" type="sibTrans" cxnId="{AEEFCF4D-3E42-47AF-B9C0-A89355F45527}">
      <dgm:prSet/>
      <dgm:spPr/>
      <dgm:t>
        <a:bodyPr/>
        <a:lstStyle/>
        <a:p>
          <a:endParaRPr lang="el-GR"/>
        </a:p>
      </dgm:t>
    </dgm:pt>
    <dgm:pt modelId="{B9C39977-CA1E-43BE-87B7-D81C306DAE3D}" type="parTrans" cxnId="{AEEFCF4D-3E42-47AF-B9C0-A89355F45527}">
      <dgm:prSet/>
      <dgm:spPr/>
      <dgm:t>
        <a:bodyPr/>
        <a:lstStyle/>
        <a:p>
          <a:endParaRPr lang="el-GR"/>
        </a:p>
      </dgm:t>
    </dgm:pt>
    <dgm:pt modelId="{305348A9-333B-409B-BCFD-078C48C2C8FD}">
      <dgm:prSet custT="1"/>
      <dgm:spPr>
        <a:solidFill>
          <a:srgbClr val="FF0000"/>
        </a:solidFill>
      </dgm:spPr>
      <dgm:t>
        <a:bodyPr/>
        <a:lstStyle/>
        <a:p>
          <a:pPr algn="ctr"/>
          <a:r>
            <a:rPr lang="el-GR" sz="1100" b="1" i="0" dirty="0" err="1">
              <a:solidFill>
                <a:schemeClr val="tx1"/>
              </a:solidFill>
              <a:latin typeface="+mn-lt"/>
            </a:rPr>
            <a:t>Aνταμοιβή</a:t>
          </a:r>
          <a:r>
            <a:rPr lang="el-GR" sz="1100" b="1" i="0" dirty="0">
              <a:solidFill>
                <a:schemeClr val="tx1"/>
              </a:solidFill>
              <a:latin typeface="+mn-lt"/>
            </a:rPr>
            <a:t> </a:t>
          </a:r>
          <a:r>
            <a:rPr lang="el-GR" sz="1100" b="1" i="0" dirty="0">
              <a:solidFill>
                <a:schemeClr val="tx1"/>
              </a:solidFill>
              <a:latin typeface="+mn-lt"/>
              <a:cs typeface="Calibri" panose="020F0502020204030204" pitchFamily="34" charset="0"/>
            </a:rPr>
            <a:t>→</a:t>
          </a:r>
          <a:r>
            <a:rPr lang="el-GR" sz="1100" b="1" i="0" dirty="0">
              <a:solidFill>
                <a:schemeClr val="tx1"/>
              </a:solidFill>
              <a:latin typeface="+mn-lt"/>
            </a:rPr>
            <a:t> «αξίζω αυτό το φαγητό επειδή σήμερα είχα μια τεράστια επιτυχία (π.χ. προαγωγή)».</a:t>
          </a:r>
          <a:endParaRPr lang="el-GR" sz="1100" b="1" dirty="0">
            <a:solidFill>
              <a:schemeClr val="tx1"/>
            </a:solidFill>
            <a:latin typeface="+mn-lt"/>
          </a:endParaRPr>
        </a:p>
      </dgm:t>
    </dgm:pt>
    <dgm:pt modelId="{F0E2BA67-58F0-41E1-B68B-42EB4F3413F0}" type="sibTrans" cxnId="{BDF9F6F7-7900-4705-BAFB-7C97E259925B}">
      <dgm:prSet/>
      <dgm:spPr/>
      <dgm:t>
        <a:bodyPr/>
        <a:lstStyle/>
        <a:p>
          <a:endParaRPr lang="el-GR"/>
        </a:p>
      </dgm:t>
    </dgm:pt>
    <dgm:pt modelId="{B4966015-1647-46EA-8F16-36477CD4A26B}" type="parTrans" cxnId="{BDF9F6F7-7900-4705-BAFB-7C97E259925B}">
      <dgm:prSet/>
      <dgm:spPr>
        <a:solidFill>
          <a:srgbClr val="FF0000"/>
        </a:solidFill>
      </dgm:spPr>
      <dgm:t>
        <a:bodyPr/>
        <a:lstStyle/>
        <a:p>
          <a:endParaRPr lang="el-GR"/>
        </a:p>
      </dgm:t>
    </dgm:pt>
    <dgm:pt modelId="{0968439B-A7D5-4237-88F2-345E618D0338}" type="pres">
      <dgm:prSet presAssocID="{14A87701-D423-4E3C-AE28-4751275FE1D9}" presName="cycle" presStyleCnt="0">
        <dgm:presLayoutVars>
          <dgm:chMax val="1"/>
          <dgm:dir/>
          <dgm:animLvl val="ctr"/>
          <dgm:resizeHandles val="exact"/>
        </dgm:presLayoutVars>
      </dgm:prSet>
      <dgm:spPr/>
    </dgm:pt>
    <dgm:pt modelId="{4C58503E-A62D-415D-A69C-878399AF578D}" type="pres">
      <dgm:prSet presAssocID="{B465759D-6412-44AC-B65C-6E3DCAC488F5}" presName="centerShape" presStyleLbl="node0" presStyleIdx="0" presStyleCnt="1" custScaleX="173312"/>
      <dgm:spPr/>
    </dgm:pt>
    <dgm:pt modelId="{00DC0794-6F83-45BC-90EB-90ACA51DB18A}" type="pres">
      <dgm:prSet presAssocID="{B4966015-1647-46EA-8F16-36477CD4A26B}" presName="parTrans" presStyleLbl="bgSibTrans2D1" presStyleIdx="0" presStyleCnt="8"/>
      <dgm:spPr/>
    </dgm:pt>
    <dgm:pt modelId="{914BF399-5746-48EB-A773-7FAD83A0649E}" type="pres">
      <dgm:prSet presAssocID="{305348A9-333B-409B-BCFD-078C48C2C8FD}" presName="node" presStyleLbl="node1" presStyleIdx="0" presStyleCnt="8">
        <dgm:presLayoutVars>
          <dgm:bulletEnabled val="1"/>
        </dgm:presLayoutVars>
      </dgm:prSet>
      <dgm:spPr/>
    </dgm:pt>
    <dgm:pt modelId="{AE9C0055-CF96-4931-BFAC-B2C68E0516B5}" type="pres">
      <dgm:prSet presAssocID="{AF0571AC-9CC7-4A45-A3E1-3D173E851C23}" presName="parTrans" presStyleLbl="bgSibTrans2D1" presStyleIdx="1" presStyleCnt="8"/>
      <dgm:spPr/>
    </dgm:pt>
    <dgm:pt modelId="{C692DC77-1E9F-4908-93A5-9992D116F121}" type="pres">
      <dgm:prSet presAssocID="{7C407E76-8AF0-40B0-AEB1-BFF60126B3D7}" presName="node" presStyleLbl="node1" presStyleIdx="1" presStyleCnt="8">
        <dgm:presLayoutVars>
          <dgm:bulletEnabled val="1"/>
        </dgm:presLayoutVars>
      </dgm:prSet>
      <dgm:spPr/>
    </dgm:pt>
    <dgm:pt modelId="{02CD5704-37D7-4B74-A481-9AD7897B6C1F}" type="pres">
      <dgm:prSet presAssocID="{5D8D1232-D02E-43AC-B692-7AEA1B6AE02C}" presName="parTrans" presStyleLbl="bgSibTrans2D1" presStyleIdx="2" presStyleCnt="8"/>
      <dgm:spPr/>
    </dgm:pt>
    <dgm:pt modelId="{67422B28-7883-4ABF-B7DB-E15CB912BB39}" type="pres">
      <dgm:prSet presAssocID="{7E5BE6A5-AEA2-44B5-9135-12C65A692706}" presName="node" presStyleLbl="node1" presStyleIdx="2" presStyleCnt="8">
        <dgm:presLayoutVars>
          <dgm:bulletEnabled val="1"/>
        </dgm:presLayoutVars>
      </dgm:prSet>
      <dgm:spPr/>
    </dgm:pt>
    <dgm:pt modelId="{1555F09F-BEF7-4862-A381-CFCB1BB92CC8}" type="pres">
      <dgm:prSet presAssocID="{41E9CEBF-08A4-4EBB-89BF-22989B853D07}" presName="parTrans" presStyleLbl="bgSibTrans2D1" presStyleIdx="3" presStyleCnt="8"/>
      <dgm:spPr/>
    </dgm:pt>
    <dgm:pt modelId="{FECEF0C0-049E-4B11-8DA0-72DAC154FCBF}" type="pres">
      <dgm:prSet presAssocID="{97843351-49DB-4B0E-96E9-B7B0941DCD95}" presName="node" presStyleLbl="node1" presStyleIdx="3" presStyleCnt="8">
        <dgm:presLayoutVars>
          <dgm:bulletEnabled val="1"/>
        </dgm:presLayoutVars>
      </dgm:prSet>
      <dgm:spPr/>
    </dgm:pt>
    <dgm:pt modelId="{1B31DEDC-D710-49F0-8ABD-156990DB038A}" type="pres">
      <dgm:prSet presAssocID="{5E61D09B-6F18-4AB1-910B-BDFEC4FF65B2}" presName="parTrans" presStyleLbl="bgSibTrans2D1" presStyleIdx="4" presStyleCnt="8"/>
      <dgm:spPr/>
    </dgm:pt>
    <dgm:pt modelId="{52945BA8-05C0-4400-BA26-1D3DB854696A}" type="pres">
      <dgm:prSet presAssocID="{922D0175-98BC-4050-A81E-35BFDA3EEE30}" presName="node" presStyleLbl="node1" presStyleIdx="4" presStyleCnt="8">
        <dgm:presLayoutVars>
          <dgm:bulletEnabled val="1"/>
        </dgm:presLayoutVars>
      </dgm:prSet>
      <dgm:spPr/>
    </dgm:pt>
    <dgm:pt modelId="{85CA5C34-47DC-4CF0-8E8C-459984D74059}" type="pres">
      <dgm:prSet presAssocID="{334B424A-9433-409F-B97E-9DC003E65896}" presName="parTrans" presStyleLbl="bgSibTrans2D1" presStyleIdx="5" presStyleCnt="8"/>
      <dgm:spPr/>
    </dgm:pt>
    <dgm:pt modelId="{7CB0070B-638A-4229-90F1-78EDFB0F2FDD}" type="pres">
      <dgm:prSet presAssocID="{AA0380AC-1320-4BDA-8664-0572454D41DC}" presName="node" presStyleLbl="node1" presStyleIdx="5" presStyleCnt="8">
        <dgm:presLayoutVars>
          <dgm:bulletEnabled val="1"/>
        </dgm:presLayoutVars>
      </dgm:prSet>
      <dgm:spPr/>
    </dgm:pt>
    <dgm:pt modelId="{4670B0B3-73DB-462E-8795-F6BBB310459E}" type="pres">
      <dgm:prSet presAssocID="{82E57CE6-71C5-4F61-9643-A3F85CEBE6AB}" presName="parTrans" presStyleLbl="bgSibTrans2D1" presStyleIdx="6" presStyleCnt="8"/>
      <dgm:spPr/>
    </dgm:pt>
    <dgm:pt modelId="{0CA05E26-75DA-45EE-B36B-FE131C805A44}" type="pres">
      <dgm:prSet presAssocID="{615AA969-DB90-4EA3-B2BE-D521A1795432}" presName="node" presStyleLbl="node1" presStyleIdx="6" presStyleCnt="8">
        <dgm:presLayoutVars>
          <dgm:bulletEnabled val="1"/>
        </dgm:presLayoutVars>
      </dgm:prSet>
      <dgm:spPr/>
    </dgm:pt>
    <dgm:pt modelId="{E9226368-688A-436D-BFA7-7125A2080E6F}" type="pres">
      <dgm:prSet presAssocID="{D8A34E91-13CD-4119-9BC3-ED7A642A4A0C}" presName="parTrans" presStyleLbl="bgSibTrans2D1" presStyleIdx="7" presStyleCnt="8"/>
      <dgm:spPr/>
    </dgm:pt>
    <dgm:pt modelId="{BF06F004-B9F4-43FA-883B-5AB000920EB1}" type="pres">
      <dgm:prSet presAssocID="{F2C2C1EF-538F-4D9C-B504-CB3E4FCF3514}" presName="node" presStyleLbl="node1" presStyleIdx="7" presStyleCnt="8">
        <dgm:presLayoutVars>
          <dgm:bulletEnabled val="1"/>
        </dgm:presLayoutVars>
      </dgm:prSet>
      <dgm:spPr/>
    </dgm:pt>
  </dgm:ptLst>
  <dgm:cxnLst>
    <dgm:cxn modelId="{A37D8407-CA5C-4927-A4C3-87C4EDCC1E3F}" srcId="{14A87701-D423-4E3C-AE28-4751275FE1D9}" destId="{8FDAB67B-3A31-462A-AD8B-FEC3028D7BB4}" srcOrd="1" destOrd="0" parTransId="{09384D17-B88C-4DD6-9582-9AB1A8F894C1}" sibTransId="{86971FB3-9B9F-4CBD-847F-BD4A0A0D043D}"/>
    <dgm:cxn modelId="{B83DF519-F4A4-400E-95FA-9FA29210F708}" srcId="{B465759D-6412-44AC-B65C-6E3DCAC488F5}" destId="{7E5BE6A5-AEA2-44B5-9135-12C65A692706}" srcOrd="2" destOrd="0" parTransId="{5D8D1232-D02E-43AC-B692-7AEA1B6AE02C}" sibTransId="{F681F7D5-34D5-4AEB-8916-81F00DFEBFCD}"/>
    <dgm:cxn modelId="{2B996720-4C3F-4C13-9AAD-7A206D3F23D6}" srcId="{B465759D-6412-44AC-B65C-6E3DCAC488F5}" destId="{7C407E76-8AF0-40B0-AEB1-BFF60126B3D7}" srcOrd="1" destOrd="0" parTransId="{AF0571AC-9CC7-4A45-A3E1-3D173E851C23}" sibTransId="{14F13DC9-9523-4D9F-9779-7FAF287ADAB5}"/>
    <dgm:cxn modelId="{55033135-47AE-42D3-86DC-48B8A586B6FA}" type="presOf" srcId="{5D8D1232-D02E-43AC-B692-7AEA1B6AE02C}" destId="{02CD5704-37D7-4B74-A481-9AD7897B6C1F}" srcOrd="0" destOrd="0" presId="urn:microsoft.com/office/officeart/2005/8/layout/radial4"/>
    <dgm:cxn modelId="{5FC9C735-EC6A-4AA2-8C2B-790A9A9E446C}" srcId="{8FDAB67B-3A31-462A-AD8B-FEC3028D7BB4}" destId="{3FB73092-1979-4DC9-A8C6-07DAF413C2B2}" srcOrd="0" destOrd="0" parTransId="{B17FECD1-FDEC-41E7-9519-12E79B416E7B}" sibTransId="{4CC8B353-9DF6-46B9-9CA9-69F33323EBF5}"/>
    <dgm:cxn modelId="{02BB8A40-F7D7-45F5-8C4B-2B8B068EF720}" type="presOf" srcId="{305348A9-333B-409B-BCFD-078C48C2C8FD}" destId="{914BF399-5746-48EB-A773-7FAD83A0649E}" srcOrd="0" destOrd="0" presId="urn:microsoft.com/office/officeart/2005/8/layout/radial4"/>
    <dgm:cxn modelId="{D1F93E61-128C-499F-9960-F8F639986DEF}" srcId="{B465759D-6412-44AC-B65C-6E3DCAC488F5}" destId="{615AA969-DB90-4EA3-B2BE-D521A1795432}" srcOrd="6" destOrd="0" parTransId="{82E57CE6-71C5-4F61-9643-A3F85CEBE6AB}" sibTransId="{BE40C340-B4BD-4F8C-AEC9-08880A01DFCC}"/>
    <dgm:cxn modelId="{E523B062-7483-438C-AFCE-E1CC1487850C}" type="presOf" srcId="{AF0571AC-9CC7-4A45-A3E1-3D173E851C23}" destId="{AE9C0055-CF96-4931-BFAC-B2C68E0516B5}" srcOrd="0" destOrd="0" presId="urn:microsoft.com/office/officeart/2005/8/layout/radial4"/>
    <dgm:cxn modelId="{FE137963-0E0B-42BD-8280-A7FD80E1A074}" type="presOf" srcId="{82E57CE6-71C5-4F61-9643-A3F85CEBE6AB}" destId="{4670B0B3-73DB-462E-8795-F6BBB310459E}" srcOrd="0" destOrd="0" presId="urn:microsoft.com/office/officeart/2005/8/layout/radial4"/>
    <dgm:cxn modelId="{6A125168-F9DE-4B0A-8CFF-AB91DEF6E0CD}" type="presOf" srcId="{7C407E76-8AF0-40B0-AEB1-BFF60126B3D7}" destId="{C692DC77-1E9F-4908-93A5-9992D116F121}" srcOrd="0" destOrd="0" presId="urn:microsoft.com/office/officeart/2005/8/layout/radial4"/>
    <dgm:cxn modelId="{AEEFCF4D-3E42-47AF-B9C0-A89355F45527}" srcId="{14A87701-D423-4E3C-AE28-4751275FE1D9}" destId="{B465759D-6412-44AC-B65C-6E3DCAC488F5}" srcOrd="0" destOrd="0" parTransId="{B9C39977-CA1E-43BE-87B7-D81C306DAE3D}" sibTransId="{EC9A4F71-88E1-4536-B233-AEF81976A1E3}"/>
    <dgm:cxn modelId="{12272970-9D5A-4CF5-AF5F-9846910FD031}" srcId="{B465759D-6412-44AC-B65C-6E3DCAC488F5}" destId="{922D0175-98BC-4050-A81E-35BFDA3EEE30}" srcOrd="4" destOrd="0" parTransId="{5E61D09B-6F18-4AB1-910B-BDFEC4FF65B2}" sibTransId="{6CBF4ADD-0C8A-446E-9CDF-F75970C312D3}"/>
    <dgm:cxn modelId="{9BD51E5A-DFFA-4994-B7BB-0CCCC731C082}" srcId="{B465759D-6412-44AC-B65C-6E3DCAC488F5}" destId="{F2C2C1EF-538F-4D9C-B504-CB3E4FCF3514}" srcOrd="7" destOrd="0" parTransId="{D8A34E91-13CD-4119-9BC3-ED7A642A4A0C}" sibTransId="{191F7897-7104-4E4C-8F37-8FE151A19E45}"/>
    <dgm:cxn modelId="{51DC9A93-3AE0-48F9-9A16-A912458153B0}" srcId="{B465759D-6412-44AC-B65C-6E3DCAC488F5}" destId="{97843351-49DB-4B0E-96E9-B7B0941DCD95}" srcOrd="3" destOrd="0" parTransId="{41E9CEBF-08A4-4EBB-89BF-22989B853D07}" sibTransId="{E7FE27B4-32C5-4150-9BF2-CCBB87D68B07}"/>
    <dgm:cxn modelId="{D84F3F97-ECE0-41BE-ABA8-80128EEF5407}" type="presOf" srcId="{5E61D09B-6F18-4AB1-910B-BDFEC4FF65B2}" destId="{1B31DEDC-D710-49F0-8ABD-156990DB038A}" srcOrd="0" destOrd="0" presId="urn:microsoft.com/office/officeart/2005/8/layout/radial4"/>
    <dgm:cxn modelId="{ECA749AC-14DC-4107-A24A-4B6FB8A00CC9}" type="presOf" srcId="{D8A34E91-13CD-4119-9BC3-ED7A642A4A0C}" destId="{E9226368-688A-436D-BFA7-7125A2080E6F}" srcOrd="0" destOrd="0" presId="urn:microsoft.com/office/officeart/2005/8/layout/radial4"/>
    <dgm:cxn modelId="{0E8F7DB9-2140-4FD7-928E-CA316BB17D22}" type="presOf" srcId="{F2C2C1EF-538F-4D9C-B504-CB3E4FCF3514}" destId="{BF06F004-B9F4-43FA-883B-5AB000920EB1}" srcOrd="0" destOrd="0" presId="urn:microsoft.com/office/officeart/2005/8/layout/radial4"/>
    <dgm:cxn modelId="{C26C54BB-689F-41B2-8C97-41C175A642BC}" type="presOf" srcId="{B4966015-1647-46EA-8F16-36477CD4A26B}" destId="{00DC0794-6F83-45BC-90EB-90ACA51DB18A}" srcOrd="0" destOrd="0" presId="urn:microsoft.com/office/officeart/2005/8/layout/radial4"/>
    <dgm:cxn modelId="{091679C3-9248-4B4C-B799-ECB2BAA535F5}" type="presOf" srcId="{B465759D-6412-44AC-B65C-6E3DCAC488F5}" destId="{4C58503E-A62D-415D-A69C-878399AF578D}" srcOrd="0" destOrd="0" presId="urn:microsoft.com/office/officeart/2005/8/layout/radial4"/>
    <dgm:cxn modelId="{DF7DE4C5-96B4-4C87-BCA5-EF9572C984D8}" type="presOf" srcId="{334B424A-9433-409F-B97E-9DC003E65896}" destId="{85CA5C34-47DC-4CF0-8E8C-459984D74059}" srcOrd="0" destOrd="0" presId="urn:microsoft.com/office/officeart/2005/8/layout/radial4"/>
    <dgm:cxn modelId="{814CEECC-52B6-42E0-B1C0-15D81BFBD2BF}" srcId="{B465759D-6412-44AC-B65C-6E3DCAC488F5}" destId="{AA0380AC-1320-4BDA-8664-0572454D41DC}" srcOrd="5" destOrd="0" parTransId="{334B424A-9433-409F-B97E-9DC003E65896}" sibTransId="{04F23CDE-E49A-450B-A172-C73B38CFB32B}"/>
    <dgm:cxn modelId="{DAE02AD1-7D7D-498B-94B2-148814A89C56}" type="presOf" srcId="{7E5BE6A5-AEA2-44B5-9135-12C65A692706}" destId="{67422B28-7883-4ABF-B7DB-E15CB912BB39}" srcOrd="0" destOrd="0" presId="urn:microsoft.com/office/officeart/2005/8/layout/radial4"/>
    <dgm:cxn modelId="{0BF06AF0-00F6-47B3-A082-78113F8697F0}" type="presOf" srcId="{922D0175-98BC-4050-A81E-35BFDA3EEE30}" destId="{52945BA8-05C0-4400-BA26-1D3DB854696A}" srcOrd="0" destOrd="0" presId="urn:microsoft.com/office/officeart/2005/8/layout/radial4"/>
    <dgm:cxn modelId="{0ECC6EF1-9180-4228-B104-4298B811E1DA}" type="presOf" srcId="{AA0380AC-1320-4BDA-8664-0572454D41DC}" destId="{7CB0070B-638A-4229-90F1-78EDFB0F2FDD}" srcOrd="0" destOrd="0" presId="urn:microsoft.com/office/officeart/2005/8/layout/radial4"/>
    <dgm:cxn modelId="{DF7A67F3-7B93-4037-BD9D-F43FC9265ADD}" type="presOf" srcId="{615AA969-DB90-4EA3-B2BE-D521A1795432}" destId="{0CA05E26-75DA-45EE-B36B-FE131C805A44}" srcOrd="0" destOrd="0" presId="urn:microsoft.com/office/officeart/2005/8/layout/radial4"/>
    <dgm:cxn modelId="{BDF9F6F7-7900-4705-BAFB-7C97E259925B}" srcId="{B465759D-6412-44AC-B65C-6E3DCAC488F5}" destId="{305348A9-333B-409B-BCFD-078C48C2C8FD}" srcOrd="0" destOrd="0" parTransId="{B4966015-1647-46EA-8F16-36477CD4A26B}" sibTransId="{F0E2BA67-58F0-41E1-B68B-42EB4F3413F0}"/>
    <dgm:cxn modelId="{68B23EFB-0772-43BC-9774-F3CF8F68D71B}" type="presOf" srcId="{41E9CEBF-08A4-4EBB-89BF-22989B853D07}" destId="{1555F09F-BEF7-4862-A381-CFCB1BB92CC8}" srcOrd="0" destOrd="0" presId="urn:microsoft.com/office/officeart/2005/8/layout/radial4"/>
    <dgm:cxn modelId="{D00867FC-E8BD-4DA8-853D-C651222D1614}" type="presOf" srcId="{14A87701-D423-4E3C-AE28-4751275FE1D9}" destId="{0968439B-A7D5-4237-88F2-345E618D0338}" srcOrd="0" destOrd="0" presId="urn:microsoft.com/office/officeart/2005/8/layout/radial4"/>
    <dgm:cxn modelId="{BEF887FF-A213-4323-B967-A16B4039D020}" type="presOf" srcId="{97843351-49DB-4B0E-96E9-B7B0941DCD95}" destId="{FECEF0C0-049E-4B11-8DA0-72DAC154FCBF}" srcOrd="0" destOrd="0" presId="urn:microsoft.com/office/officeart/2005/8/layout/radial4"/>
    <dgm:cxn modelId="{4CAC97A8-431A-4B0D-8C7D-FF07FE584D3D}" type="presParOf" srcId="{0968439B-A7D5-4237-88F2-345E618D0338}" destId="{4C58503E-A62D-415D-A69C-878399AF578D}" srcOrd="0" destOrd="0" presId="urn:microsoft.com/office/officeart/2005/8/layout/radial4"/>
    <dgm:cxn modelId="{C8E675EF-2A70-4545-8908-4DA364BFB66E}" type="presParOf" srcId="{0968439B-A7D5-4237-88F2-345E618D0338}" destId="{00DC0794-6F83-45BC-90EB-90ACA51DB18A}" srcOrd="1" destOrd="0" presId="urn:microsoft.com/office/officeart/2005/8/layout/radial4"/>
    <dgm:cxn modelId="{ED231BFB-9BA7-4F6E-92C2-954DEF0FB2C1}" type="presParOf" srcId="{0968439B-A7D5-4237-88F2-345E618D0338}" destId="{914BF399-5746-48EB-A773-7FAD83A0649E}" srcOrd="2" destOrd="0" presId="urn:microsoft.com/office/officeart/2005/8/layout/radial4"/>
    <dgm:cxn modelId="{DDAFC5EC-0C59-428B-9E2E-FE1257E05D1E}" type="presParOf" srcId="{0968439B-A7D5-4237-88F2-345E618D0338}" destId="{AE9C0055-CF96-4931-BFAC-B2C68E0516B5}" srcOrd="3" destOrd="0" presId="urn:microsoft.com/office/officeart/2005/8/layout/radial4"/>
    <dgm:cxn modelId="{441B75F0-8FB1-436E-8803-6A8831884275}" type="presParOf" srcId="{0968439B-A7D5-4237-88F2-345E618D0338}" destId="{C692DC77-1E9F-4908-93A5-9992D116F121}" srcOrd="4" destOrd="0" presId="urn:microsoft.com/office/officeart/2005/8/layout/radial4"/>
    <dgm:cxn modelId="{CE72DFBE-2788-4E90-9B7A-F352ECB8C16C}" type="presParOf" srcId="{0968439B-A7D5-4237-88F2-345E618D0338}" destId="{02CD5704-37D7-4B74-A481-9AD7897B6C1F}" srcOrd="5" destOrd="0" presId="urn:microsoft.com/office/officeart/2005/8/layout/radial4"/>
    <dgm:cxn modelId="{BCBBA40F-3844-487B-A4ED-2105DD2E081D}" type="presParOf" srcId="{0968439B-A7D5-4237-88F2-345E618D0338}" destId="{67422B28-7883-4ABF-B7DB-E15CB912BB39}" srcOrd="6" destOrd="0" presId="urn:microsoft.com/office/officeart/2005/8/layout/radial4"/>
    <dgm:cxn modelId="{70449B80-B609-438E-80DB-E1F98080C5C9}" type="presParOf" srcId="{0968439B-A7D5-4237-88F2-345E618D0338}" destId="{1555F09F-BEF7-4862-A381-CFCB1BB92CC8}" srcOrd="7" destOrd="0" presId="urn:microsoft.com/office/officeart/2005/8/layout/radial4"/>
    <dgm:cxn modelId="{288BD8BF-E531-4E1D-9BC2-6546B778A399}" type="presParOf" srcId="{0968439B-A7D5-4237-88F2-345E618D0338}" destId="{FECEF0C0-049E-4B11-8DA0-72DAC154FCBF}" srcOrd="8" destOrd="0" presId="urn:microsoft.com/office/officeart/2005/8/layout/radial4"/>
    <dgm:cxn modelId="{6C1A5A20-9694-4F8C-AEF8-2395FEE070DD}" type="presParOf" srcId="{0968439B-A7D5-4237-88F2-345E618D0338}" destId="{1B31DEDC-D710-49F0-8ABD-156990DB038A}" srcOrd="9" destOrd="0" presId="urn:microsoft.com/office/officeart/2005/8/layout/radial4"/>
    <dgm:cxn modelId="{CA8F82DE-2EE3-4730-B671-E19BE8074609}" type="presParOf" srcId="{0968439B-A7D5-4237-88F2-345E618D0338}" destId="{52945BA8-05C0-4400-BA26-1D3DB854696A}" srcOrd="10" destOrd="0" presId="urn:microsoft.com/office/officeart/2005/8/layout/radial4"/>
    <dgm:cxn modelId="{8BEFD72C-AF87-4CC1-83BD-9EBFBFE6013D}" type="presParOf" srcId="{0968439B-A7D5-4237-88F2-345E618D0338}" destId="{85CA5C34-47DC-4CF0-8E8C-459984D74059}" srcOrd="11" destOrd="0" presId="urn:microsoft.com/office/officeart/2005/8/layout/radial4"/>
    <dgm:cxn modelId="{4B2CAF48-BDB0-45E2-B2C3-D39B65FE3D36}" type="presParOf" srcId="{0968439B-A7D5-4237-88F2-345E618D0338}" destId="{7CB0070B-638A-4229-90F1-78EDFB0F2FDD}" srcOrd="12" destOrd="0" presId="urn:microsoft.com/office/officeart/2005/8/layout/radial4"/>
    <dgm:cxn modelId="{4D8CBFE5-A75D-4870-9A03-CA063B4A4B79}" type="presParOf" srcId="{0968439B-A7D5-4237-88F2-345E618D0338}" destId="{4670B0B3-73DB-462E-8795-F6BBB310459E}" srcOrd="13" destOrd="0" presId="urn:microsoft.com/office/officeart/2005/8/layout/radial4"/>
    <dgm:cxn modelId="{FB2F8796-9943-459F-806A-AE7917DE2558}" type="presParOf" srcId="{0968439B-A7D5-4237-88F2-345E618D0338}" destId="{0CA05E26-75DA-45EE-B36B-FE131C805A44}" srcOrd="14" destOrd="0" presId="urn:microsoft.com/office/officeart/2005/8/layout/radial4"/>
    <dgm:cxn modelId="{0D51723D-7B6A-4A40-BDD3-CE074A8285BF}" type="presParOf" srcId="{0968439B-A7D5-4237-88F2-345E618D0338}" destId="{E9226368-688A-436D-BFA7-7125A2080E6F}" srcOrd="15" destOrd="0" presId="urn:microsoft.com/office/officeart/2005/8/layout/radial4"/>
    <dgm:cxn modelId="{C1AE9504-3F90-4B19-BB17-A957E08A5CA6}" type="presParOf" srcId="{0968439B-A7D5-4237-88F2-345E618D0338}" destId="{BF06F004-B9F4-43FA-883B-5AB000920EB1}" srcOrd="16" destOrd="0" presId="urn:microsoft.com/office/officeart/2005/8/layout/radial4"/>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EFAB9A1-0881-44BA-9F3E-42356A415C09}" type="doc">
      <dgm:prSet loTypeId="urn:microsoft.com/office/officeart/2005/8/layout/hList1" loCatId="list" qsTypeId="urn:microsoft.com/office/officeart/2005/8/quickstyle/3d1" qsCatId="3D" csTypeId="urn:microsoft.com/office/officeart/2005/8/colors/accent1_2" csCatId="accent1" phldr="1"/>
      <dgm:spPr/>
      <dgm:t>
        <a:bodyPr/>
        <a:lstStyle/>
        <a:p>
          <a:endParaRPr lang="el-GR"/>
        </a:p>
      </dgm:t>
    </dgm:pt>
    <dgm:pt modelId="{D3D53576-C0B7-4C04-9812-BCD5E7AFE4C2}">
      <dgm:prSet phldrT="[Κείμενο]" custT="1"/>
      <dgm:spPr>
        <a:blipFill rotWithShape="0">
          <a:blip xmlns:r="http://schemas.openxmlformats.org/officeDocument/2006/relationships" r:embed="rId1"/>
          <a:stretch>
            <a:fillRect/>
          </a:stretch>
        </a:blipFill>
      </dgm:spPr>
      <dgm:t>
        <a:bodyPr/>
        <a:lstStyle/>
        <a:p>
          <a:r>
            <a:rPr lang="el-GR" sz="2300" b="1" baseline="0" dirty="0">
              <a:solidFill>
                <a:schemeClr val="tx1"/>
              </a:solidFill>
            </a:rPr>
            <a:t>Βιολογική πείνα</a:t>
          </a:r>
          <a:endParaRPr lang="el-GR" sz="2300" b="1" dirty="0">
            <a:solidFill>
              <a:schemeClr val="tx1"/>
            </a:solidFill>
          </a:endParaRPr>
        </a:p>
      </dgm:t>
    </dgm:pt>
    <dgm:pt modelId="{DE36F63B-02AE-4945-897A-F609FB18828E}" type="parTrans" cxnId="{30AEB51F-4F8F-45AC-92BA-E4D63D4D5A71}">
      <dgm:prSet/>
      <dgm:spPr/>
      <dgm:t>
        <a:bodyPr/>
        <a:lstStyle/>
        <a:p>
          <a:endParaRPr lang="el-GR"/>
        </a:p>
      </dgm:t>
    </dgm:pt>
    <dgm:pt modelId="{E3CA5B69-D6F1-4E7E-82D3-9FEFD8F1F644}" type="sibTrans" cxnId="{30AEB51F-4F8F-45AC-92BA-E4D63D4D5A71}">
      <dgm:prSet/>
      <dgm:spPr/>
      <dgm:t>
        <a:bodyPr/>
        <a:lstStyle/>
        <a:p>
          <a:endParaRPr lang="el-GR"/>
        </a:p>
      </dgm:t>
    </dgm:pt>
    <dgm:pt modelId="{6581F175-47EC-45D3-AA74-0CA133986CF7}">
      <dgm:prSet phldrT="[Κείμενο]" custT="1"/>
      <dgm:spPr>
        <a:solidFill>
          <a:srgbClr val="3FFF3F">
            <a:alpha val="90000"/>
          </a:srgbClr>
        </a:solidFill>
      </dgm:spPr>
      <dgm:t>
        <a:bodyPr/>
        <a:lstStyle/>
        <a:p>
          <a:pPr algn="just"/>
          <a:r>
            <a:rPr lang="el-GR" sz="1600" b="1" i="0" dirty="0"/>
            <a:t>Εμφανίζεται σταδιακά</a:t>
          </a:r>
          <a:r>
            <a:rPr lang="en-US" sz="1600" b="1" i="0" dirty="0"/>
            <a:t>.</a:t>
          </a:r>
          <a:endParaRPr lang="el-GR" sz="1600" b="1" dirty="0"/>
        </a:p>
      </dgm:t>
    </dgm:pt>
    <dgm:pt modelId="{32F27A42-1945-4496-A882-62A5FB7CA694}" type="parTrans" cxnId="{853D775C-A29A-4317-8117-B8017510B7AF}">
      <dgm:prSet/>
      <dgm:spPr/>
      <dgm:t>
        <a:bodyPr/>
        <a:lstStyle/>
        <a:p>
          <a:endParaRPr lang="el-GR"/>
        </a:p>
      </dgm:t>
    </dgm:pt>
    <dgm:pt modelId="{6C2F0FBA-B0D9-4171-A77F-B48871606894}" type="sibTrans" cxnId="{853D775C-A29A-4317-8117-B8017510B7AF}">
      <dgm:prSet/>
      <dgm:spPr/>
      <dgm:t>
        <a:bodyPr/>
        <a:lstStyle/>
        <a:p>
          <a:endParaRPr lang="el-GR"/>
        </a:p>
      </dgm:t>
    </dgm:pt>
    <dgm:pt modelId="{6F7FF41E-E067-49CF-889C-C8C805807D96}">
      <dgm:prSet phldrT="[Κείμενο]" custT="1"/>
      <dgm:spPr>
        <a:blipFill dpi="0" rotWithShape="0">
          <a:blip xmlns:r="http://schemas.openxmlformats.org/officeDocument/2006/relationships" r:embed="rId2"/>
          <a:srcRect/>
          <a:stretch>
            <a:fillRect/>
          </a:stretch>
        </a:blipFill>
      </dgm:spPr>
      <dgm:t>
        <a:bodyPr/>
        <a:lstStyle/>
        <a:p>
          <a:r>
            <a:rPr lang="el-GR" sz="2300" b="1" baseline="0" dirty="0">
              <a:solidFill>
                <a:schemeClr val="tx1"/>
              </a:solidFill>
            </a:rPr>
            <a:t>Συναισθηματική πείνα</a:t>
          </a:r>
          <a:endParaRPr lang="el-GR" sz="2300" b="1" dirty="0">
            <a:solidFill>
              <a:schemeClr val="tx1"/>
            </a:solidFill>
          </a:endParaRPr>
        </a:p>
      </dgm:t>
    </dgm:pt>
    <dgm:pt modelId="{DC54E95F-5D8E-40AF-BE63-86269BEA1409}" type="parTrans" cxnId="{D03D27B0-AD3B-4C72-9129-96DDBA0FB7B4}">
      <dgm:prSet/>
      <dgm:spPr/>
      <dgm:t>
        <a:bodyPr/>
        <a:lstStyle/>
        <a:p>
          <a:endParaRPr lang="el-GR"/>
        </a:p>
      </dgm:t>
    </dgm:pt>
    <dgm:pt modelId="{D1C2AD8D-CB17-4570-8198-3CFF71A9317D}" type="sibTrans" cxnId="{D03D27B0-AD3B-4C72-9129-96DDBA0FB7B4}">
      <dgm:prSet/>
      <dgm:spPr/>
      <dgm:t>
        <a:bodyPr/>
        <a:lstStyle/>
        <a:p>
          <a:endParaRPr lang="el-GR"/>
        </a:p>
      </dgm:t>
    </dgm:pt>
    <dgm:pt modelId="{3B87BF4C-A886-42DC-81AA-52F66B49E406}">
      <dgm:prSet phldrT="[Κείμενο]" custT="1"/>
      <dgm:spPr>
        <a:solidFill>
          <a:srgbClr val="FF3300">
            <a:alpha val="89804"/>
          </a:srgbClr>
        </a:solidFill>
      </dgm:spPr>
      <dgm:t>
        <a:bodyPr/>
        <a:lstStyle/>
        <a:p>
          <a:pPr algn="just"/>
          <a:r>
            <a:rPr lang="el-GR" sz="1600" b="1" i="0" dirty="0"/>
            <a:t>Εμφανίζεται ξαφνικά</a:t>
          </a:r>
          <a:r>
            <a:rPr lang="en-US" sz="1600" b="1" i="0" dirty="0"/>
            <a:t>.</a:t>
          </a:r>
          <a:endParaRPr lang="el-GR" sz="1600" b="1" dirty="0"/>
        </a:p>
      </dgm:t>
    </dgm:pt>
    <dgm:pt modelId="{C95F1A4D-37F7-4419-BCA1-1EF60F848B85}" type="parTrans" cxnId="{BFFACC5C-DDF8-4C8F-BCEC-7D7A8A4217E3}">
      <dgm:prSet/>
      <dgm:spPr/>
      <dgm:t>
        <a:bodyPr/>
        <a:lstStyle/>
        <a:p>
          <a:endParaRPr lang="el-GR"/>
        </a:p>
      </dgm:t>
    </dgm:pt>
    <dgm:pt modelId="{DE2A4E03-C230-48A6-AC62-30FA4C752ED8}" type="sibTrans" cxnId="{BFFACC5C-DDF8-4C8F-BCEC-7D7A8A4217E3}">
      <dgm:prSet/>
      <dgm:spPr/>
      <dgm:t>
        <a:bodyPr/>
        <a:lstStyle/>
        <a:p>
          <a:endParaRPr lang="el-GR"/>
        </a:p>
      </dgm:t>
    </dgm:pt>
    <dgm:pt modelId="{49909F12-7008-424A-87D5-8C4D7E8947D3}">
      <dgm:prSet phldrT="[Κείμενο]" custT="1"/>
      <dgm:spPr>
        <a:solidFill>
          <a:srgbClr val="3FFF3F">
            <a:alpha val="90000"/>
          </a:srgbClr>
        </a:solidFill>
      </dgm:spPr>
      <dgm:t>
        <a:bodyPr/>
        <a:lstStyle/>
        <a:p>
          <a:pPr algn="just"/>
          <a:r>
            <a:rPr lang="el-GR" sz="1600" b="1" i="0" dirty="0"/>
            <a:t>Όταν επέρχεται κορεσμός, ο εγκέφαλος δίνει εντολή για να μην καταναλώσουμε άλλο.</a:t>
          </a:r>
          <a:endParaRPr lang="el-GR" sz="1600" b="1" dirty="0"/>
        </a:p>
      </dgm:t>
    </dgm:pt>
    <dgm:pt modelId="{31085186-4302-4A50-B005-2E4A0E1DB764}" type="parTrans" cxnId="{AA44824C-D69B-4B59-8BCE-B187F814EF73}">
      <dgm:prSet/>
      <dgm:spPr/>
      <dgm:t>
        <a:bodyPr/>
        <a:lstStyle/>
        <a:p>
          <a:endParaRPr lang="el-GR"/>
        </a:p>
      </dgm:t>
    </dgm:pt>
    <dgm:pt modelId="{A4E44DF4-A52F-4966-9DA7-7C9F6FD198B3}" type="sibTrans" cxnId="{AA44824C-D69B-4B59-8BCE-B187F814EF73}">
      <dgm:prSet/>
      <dgm:spPr/>
      <dgm:t>
        <a:bodyPr/>
        <a:lstStyle/>
        <a:p>
          <a:endParaRPr lang="el-GR"/>
        </a:p>
      </dgm:t>
    </dgm:pt>
    <dgm:pt modelId="{CA6E74BB-C5C5-454B-9BF6-6C1269B4AAAF}">
      <dgm:prSet phldrT="[Κείμενο]" custT="1"/>
      <dgm:spPr>
        <a:solidFill>
          <a:srgbClr val="FF3300">
            <a:alpha val="89804"/>
          </a:srgbClr>
        </a:solidFill>
      </dgm:spPr>
      <dgm:t>
        <a:bodyPr/>
        <a:lstStyle/>
        <a:p>
          <a:pPr algn="just"/>
          <a:r>
            <a:rPr lang="el-GR" sz="1600" b="1" i="0" dirty="0"/>
            <a:t>Υπάρχει η αίσθηση ότι δεν χορταίνουμε ποτέ.</a:t>
          </a:r>
          <a:endParaRPr lang="el-GR" sz="1600" b="1" dirty="0"/>
        </a:p>
      </dgm:t>
    </dgm:pt>
    <dgm:pt modelId="{DA4A8BBD-6FA3-4262-9E66-8FF72DAF6425}" type="parTrans" cxnId="{CB0912CE-E4BF-4D17-A9DC-282D2CE2043D}">
      <dgm:prSet/>
      <dgm:spPr/>
      <dgm:t>
        <a:bodyPr/>
        <a:lstStyle/>
        <a:p>
          <a:endParaRPr lang="el-GR"/>
        </a:p>
      </dgm:t>
    </dgm:pt>
    <dgm:pt modelId="{C1A53BA9-966B-45FE-8C0F-EC44B25222C3}" type="sibTrans" cxnId="{CB0912CE-E4BF-4D17-A9DC-282D2CE2043D}">
      <dgm:prSet/>
      <dgm:spPr/>
      <dgm:t>
        <a:bodyPr/>
        <a:lstStyle/>
        <a:p>
          <a:endParaRPr lang="el-GR"/>
        </a:p>
      </dgm:t>
    </dgm:pt>
    <dgm:pt modelId="{4408C0CF-08B1-492A-8DFC-C576F9F9422A}">
      <dgm:prSet phldrT="[Κείμενο]" custT="1"/>
      <dgm:spPr>
        <a:solidFill>
          <a:srgbClr val="FF3300">
            <a:alpha val="89804"/>
          </a:srgbClr>
        </a:solidFill>
      </dgm:spPr>
      <dgm:t>
        <a:bodyPr/>
        <a:lstStyle/>
        <a:p>
          <a:pPr algn="just"/>
          <a:r>
            <a:rPr lang="el-GR" sz="1600" b="1" i="0" dirty="0"/>
            <a:t>Συνοδεύεται το αίσθημα της ενοχής.</a:t>
          </a:r>
          <a:endParaRPr lang="el-GR" sz="1600" b="1" dirty="0"/>
        </a:p>
      </dgm:t>
    </dgm:pt>
    <dgm:pt modelId="{11C1C952-EECD-42D6-80B4-F2E6E4AB996B}" type="parTrans" cxnId="{889F0085-6A90-4F37-AA2F-75CAFE09BA23}">
      <dgm:prSet/>
      <dgm:spPr/>
      <dgm:t>
        <a:bodyPr/>
        <a:lstStyle/>
        <a:p>
          <a:endParaRPr lang="el-GR"/>
        </a:p>
      </dgm:t>
    </dgm:pt>
    <dgm:pt modelId="{34102869-3640-4E29-8FFD-B951F47F1D82}" type="sibTrans" cxnId="{889F0085-6A90-4F37-AA2F-75CAFE09BA23}">
      <dgm:prSet/>
      <dgm:spPr/>
      <dgm:t>
        <a:bodyPr/>
        <a:lstStyle/>
        <a:p>
          <a:endParaRPr lang="el-GR"/>
        </a:p>
      </dgm:t>
    </dgm:pt>
    <dgm:pt modelId="{962136FA-0E0B-49CB-B540-B86778DCA8FB}">
      <dgm:prSet phldrT="[Κείμενο]" custT="1"/>
      <dgm:spPr>
        <a:solidFill>
          <a:srgbClr val="3FFF3F">
            <a:alpha val="90000"/>
          </a:srgbClr>
        </a:solidFill>
      </dgm:spPr>
      <dgm:t>
        <a:bodyPr/>
        <a:lstStyle/>
        <a:p>
          <a:pPr algn="just"/>
          <a:endParaRPr lang="el-GR" sz="1700" b="1" dirty="0"/>
        </a:p>
      </dgm:t>
    </dgm:pt>
    <dgm:pt modelId="{C38B5781-29A7-41E8-8903-3C23D0ACA9BD}" type="parTrans" cxnId="{E8D19ED2-874F-4688-8670-909E5FC882F6}">
      <dgm:prSet/>
      <dgm:spPr/>
      <dgm:t>
        <a:bodyPr/>
        <a:lstStyle/>
        <a:p>
          <a:endParaRPr lang="en-US"/>
        </a:p>
      </dgm:t>
    </dgm:pt>
    <dgm:pt modelId="{1CAF9826-C04F-4D6E-8E2F-F4DB799AAD69}" type="sibTrans" cxnId="{E8D19ED2-874F-4688-8670-909E5FC882F6}">
      <dgm:prSet/>
      <dgm:spPr/>
      <dgm:t>
        <a:bodyPr/>
        <a:lstStyle/>
        <a:p>
          <a:endParaRPr lang="en-US"/>
        </a:p>
      </dgm:t>
    </dgm:pt>
    <dgm:pt modelId="{BAB2A66A-7994-48E2-956B-3DEAA0CFCB0E}">
      <dgm:prSet phldrT="[Κείμενο]" custT="1"/>
      <dgm:spPr>
        <a:solidFill>
          <a:srgbClr val="3FFF3F">
            <a:alpha val="90000"/>
          </a:srgbClr>
        </a:solidFill>
      </dgm:spPr>
      <dgm:t>
        <a:bodyPr/>
        <a:lstStyle/>
        <a:p>
          <a:pPr algn="just"/>
          <a:r>
            <a:rPr lang="el-GR" sz="1600" b="1" i="0" dirty="0"/>
            <a:t> Δεν αισθάνεστε ενοχές μετά τη λήξη γεύματος.</a:t>
          </a:r>
          <a:endParaRPr lang="el-GR" sz="1600" b="1" dirty="0"/>
        </a:p>
      </dgm:t>
    </dgm:pt>
    <dgm:pt modelId="{6286BF69-67B7-481A-8BE1-341EA379621A}" type="parTrans" cxnId="{68110352-E3EC-468D-94A4-BBF575C97CE1}">
      <dgm:prSet/>
      <dgm:spPr/>
      <dgm:t>
        <a:bodyPr/>
        <a:lstStyle/>
        <a:p>
          <a:endParaRPr lang="en-US"/>
        </a:p>
      </dgm:t>
    </dgm:pt>
    <dgm:pt modelId="{2CDEF451-CA38-4E33-9FC5-9A692944DF50}" type="sibTrans" cxnId="{68110352-E3EC-468D-94A4-BBF575C97CE1}">
      <dgm:prSet/>
      <dgm:spPr/>
      <dgm:t>
        <a:bodyPr/>
        <a:lstStyle/>
        <a:p>
          <a:endParaRPr lang="en-US"/>
        </a:p>
      </dgm:t>
    </dgm:pt>
    <dgm:pt modelId="{709881AA-4F89-4A6F-BA81-9FC7C95DD3FC}">
      <dgm:prSet phldrT="[Κείμενο]" custT="1"/>
      <dgm:spPr>
        <a:solidFill>
          <a:srgbClr val="3FFF3F">
            <a:alpha val="90000"/>
          </a:srgbClr>
        </a:solidFill>
      </dgm:spPr>
      <dgm:t>
        <a:bodyPr/>
        <a:lstStyle/>
        <a:p>
          <a:pPr algn="just"/>
          <a:endParaRPr lang="el-GR" sz="1700" b="1" dirty="0"/>
        </a:p>
      </dgm:t>
    </dgm:pt>
    <dgm:pt modelId="{1E3AF34C-7980-4634-BACE-0DD7BB7D40E0}" type="parTrans" cxnId="{5F40D1B4-AC9F-4D03-B7DB-B82307AEC8F4}">
      <dgm:prSet/>
      <dgm:spPr/>
      <dgm:t>
        <a:bodyPr/>
        <a:lstStyle/>
        <a:p>
          <a:endParaRPr lang="en-US"/>
        </a:p>
      </dgm:t>
    </dgm:pt>
    <dgm:pt modelId="{2C43A97D-BC8B-441A-952A-7B8BA645A37C}" type="sibTrans" cxnId="{5F40D1B4-AC9F-4D03-B7DB-B82307AEC8F4}">
      <dgm:prSet/>
      <dgm:spPr/>
      <dgm:t>
        <a:bodyPr/>
        <a:lstStyle/>
        <a:p>
          <a:endParaRPr lang="en-US"/>
        </a:p>
      </dgm:t>
    </dgm:pt>
    <dgm:pt modelId="{E4DF3E96-8592-4727-9FB2-72FA6EE8A107}">
      <dgm:prSet phldrT="[Κείμενο]" custT="1"/>
      <dgm:spPr>
        <a:solidFill>
          <a:srgbClr val="3FFF3F">
            <a:alpha val="90000"/>
          </a:srgbClr>
        </a:solidFill>
      </dgm:spPr>
      <dgm:t>
        <a:bodyPr/>
        <a:lstStyle/>
        <a:p>
          <a:pPr algn="just"/>
          <a:r>
            <a:rPr lang="el-GR" sz="1600" b="1" i="0" dirty="0"/>
            <a:t>Υπάρχει αίσθηση κατανάλωση τροφής από όλες τις ομάδες τροφίμων.</a:t>
          </a:r>
          <a:endParaRPr lang="el-GR" sz="1600" b="1" dirty="0"/>
        </a:p>
      </dgm:t>
    </dgm:pt>
    <dgm:pt modelId="{ADC498E0-D3BD-499E-A3FB-A6E02FA9FDB3}" type="parTrans" cxnId="{F120685A-7BCC-4962-89BC-6A1387C14F74}">
      <dgm:prSet/>
      <dgm:spPr/>
      <dgm:t>
        <a:bodyPr/>
        <a:lstStyle/>
        <a:p>
          <a:endParaRPr lang="en-US"/>
        </a:p>
      </dgm:t>
    </dgm:pt>
    <dgm:pt modelId="{47F565FC-AAB6-4958-8817-45A7D6BA4D6A}" type="sibTrans" cxnId="{F120685A-7BCC-4962-89BC-6A1387C14F74}">
      <dgm:prSet/>
      <dgm:spPr/>
      <dgm:t>
        <a:bodyPr/>
        <a:lstStyle/>
        <a:p>
          <a:endParaRPr lang="en-US"/>
        </a:p>
      </dgm:t>
    </dgm:pt>
    <dgm:pt modelId="{25E64247-FD6F-4B29-B857-10A534AEB933}">
      <dgm:prSet phldrT="[Κείμενο]" custT="1"/>
      <dgm:spPr>
        <a:solidFill>
          <a:srgbClr val="3FFF3F">
            <a:alpha val="90000"/>
          </a:srgbClr>
        </a:solidFill>
      </dgm:spPr>
      <dgm:t>
        <a:bodyPr/>
        <a:lstStyle/>
        <a:p>
          <a:pPr algn="just"/>
          <a:endParaRPr lang="el-GR" sz="1700" b="1" dirty="0"/>
        </a:p>
      </dgm:t>
    </dgm:pt>
    <dgm:pt modelId="{858CCDDA-A161-4DEE-95BC-FC011434B0B7}" type="parTrans" cxnId="{193B46E3-7C90-461B-8E72-DB63003980AC}">
      <dgm:prSet/>
      <dgm:spPr/>
      <dgm:t>
        <a:bodyPr/>
        <a:lstStyle/>
        <a:p>
          <a:endParaRPr lang="en-US"/>
        </a:p>
      </dgm:t>
    </dgm:pt>
    <dgm:pt modelId="{232D9E2E-5E92-4DA4-9ED3-F0F56038F876}" type="sibTrans" cxnId="{193B46E3-7C90-461B-8E72-DB63003980AC}">
      <dgm:prSet/>
      <dgm:spPr/>
      <dgm:t>
        <a:bodyPr/>
        <a:lstStyle/>
        <a:p>
          <a:endParaRPr lang="en-US"/>
        </a:p>
      </dgm:t>
    </dgm:pt>
    <dgm:pt modelId="{AC504AD7-C4B6-4602-8115-8294792A35BB}">
      <dgm:prSet phldrT="[Κείμενο]" custT="1"/>
      <dgm:spPr>
        <a:solidFill>
          <a:srgbClr val="3FFF3F">
            <a:alpha val="90000"/>
          </a:srgbClr>
        </a:solidFill>
      </dgm:spPr>
      <dgm:t>
        <a:bodyPr/>
        <a:lstStyle/>
        <a:p>
          <a:pPr algn="just"/>
          <a:endParaRPr lang="el-GR" sz="1700" b="1" dirty="0"/>
        </a:p>
      </dgm:t>
    </dgm:pt>
    <dgm:pt modelId="{3E446CBE-ACD7-43A3-9C52-06967578474A}" type="parTrans" cxnId="{1FCB962D-B5EC-4A3F-AC92-53003E0076D1}">
      <dgm:prSet/>
      <dgm:spPr/>
      <dgm:t>
        <a:bodyPr/>
        <a:lstStyle/>
        <a:p>
          <a:endParaRPr lang="en-US"/>
        </a:p>
      </dgm:t>
    </dgm:pt>
    <dgm:pt modelId="{D674503E-BECD-4B89-8B66-172C94911970}" type="sibTrans" cxnId="{1FCB962D-B5EC-4A3F-AC92-53003E0076D1}">
      <dgm:prSet/>
      <dgm:spPr/>
      <dgm:t>
        <a:bodyPr/>
        <a:lstStyle/>
        <a:p>
          <a:endParaRPr lang="en-US"/>
        </a:p>
      </dgm:t>
    </dgm:pt>
    <dgm:pt modelId="{19E5A2EB-9477-484E-924B-0C3E1F188918}">
      <dgm:prSet phldrT="[Κείμενο]" custT="1"/>
      <dgm:spPr>
        <a:solidFill>
          <a:srgbClr val="FF3300">
            <a:alpha val="89804"/>
          </a:srgbClr>
        </a:solidFill>
      </dgm:spPr>
      <dgm:t>
        <a:bodyPr/>
        <a:lstStyle/>
        <a:p>
          <a:pPr algn="just"/>
          <a:r>
            <a:rPr lang="el-GR" sz="1600" b="1" i="0" dirty="0"/>
            <a:t>Επιλογή κυρίως ανθυγιεινών τροφίμων, πλούσιων σε λιπαρά, ζάχαρη και αλάτι.</a:t>
          </a:r>
          <a:endParaRPr lang="el-GR" sz="1600" b="1" dirty="0"/>
        </a:p>
      </dgm:t>
    </dgm:pt>
    <dgm:pt modelId="{742E298E-B792-4832-BF1E-6490F6A95E79}" type="parTrans" cxnId="{633AD964-239F-4DBE-9EC2-5CCC19EF1A8B}">
      <dgm:prSet/>
      <dgm:spPr/>
      <dgm:t>
        <a:bodyPr/>
        <a:lstStyle/>
        <a:p>
          <a:endParaRPr lang="en-US"/>
        </a:p>
      </dgm:t>
    </dgm:pt>
    <dgm:pt modelId="{996C39EF-068F-4943-8215-1749CF9ABA16}" type="sibTrans" cxnId="{633AD964-239F-4DBE-9EC2-5CCC19EF1A8B}">
      <dgm:prSet/>
      <dgm:spPr/>
      <dgm:t>
        <a:bodyPr/>
        <a:lstStyle/>
        <a:p>
          <a:endParaRPr lang="en-US"/>
        </a:p>
      </dgm:t>
    </dgm:pt>
    <dgm:pt modelId="{9BA38FAE-4615-4B9A-B70A-B24E11B21424}">
      <dgm:prSet phldrT="[Κείμενο]" custT="1"/>
      <dgm:spPr>
        <a:solidFill>
          <a:srgbClr val="3FFF3F">
            <a:alpha val="90000"/>
          </a:srgbClr>
        </a:solidFill>
      </dgm:spPr>
      <dgm:t>
        <a:bodyPr/>
        <a:lstStyle/>
        <a:p>
          <a:pPr algn="just"/>
          <a:r>
            <a:rPr lang="el-GR" sz="1600" b="1" i="0" dirty="0"/>
            <a:t>Είναι συνειδητή και υπάρχει επίγνωση του τι τρώμε την κάθε στιγμή.</a:t>
          </a:r>
          <a:endParaRPr lang="el-GR" sz="1600" b="1" dirty="0"/>
        </a:p>
      </dgm:t>
    </dgm:pt>
    <dgm:pt modelId="{E7FB3D57-2786-40AD-918A-CD419BD77B59}" type="parTrans" cxnId="{EA2B5397-6684-46A5-A32A-319761D443B6}">
      <dgm:prSet/>
      <dgm:spPr/>
      <dgm:t>
        <a:bodyPr/>
        <a:lstStyle/>
        <a:p>
          <a:endParaRPr lang="en-US"/>
        </a:p>
      </dgm:t>
    </dgm:pt>
    <dgm:pt modelId="{A6CE2B4A-B480-4D8E-BEBE-1F83457846EF}" type="sibTrans" cxnId="{EA2B5397-6684-46A5-A32A-319761D443B6}">
      <dgm:prSet/>
      <dgm:spPr/>
      <dgm:t>
        <a:bodyPr/>
        <a:lstStyle/>
        <a:p>
          <a:endParaRPr lang="en-US"/>
        </a:p>
      </dgm:t>
    </dgm:pt>
    <dgm:pt modelId="{1D1C262D-9611-45C8-A560-334FE4CA010C}">
      <dgm:prSet phldrT="[Κείμενο]" custT="1"/>
      <dgm:spPr>
        <a:solidFill>
          <a:srgbClr val="3FFF3F">
            <a:alpha val="90000"/>
          </a:srgbClr>
        </a:solidFill>
      </dgm:spPr>
      <dgm:t>
        <a:bodyPr/>
        <a:lstStyle/>
        <a:p>
          <a:pPr algn="just"/>
          <a:endParaRPr lang="el-GR" sz="1600" b="1" dirty="0"/>
        </a:p>
      </dgm:t>
    </dgm:pt>
    <dgm:pt modelId="{1BDB95C8-E61F-4C24-8770-F6FCD9318648}" type="parTrans" cxnId="{B62B129A-5964-4845-8853-5EA65CB70873}">
      <dgm:prSet/>
      <dgm:spPr/>
      <dgm:t>
        <a:bodyPr/>
        <a:lstStyle/>
        <a:p>
          <a:endParaRPr lang="en-US"/>
        </a:p>
      </dgm:t>
    </dgm:pt>
    <dgm:pt modelId="{D4A1C76C-E49F-49B5-9673-71DB2DCE84FB}" type="sibTrans" cxnId="{B62B129A-5964-4845-8853-5EA65CB70873}">
      <dgm:prSet/>
      <dgm:spPr/>
      <dgm:t>
        <a:bodyPr/>
        <a:lstStyle/>
        <a:p>
          <a:endParaRPr lang="en-US"/>
        </a:p>
      </dgm:t>
    </dgm:pt>
    <dgm:pt modelId="{91A9866A-82A4-4011-BFC7-0431FFEB5811}">
      <dgm:prSet phldrT="[Κείμενο]" custT="1"/>
      <dgm:spPr>
        <a:solidFill>
          <a:srgbClr val="FF3300">
            <a:alpha val="89804"/>
          </a:srgbClr>
        </a:solidFill>
      </dgm:spPr>
      <dgm:t>
        <a:bodyPr/>
        <a:lstStyle/>
        <a:p>
          <a:pPr algn="just"/>
          <a:r>
            <a:rPr lang="el-GR" sz="1600" b="1" i="0" dirty="0"/>
            <a:t>Δεν υπάρχει ο έλεγχος στην ποσότητα του φαγητού που καταναλώνουμε.</a:t>
          </a:r>
          <a:endParaRPr lang="el-GR" sz="1600" b="1" dirty="0"/>
        </a:p>
      </dgm:t>
    </dgm:pt>
    <dgm:pt modelId="{155737E6-3C36-43C6-991B-F212DD2090BE}" type="parTrans" cxnId="{DBFDC2BC-7C65-4B30-951E-84D28FB96BEA}">
      <dgm:prSet/>
      <dgm:spPr/>
      <dgm:t>
        <a:bodyPr/>
        <a:lstStyle/>
        <a:p>
          <a:endParaRPr lang="en-US"/>
        </a:p>
      </dgm:t>
    </dgm:pt>
    <dgm:pt modelId="{9B238509-2B20-485A-9E7F-C2BF6E00F440}" type="sibTrans" cxnId="{DBFDC2BC-7C65-4B30-951E-84D28FB96BEA}">
      <dgm:prSet/>
      <dgm:spPr/>
      <dgm:t>
        <a:bodyPr/>
        <a:lstStyle/>
        <a:p>
          <a:endParaRPr lang="en-US"/>
        </a:p>
      </dgm:t>
    </dgm:pt>
    <dgm:pt modelId="{B0E0B0D2-C4BA-4500-AD59-E266A42DD33F}">
      <dgm:prSet phldrT="[Κείμενο]" custT="1"/>
      <dgm:spPr>
        <a:solidFill>
          <a:srgbClr val="FF3300">
            <a:alpha val="89804"/>
          </a:srgbClr>
        </a:solidFill>
      </dgm:spPr>
      <dgm:t>
        <a:bodyPr/>
        <a:lstStyle/>
        <a:p>
          <a:pPr algn="just"/>
          <a:endParaRPr lang="el-GR" sz="1700" b="1" dirty="0"/>
        </a:p>
      </dgm:t>
    </dgm:pt>
    <dgm:pt modelId="{AFEE8373-ABF4-4BA4-A030-9CA69EAC4EB0}" type="parTrans" cxnId="{A525A819-C8EC-4B98-99C4-E4AFC002FCF4}">
      <dgm:prSet/>
      <dgm:spPr/>
      <dgm:t>
        <a:bodyPr/>
        <a:lstStyle/>
        <a:p>
          <a:endParaRPr lang="en-US"/>
        </a:p>
      </dgm:t>
    </dgm:pt>
    <dgm:pt modelId="{A49138BD-8B5B-4FB0-AE21-837B7B2F93F0}" type="sibTrans" cxnId="{A525A819-C8EC-4B98-99C4-E4AFC002FCF4}">
      <dgm:prSet/>
      <dgm:spPr/>
      <dgm:t>
        <a:bodyPr/>
        <a:lstStyle/>
        <a:p>
          <a:endParaRPr lang="en-US"/>
        </a:p>
      </dgm:t>
    </dgm:pt>
    <dgm:pt modelId="{102FCEDB-B0F1-44B1-A336-49D9D6311D92}">
      <dgm:prSet phldrT="[Κείμενο]" custT="1"/>
      <dgm:spPr>
        <a:solidFill>
          <a:srgbClr val="3FFF3F">
            <a:alpha val="90000"/>
          </a:srgbClr>
        </a:solidFill>
      </dgm:spPr>
      <dgm:t>
        <a:bodyPr/>
        <a:lstStyle/>
        <a:p>
          <a:pPr algn="just"/>
          <a:r>
            <a:rPr lang="el-GR" sz="1600" b="1" i="0" dirty="0"/>
            <a:t>Εντοπίζεται στο στομάχι. </a:t>
          </a:r>
          <a:endParaRPr lang="el-GR" sz="1600" b="1" dirty="0"/>
        </a:p>
      </dgm:t>
    </dgm:pt>
    <dgm:pt modelId="{9B5E74B7-1E54-463A-98D5-84064C237B6B}" type="parTrans" cxnId="{9616D47B-0213-4C62-970E-BFBAB84EFB55}">
      <dgm:prSet/>
      <dgm:spPr/>
      <dgm:t>
        <a:bodyPr/>
        <a:lstStyle/>
        <a:p>
          <a:endParaRPr lang="en-US"/>
        </a:p>
      </dgm:t>
    </dgm:pt>
    <dgm:pt modelId="{801744C1-1904-43C9-BAC9-803267AFB6F5}" type="sibTrans" cxnId="{9616D47B-0213-4C62-970E-BFBAB84EFB55}">
      <dgm:prSet/>
      <dgm:spPr/>
      <dgm:t>
        <a:bodyPr/>
        <a:lstStyle/>
        <a:p>
          <a:endParaRPr lang="en-US"/>
        </a:p>
      </dgm:t>
    </dgm:pt>
    <dgm:pt modelId="{5A62019B-CD65-4F99-B161-29E1C3BFA7F5}">
      <dgm:prSet phldrT="[Κείμενο]" custT="1"/>
      <dgm:spPr>
        <a:solidFill>
          <a:srgbClr val="FF3300">
            <a:alpha val="89804"/>
          </a:srgbClr>
        </a:solidFill>
      </dgm:spPr>
      <dgm:t>
        <a:bodyPr/>
        <a:lstStyle/>
        <a:p>
          <a:pPr algn="just"/>
          <a:r>
            <a:rPr lang="el-GR" sz="1600" b="1" i="0" dirty="0"/>
            <a:t>Συνδέεται άμεσα με συναισθήματα που βιώνουμε και εντοπίζεται στη σκέψη. </a:t>
          </a:r>
          <a:endParaRPr lang="el-GR" sz="1600" b="1" dirty="0"/>
        </a:p>
      </dgm:t>
    </dgm:pt>
    <dgm:pt modelId="{93CAFC75-B35D-46EE-9202-43B88A85AEFC}" type="parTrans" cxnId="{F8651377-A6FF-4B8C-8F82-2E6957F555F6}">
      <dgm:prSet/>
      <dgm:spPr/>
      <dgm:t>
        <a:bodyPr/>
        <a:lstStyle/>
        <a:p>
          <a:endParaRPr lang="en-US"/>
        </a:p>
      </dgm:t>
    </dgm:pt>
    <dgm:pt modelId="{659433A6-C82A-4714-886F-79F527C882AC}" type="sibTrans" cxnId="{F8651377-A6FF-4B8C-8F82-2E6957F555F6}">
      <dgm:prSet/>
      <dgm:spPr/>
      <dgm:t>
        <a:bodyPr/>
        <a:lstStyle/>
        <a:p>
          <a:endParaRPr lang="en-US"/>
        </a:p>
      </dgm:t>
    </dgm:pt>
    <dgm:pt modelId="{07442B3E-CC05-4960-AB3F-F2F087DE68F9}">
      <dgm:prSet phldrT="[Κείμενο]" custT="1"/>
      <dgm:spPr>
        <a:solidFill>
          <a:srgbClr val="3FFF3F">
            <a:alpha val="90000"/>
          </a:srgbClr>
        </a:solidFill>
      </dgm:spPr>
      <dgm:t>
        <a:bodyPr/>
        <a:lstStyle/>
        <a:p>
          <a:pPr algn="just"/>
          <a:endParaRPr lang="el-GR" sz="1600" b="1" dirty="0"/>
        </a:p>
      </dgm:t>
    </dgm:pt>
    <dgm:pt modelId="{BF95EECE-4D59-438A-8B7B-7F704373EDE5}" type="parTrans" cxnId="{19CAC710-7AE1-4E47-8A54-C1AB4A4508FC}">
      <dgm:prSet/>
      <dgm:spPr/>
      <dgm:t>
        <a:bodyPr/>
        <a:lstStyle/>
        <a:p>
          <a:endParaRPr lang="en-US"/>
        </a:p>
      </dgm:t>
    </dgm:pt>
    <dgm:pt modelId="{01F6E353-1EFE-4FB8-882F-7155CCA6DD40}" type="sibTrans" cxnId="{19CAC710-7AE1-4E47-8A54-C1AB4A4508FC}">
      <dgm:prSet/>
      <dgm:spPr/>
      <dgm:t>
        <a:bodyPr/>
        <a:lstStyle/>
        <a:p>
          <a:endParaRPr lang="en-US"/>
        </a:p>
      </dgm:t>
    </dgm:pt>
    <dgm:pt modelId="{65E1F8AE-1DF2-4E3C-9CB6-8365C3DF74BD}">
      <dgm:prSet phldrT="[Κείμενο]" custT="1"/>
      <dgm:spPr>
        <a:solidFill>
          <a:srgbClr val="FF3300">
            <a:alpha val="89804"/>
          </a:srgbClr>
        </a:solidFill>
      </dgm:spPr>
      <dgm:t>
        <a:bodyPr/>
        <a:lstStyle/>
        <a:p>
          <a:pPr algn="just"/>
          <a:r>
            <a:rPr lang="el-GR" sz="1600" b="1" i="0" dirty="0"/>
            <a:t>Επιτακτική ανάγκη για φαγητό.</a:t>
          </a:r>
          <a:endParaRPr lang="el-GR" sz="1600" b="1" dirty="0"/>
        </a:p>
      </dgm:t>
    </dgm:pt>
    <dgm:pt modelId="{ECE2C1ED-ED6C-4E2F-BCB8-9BFF52721401}" type="parTrans" cxnId="{162FC2D0-5A69-40AE-AF90-BE0DF6E3C702}">
      <dgm:prSet/>
      <dgm:spPr/>
      <dgm:t>
        <a:bodyPr/>
        <a:lstStyle/>
        <a:p>
          <a:endParaRPr lang="en-US"/>
        </a:p>
      </dgm:t>
    </dgm:pt>
    <dgm:pt modelId="{A1FFC80A-4477-498C-A90F-38AF9F031500}" type="sibTrans" cxnId="{162FC2D0-5A69-40AE-AF90-BE0DF6E3C702}">
      <dgm:prSet/>
      <dgm:spPr/>
      <dgm:t>
        <a:bodyPr/>
        <a:lstStyle/>
        <a:p>
          <a:endParaRPr lang="en-US"/>
        </a:p>
      </dgm:t>
    </dgm:pt>
    <dgm:pt modelId="{EF912306-75C6-4DD6-9EAA-E10EF05FEBA6}">
      <dgm:prSet phldrT="[Κείμενο]" custT="1"/>
      <dgm:spPr>
        <a:solidFill>
          <a:srgbClr val="3FFF3F">
            <a:alpha val="90000"/>
          </a:srgbClr>
        </a:solidFill>
      </dgm:spPr>
      <dgm:t>
        <a:bodyPr/>
        <a:lstStyle/>
        <a:p>
          <a:pPr algn="just"/>
          <a:r>
            <a:rPr lang="el-GR" sz="1600" b="1" i="0" dirty="0"/>
            <a:t>Υπάρχει υπομονή. Σκεφτόμαστε ότι πρέπει να φάμε, αλλά όχι αμέσως ΤΩΡΑ.</a:t>
          </a:r>
          <a:endParaRPr lang="el-GR" sz="1600" b="1" dirty="0"/>
        </a:p>
      </dgm:t>
    </dgm:pt>
    <dgm:pt modelId="{A2FBF134-E60F-4001-9512-C0E5D285BC55}" type="parTrans" cxnId="{C87C495A-8C5F-4A71-BD87-129C794D07E0}">
      <dgm:prSet/>
      <dgm:spPr/>
      <dgm:t>
        <a:bodyPr/>
        <a:lstStyle/>
        <a:p>
          <a:endParaRPr lang="en-US"/>
        </a:p>
      </dgm:t>
    </dgm:pt>
    <dgm:pt modelId="{32761B84-37DB-407E-A714-5A83E4A7BB51}" type="sibTrans" cxnId="{C87C495A-8C5F-4A71-BD87-129C794D07E0}">
      <dgm:prSet/>
      <dgm:spPr/>
      <dgm:t>
        <a:bodyPr/>
        <a:lstStyle/>
        <a:p>
          <a:endParaRPr lang="en-US"/>
        </a:p>
      </dgm:t>
    </dgm:pt>
    <dgm:pt modelId="{5904D462-734C-417A-B38B-4809F367DB98}" type="pres">
      <dgm:prSet presAssocID="{3EFAB9A1-0881-44BA-9F3E-42356A415C09}" presName="Name0" presStyleCnt="0">
        <dgm:presLayoutVars>
          <dgm:dir/>
          <dgm:animLvl val="lvl"/>
          <dgm:resizeHandles val="exact"/>
        </dgm:presLayoutVars>
      </dgm:prSet>
      <dgm:spPr/>
    </dgm:pt>
    <dgm:pt modelId="{970E5A7C-41B9-46B9-AAA9-043917A07727}" type="pres">
      <dgm:prSet presAssocID="{D3D53576-C0B7-4C04-9812-BCD5E7AFE4C2}" presName="composite" presStyleCnt="0"/>
      <dgm:spPr/>
    </dgm:pt>
    <dgm:pt modelId="{3D7947AD-0E03-414A-A9CB-B83E10BBB372}" type="pres">
      <dgm:prSet presAssocID="{D3D53576-C0B7-4C04-9812-BCD5E7AFE4C2}" presName="parTx" presStyleLbl="alignNode1" presStyleIdx="0" presStyleCnt="2">
        <dgm:presLayoutVars>
          <dgm:chMax val="0"/>
          <dgm:chPref val="0"/>
          <dgm:bulletEnabled val="1"/>
        </dgm:presLayoutVars>
      </dgm:prSet>
      <dgm:spPr/>
    </dgm:pt>
    <dgm:pt modelId="{1FA26C42-AEB5-4FC4-B8E3-DCDF6845F5F0}" type="pres">
      <dgm:prSet presAssocID="{D3D53576-C0B7-4C04-9812-BCD5E7AFE4C2}" presName="desTx" presStyleLbl="alignAccFollowNode1" presStyleIdx="0" presStyleCnt="2">
        <dgm:presLayoutVars>
          <dgm:bulletEnabled val="1"/>
        </dgm:presLayoutVars>
      </dgm:prSet>
      <dgm:spPr/>
    </dgm:pt>
    <dgm:pt modelId="{042AE154-1669-4C33-AEC4-68A48DDACBE0}" type="pres">
      <dgm:prSet presAssocID="{E3CA5B69-D6F1-4E7E-82D3-9FEFD8F1F644}" presName="space" presStyleCnt="0"/>
      <dgm:spPr/>
    </dgm:pt>
    <dgm:pt modelId="{A24C0DE6-78B8-4B6E-8D18-0689F48FF25A}" type="pres">
      <dgm:prSet presAssocID="{6F7FF41E-E067-49CF-889C-C8C805807D96}" presName="composite" presStyleCnt="0"/>
      <dgm:spPr/>
    </dgm:pt>
    <dgm:pt modelId="{87A3CF50-86C5-4A18-8A32-2BB65932F149}" type="pres">
      <dgm:prSet presAssocID="{6F7FF41E-E067-49CF-889C-C8C805807D96}" presName="parTx" presStyleLbl="alignNode1" presStyleIdx="1" presStyleCnt="2">
        <dgm:presLayoutVars>
          <dgm:chMax val="0"/>
          <dgm:chPref val="0"/>
          <dgm:bulletEnabled val="1"/>
        </dgm:presLayoutVars>
      </dgm:prSet>
      <dgm:spPr/>
    </dgm:pt>
    <dgm:pt modelId="{6E82C62D-B861-45A9-BFB9-0D77C7A77118}" type="pres">
      <dgm:prSet presAssocID="{6F7FF41E-E067-49CF-889C-C8C805807D96}" presName="desTx" presStyleLbl="alignAccFollowNode1" presStyleIdx="1" presStyleCnt="2">
        <dgm:presLayoutVars>
          <dgm:bulletEnabled val="1"/>
        </dgm:presLayoutVars>
      </dgm:prSet>
      <dgm:spPr/>
    </dgm:pt>
  </dgm:ptLst>
  <dgm:cxnLst>
    <dgm:cxn modelId="{19CAC710-7AE1-4E47-8A54-C1AB4A4508FC}" srcId="{D3D53576-C0B7-4C04-9812-BCD5E7AFE4C2}" destId="{07442B3E-CC05-4960-AB3F-F2F087DE68F9}" srcOrd="7" destOrd="0" parTransId="{BF95EECE-4D59-438A-8B7B-7F704373EDE5}" sibTransId="{01F6E353-1EFE-4FB8-882F-7155CCA6DD40}"/>
    <dgm:cxn modelId="{A525A819-C8EC-4B98-99C4-E4AFC002FCF4}" srcId="{6F7FF41E-E067-49CF-889C-C8C805807D96}" destId="{B0E0B0D2-C4BA-4500-AD59-E266A42DD33F}" srcOrd="7" destOrd="0" parTransId="{AFEE8373-ABF4-4BA4-A030-9CA69EAC4EB0}" sibTransId="{A49138BD-8B5B-4FB0-AE21-837B7B2F93F0}"/>
    <dgm:cxn modelId="{17455E1E-C692-4A4C-B306-22F833BE0A85}" type="presOf" srcId="{CA6E74BB-C5C5-454B-9BF6-6C1269B4AAAF}" destId="{6E82C62D-B861-45A9-BFB9-0D77C7A77118}" srcOrd="0" destOrd="1" presId="urn:microsoft.com/office/officeart/2005/8/layout/hList1"/>
    <dgm:cxn modelId="{30AEB51F-4F8F-45AC-92BA-E4D63D4D5A71}" srcId="{3EFAB9A1-0881-44BA-9F3E-42356A415C09}" destId="{D3D53576-C0B7-4C04-9812-BCD5E7AFE4C2}" srcOrd="0" destOrd="0" parTransId="{DE36F63B-02AE-4945-897A-F609FB18828E}" sibTransId="{E3CA5B69-D6F1-4E7E-82D3-9FEFD8F1F644}"/>
    <dgm:cxn modelId="{8BBB1C27-461D-4188-993F-2CBC7584E239}" type="presOf" srcId="{BAB2A66A-7994-48E2-956B-3DEAA0CFCB0E}" destId="{1FA26C42-AEB5-4FC4-B8E3-DCDF6845F5F0}" srcOrd="0" destOrd="2" presId="urn:microsoft.com/office/officeart/2005/8/layout/hList1"/>
    <dgm:cxn modelId="{C7B9F529-F3AE-4E30-B500-8709C25C5EE6}" type="presOf" srcId="{4408C0CF-08B1-492A-8DFC-C576F9F9422A}" destId="{6E82C62D-B861-45A9-BFB9-0D77C7A77118}" srcOrd="0" destOrd="2" presId="urn:microsoft.com/office/officeart/2005/8/layout/hList1"/>
    <dgm:cxn modelId="{1FCB962D-B5EC-4A3F-AC92-53003E0076D1}" srcId="{D3D53576-C0B7-4C04-9812-BCD5E7AFE4C2}" destId="{AC504AD7-C4B6-4602-8115-8294792A35BB}" srcOrd="9" destOrd="0" parTransId="{3E446CBE-ACD7-43A3-9C52-06967578474A}" sibTransId="{D674503E-BECD-4B89-8B66-172C94911970}"/>
    <dgm:cxn modelId="{18CE3434-9EF5-4D89-AE77-161A06D8212E}" type="presOf" srcId="{B0E0B0D2-C4BA-4500-AD59-E266A42DD33F}" destId="{6E82C62D-B861-45A9-BFB9-0D77C7A77118}" srcOrd="0" destOrd="7" presId="urn:microsoft.com/office/officeart/2005/8/layout/hList1"/>
    <dgm:cxn modelId="{E8956D5B-81E3-4C8F-B4BF-2578DEC7C129}" type="presOf" srcId="{709881AA-4F89-4A6F-BA81-9FC7C95DD3FC}" destId="{1FA26C42-AEB5-4FC4-B8E3-DCDF6845F5F0}" srcOrd="0" destOrd="11" presId="urn:microsoft.com/office/officeart/2005/8/layout/hList1"/>
    <dgm:cxn modelId="{853D775C-A29A-4317-8117-B8017510B7AF}" srcId="{D3D53576-C0B7-4C04-9812-BCD5E7AFE4C2}" destId="{6581F175-47EC-45D3-AA74-0CA133986CF7}" srcOrd="0" destOrd="0" parTransId="{32F27A42-1945-4496-A882-62A5FB7CA694}" sibTransId="{6C2F0FBA-B0D9-4171-A77F-B48871606894}"/>
    <dgm:cxn modelId="{BFFACC5C-DDF8-4C8F-BCEC-7D7A8A4217E3}" srcId="{6F7FF41E-E067-49CF-889C-C8C805807D96}" destId="{3B87BF4C-A886-42DC-81AA-52F66B49E406}" srcOrd="0" destOrd="0" parTransId="{C95F1A4D-37F7-4419-BCA1-1EF60F848B85}" sibTransId="{DE2A4E03-C230-48A6-AC62-30FA4C752ED8}"/>
    <dgm:cxn modelId="{6B0E1541-BE54-488E-99B4-C7DE6B74208C}" type="presOf" srcId="{102FCEDB-B0F1-44B1-A336-49D9D6311D92}" destId="{1FA26C42-AEB5-4FC4-B8E3-DCDF6845F5F0}" srcOrd="0" destOrd="5" presId="urn:microsoft.com/office/officeart/2005/8/layout/hList1"/>
    <dgm:cxn modelId="{633AD964-239F-4DBE-9EC2-5CCC19EF1A8B}" srcId="{6F7FF41E-E067-49CF-889C-C8C805807D96}" destId="{19E5A2EB-9477-484E-924B-0C3E1F188918}" srcOrd="3" destOrd="0" parTransId="{742E298E-B792-4832-BF1E-6490F6A95E79}" sibTransId="{996C39EF-068F-4943-8215-1749CF9ABA16}"/>
    <dgm:cxn modelId="{AA44824C-D69B-4B59-8BCE-B187F814EF73}" srcId="{D3D53576-C0B7-4C04-9812-BCD5E7AFE4C2}" destId="{49909F12-7008-424A-87D5-8C4D7E8947D3}" srcOrd="1" destOrd="0" parTransId="{31085186-4302-4A50-B005-2E4A0E1DB764}" sibTransId="{A4E44DF4-A52F-4966-9DA7-7C9F6FD198B3}"/>
    <dgm:cxn modelId="{98A3FC71-AD53-47B6-B851-A8049B17EFFD}" type="presOf" srcId="{1D1C262D-9611-45C8-A560-334FE4CA010C}" destId="{1FA26C42-AEB5-4FC4-B8E3-DCDF6845F5F0}" srcOrd="0" destOrd="8" presId="urn:microsoft.com/office/officeart/2005/8/layout/hList1"/>
    <dgm:cxn modelId="{68110352-E3EC-468D-94A4-BBF575C97CE1}" srcId="{D3D53576-C0B7-4C04-9812-BCD5E7AFE4C2}" destId="{BAB2A66A-7994-48E2-956B-3DEAA0CFCB0E}" srcOrd="2" destOrd="0" parTransId="{6286BF69-67B7-481A-8BE1-341EA379621A}" sibTransId="{2CDEF451-CA38-4E33-9FC5-9A692944DF50}"/>
    <dgm:cxn modelId="{7A897F54-A789-4596-9161-692EC0C9F56D}" type="presOf" srcId="{65E1F8AE-1DF2-4E3C-9CB6-8365C3DF74BD}" destId="{6E82C62D-B861-45A9-BFB9-0D77C7A77118}" srcOrd="0" destOrd="6" presId="urn:microsoft.com/office/officeart/2005/8/layout/hList1"/>
    <dgm:cxn modelId="{F8651377-A6FF-4B8C-8F82-2E6957F555F6}" srcId="{6F7FF41E-E067-49CF-889C-C8C805807D96}" destId="{5A62019B-CD65-4F99-B161-29E1C3BFA7F5}" srcOrd="5" destOrd="0" parTransId="{93CAFC75-B35D-46EE-9202-43B88A85AEFC}" sibTransId="{659433A6-C82A-4714-886F-79F527C882AC}"/>
    <dgm:cxn modelId="{F120685A-7BCC-4962-89BC-6A1387C14F74}" srcId="{D3D53576-C0B7-4C04-9812-BCD5E7AFE4C2}" destId="{E4DF3E96-8592-4727-9FB2-72FA6EE8A107}" srcOrd="3" destOrd="0" parTransId="{ADC498E0-D3BD-499E-A3FB-A6E02FA9FDB3}" sibTransId="{47F565FC-AAB6-4958-8817-45A7D6BA4D6A}"/>
    <dgm:cxn modelId="{C87C495A-8C5F-4A71-BD87-129C794D07E0}" srcId="{D3D53576-C0B7-4C04-9812-BCD5E7AFE4C2}" destId="{EF912306-75C6-4DD6-9EAA-E10EF05FEBA6}" srcOrd="6" destOrd="0" parTransId="{A2FBF134-E60F-4001-9512-C0E5D285BC55}" sibTransId="{32761B84-37DB-407E-A714-5A83E4A7BB51}"/>
    <dgm:cxn modelId="{9616D47B-0213-4C62-970E-BFBAB84EFB55}" srcId="{D3D53576-C0B7-4C04-9812-BCD5E7AFE4C2}" destId="{102FCEDB-B0F1-44B1-A336-49D9D6311D92}" srcOrd="5" destOrd="0" parTransId="{9B5E74B7-1E54-463A-98D5-84064C237B6B}" sibTransId="{801744C1-1904-43C9-BAC9-803267AFB6F5}"/>
    <dgm:cxn modelId="{6FD08382-6ECE-4831-9E7E-319710FB5849}" type="presOf" srcId="{D3D53576-C0B7-4C04-9812-BCD5E7AFE4C2}" destId="{3D7947AD-0E03-414A-A9CB-B83E10BBB372}" srcOrd="0" destOrd="0" presId="urn:microsoft.com/office/officeart/2005/8/layout/hList1"/>
    <dgm:cxn modelId="{889F0085-6A90-4F37-AA2F-75CAFE09BA23}" srcId="{6F7FF41E-E067-49CF-889C-C8C805807D96}" destId="{4408C0CF-08B1-492A-8DFC-C576F9F9422A}" srcOrd="2" destOrd="0" parTransId="{11C1C952-EECD-42D6-80B4-F2E6E4AB996B}" sibTransId="{34102869-3640-4E29-8FFD-B951F47F1D82}"/>
    <dgm:cxn modelId="{CC1A238B-390D-4463-9920-72DC9685C3B4}" type="presOf" srcId="{5A62019B-CD65-4F99-B161-29E1C3BFA7F5}" destId="{6E82C62D-B861-45A9-BFB9-0D77C7A77118}" srcOrd="0" destOrd="5" presId="urn:microsoft.com/office/officeart/2005/8/layout/hList1"/>
    <dgm:cxn modelId="{EA2B5397-6684-46A5-A32A-319761D443B6}" srcId="{D3D53576-C0B7-4C04-9812-BCD5E7AFE4C2}" destId="{9BA38FAE-4615-4B9A-B70A-B24E11B21424}" srcOrd="4" destOrd="0" parTransId="{E7FB3D57-2786-40AD-918A-CD419BD77B59}" sibTransId="{A6CE2B4A-B480-4D8E-BEBE-1F83457846EF}"/>
    <dgm:cxn modelId="{B62B129A-5964-4845-8853-5EA65CB70873}" srcId="{D3D53576-C0B7-4C04-9812-BCD5E7AFE4C2}" destId="{1D1C262D-9611-45C8-A560-334FE4CA010C}" srcOrd="8" destOrd="0" parTransId="{1BDB95C8-E61F-4C24-8770-F6FCD9318648}" sibTransId="{D4A1C76C-E49F-49B5-9673-71DB2DCE84FB}"/>
    <dgm:cxn modelId="{C8BF8D9E-3F81-46D7-8FAE-DF13AC4DF8AA}" type="presOf" srcId="{6F7FF41E-E067-49CF-889C-C8C805807D96}" destId="{87A3CF50-86C5-4A18-8A32-2BB65932F149}" srcOrd="0" destOrd="0" presId="urn:microsoft.com/office/officeart/2005/8/layout/hList1"/>
    <dgm:cxn modelId="{5B9069A2-972E-4C2B-AC44-DCF2B07BE356}" type="presOf" srcId="{9BA38FAE-4615-4B9A-B70A-B24E11B21424}" destId="{1FA26C42-AEB5-4FC4-B8E3-DCDF6845F5F0}" srcOrd="0" destOrd="4" presId="urn:microsoft.com/office/officeart/2005/8/layout/hList1"/>
    <dgm:cxn modelId="{50CE3AA8-09CA-48F1-9E07-2CDED89D118D}" type="presOf" srcId="{91A9866A-82A4-4011-BFC7-0431FFEB5811}" destId="{6E82C62D-B861-45A9-BFB9-0D77C7A77118}" srcOrd="0" destOrd="4" presId="urn:microsoft.com/office/officeart/2005/8/layout/hList1"/>
    <dgm:cxn modelId="{5E37A2A9-EA9D-42E5-94DF-4FF39808D839}" type="presOf" srcId="{3EFAB9A1-0881-44BA-9F3E-42356A415C09}" destId="{5904D462-734C-417A-B38B-4809F367DB98}" srcOrd="0" destOrd="0" presId="urn:microsoft.com/office/officeart/2005/8/layout/hList1"/>
    <dgm:cxn modelId="{D03D27B0-AD3B-4C72-9129-96DDBA0FB7B4}" srcId="{3EFAB9A1-0881-44BA-9F3E-42356A415C09}" destId="{6F7FF41E-E067-49CF-889C-C8C805807D96}" srcOrd="1" destOrd="0" parTransId="{DC54E95F-5D8E-40AF-BE63-86269BEA1409}" sibTransId="{D1C2AD8D-CB17-4570-8198-3CFF71A9317D}"/>
    <dgm:cxn modelId="{BCEA49B2-3644-4B02-A2EC-2405FBB52AC1}" type="presOf" srcId="{49909F12-7008-424A-87D5-8C4D7E8947D3}" destId="{1FA26C42-AEB5-4FC4-B8E3-DCDF6845F5F0}" srcOrd="0" destOrd="1" presId="urn:microsoft.com/office/officeart/2005/8/layout/hList1"/>
    <dgm:cxn modelId="{5F40D1B4-AC9F-4D03-B7DB-B82307AEC8F4}" srcId="{D3D53576-C0B7-4C04-9812-BCD5E7AFE4C2}" destId="{709881AA-4F89-4A6F-BA81-9FC7C95DD3FC}" srcOrd="11" destOrd="0" parTransId="{1E3AF34C-7980-4634-BACE-0DD7BB7D40E0}" sibTransId="{2C43A97D-BC8B-441A-952A-7B8BA645A37C}"/>
    <dgm:cxn modelId="{20DB2CB6-9D67-4A0E-980B-6ACB3B37232F}" type="presOf" srcId="{EF912306-75C6-4DD6-9EAA-E10EF05FEBA6}" destId="{1FA26C42-AEB5-4FC4-B8E3-DCDF6845F5F0}" srcOrd="0" destOrd="6" presId="urn:microsoft.com/office/officeart/2005/8/layout/hList1"/>
    <dgm:cxn modelId="{DBFDC2BC-7C65-4B30-951E-84D28FB96BEA}" srcId="{6F7FF41E-E067-49CF-889C-C8C805807D96}" destId="{91A9866A-82A4-4011-BFC7-0431FFEB5811}" srcOrd="4" destOrd="0" parTransId="{155737E6-3C36-43C6-991B-F212DD2090BE}" sibTransId="{9B238509-2B20-485A-9E7F-C2BF6E00F440}"/>
    <dgm:cxn modelId="{0436AEBF-A376-42EA-A6BA-6C0B0196FD3C}" type="presOf" srcId="{6581F175-47EC-45D3-AA74-0CA133986CF7}" destId="{1FA26C42-AEB5-4FC4-B8E3-DCDF6845F5F0}" srcOrd="0" destOrd="0" presId="urn:microsoft.com/office/officeart/2005/8/layout/hList1"/>
    <dgm:cxn modelId="{FD4348C1-DEAB-4E2D-814D-3101B8E11E88}" type="presOf" srcId="{3B87BF4C-A886-42DC-81AA-52F66B49E406}" destId="{6E82C62D-B861-45A9-BFB9-0D77C7A77118}" srcOrd="0" destOrd="0" presId="urn:microsoft.com/office/officeart/2005/8/layout/hList1"/>
    <dgm:cxn modelId="{CB0912CE-E4BF-4D17-A9DC-282D2CE2043D}" srcId="{6F7FF41E-E067-49CF-889C-C8C805807D96}" destId="{CA6E74BB-C5C5-454B-9BF6-6C1269B4AAAF}" srcOrd="1" destOrd="0" parTransId="{DA4A8BBD-6FA3-4262-9E66-8FF72DAF6425}" sibTransId="{C1A53BA9-966B-45FE-8C0F-EC44B25222C3}"/>
    <dgm:cxn modelId="{6107BED0-A917-4837-812F-A45CF72FB466}" type="presOf" srcId="{07442B3E-CC05-4960-AB3F-F2F087DE68F9}" destId="{1FA26C42-AEB5-4FC4-B8E3-DCDF6845F5F0}" srcOrd="0" destOrd="7" presId="urn:microsoft.com/office/officeart/2005/8/layout/hList1"/>
    <dgm:cxn modelId="{162FC2D0-5A69-40AE-AF90-BE0DF6E3C702}" srcId="{6F7FF41E-E067-49CF-889C-C8C805807D96}" destId="{65E1F8AE-1DF2-4E3C-9CB6-8365C3DF74BD}" srcOrd="6" destOrd="0" parTransId="{ECE2C1ED-ED6C-4E2F-BCB8-9BFF52721401}" sibTransId="{A1FFC80A-4477-498C-A90F-38AF9F031500}"/>
    <dgm:cxn modelId="{E8D19ED2-874F-4688-8670-909E5FC882F6}" srcId="{D3D53576-C0B7-4C04-9812-BCD5E7AFE4C2}" destId="{962136FA-0E0B-49CB-B540-B86778DCA8FB}" srcOrd="12" destOrd="0" parTransId="{C38B5781-29A7-41E8-8903-3C23D0ACA9BD}" sibTransId="{1CAF9826-C04F-4D6E-8E2F-F4DB799AAD69}"/>
    <dgm:cxn modelId="{C46773DA-EC6A-42D1-BD56-B5E251D559C6}" type="presOf" srcId="{AC504AD7-C4B6-4602-8115-8294792A35BB}" destId="{1FA26C42-AEB5-4FC4-B8E3-DCDF6845F5F0}" srcOrd="0" destOrd="9" presId="urn:microsoft.com/office/officeart/2005/8/layout/hList1"/>
    <dgm:cxn modelId="{5FB3B1DF-7224-46DD-B769-3C0B37D3B719}" type="presOf" srcId="{E4DF3E96-8592-4727-9FB2-72FA6EE8A107}" destId="{1FA26C42-AEB5-4FC4-B8E3-DCDF6845F5F0}" srcOrd="0" destOrd="3" presId="urn:microsoft.com/office/officeart/2005/8/layout/hList1"/>
    <dgm:cxn modelId="{193B46E3-7C90-461B-8E72-DB63003980AC}" srcId="{D3D53576-C0B7-4C04-9812-BCD5E7AFE4C2}" destId="{25E64247-FD6F-4B29-B857-10A534AEB933}" srcOrd="10" destOrd="0" parTransId="{858CCDDA-A161-4DEE-95BC-FC011434B0B7}" sibTransId="{232D9E2E-5E92-4DA4-9ED3-F0F56038F876}"/>
    <dgm:cxn modelId="{F3F0B3F1-BBA2-43DA-9FEE-224072000F84}" type="presOf" srcId="{19E5A2EB-9477-484E-924B-0C3E1F188918}" destId="{6E82C62D-B861-45A9-BFB9-0D77C7A77118}" srcOrd="0" destOrd="3" presId="urn:microsoft.com/office/officeart/2005/8/layout/hList1"/>
    <dgm:cxn modelId="{8284D0F1-C269-4A6D-80B6-D2A14AEE40CC}" type="presOf" srcId="{962136FA-0E0B-49CB-B540-B86778DCA8FB}" destId="{1FA26C42-AEB5-4FC4-B8E3-DCDF6845F5F0}" srcOrd="0" destOrd="12" presId="urn:microsoft.com/office/officeart/2005/8/layout/hList1"/>
    <dgm:cxn modelId="{D1EF48F5-75CD-473C-AD02-300A305C49C0}" type="presOf" srcId="{25E64247-FD6F-4B29-B857-10A534AEB933}" destId="{1FA26C42-AEB5-4FC4-B8E3-DCDF6845F5F0}" srcOrd="0" destOrd="10" presId="urn:microsoft.com/office/officeart/2005/8/layout/hList1"/>
    <dgm:cxn modelId="{9ABBFBA8-1E34-49E1-A4CF-773A17D07CF1}" type="presParOf" srcId="{5904D462-734C-417A-B38B-4809F367DB98}" destId="{970E5A7C-41B9-46B9-AAA9-043917A07727}" srcOrd="0" destOrd="0" presId="urn:microsoft.com/office/officeart/2005/8/layout/hList1"/>
    <dgm:cxn modelId="{CADED502-C133-4B47-849C-259F8378C066}" type="presParOf" srcId="{970E5A7C-41B9-46B9-AAA9-043917A07727}" destId="{3D7947AD-0E03-414A-A9CB-B83E10BBB372}" srcOrd="0" destOrd="0" presId="urn:microsoft.com/office/officeart/2005/8/layout/hList1"/>
    <dgm:cxn modelId="{21AA2E16-141B-4F59-B50A-B0B4D20DC906}" type="presParOf" srcId="{970E5A7C-41B9-46B9-AAA9-043917A07727}" destId="{1FA26C42-AEB5-4FC4-B8E3-DCDF6845F5F0}" srcOrd="1" destOrd="0" presId="urn:microsoft.com/office/officeart/2005/8/layout/hList1"/>
    <dgm:cxn modelId="{85037955-8F7B-4A73-BD59-E6DF98F09676}" type="presParOf" srcId="{5904D462-734C-417A-B38B-4809F367DB98}" destId="{042AE154-1669-4C33-AEC4-68A48DDACBE0}" srcOrd="1" destOrd="0" presId="urn:microsoft.com/office/officeart/2005/8/layout/hList1"/>
    <dgm:cxn modelId="{E25778AB-F3CA-4A1A-B4C0-B3590D3F79B1}" type="presParOf" srcId="{5904D462-734C-417A-B38B-4809F367DB98}" destId="{A24C0DE6-78B8-4B6E-8D18-0689F48FF25A}" srcOrd="2" destOrd="0" presId="urn:microsoft.com/office/officeart/2005/8/layout/hList1"/>
    <dgm:cxn modelId="{EA6E31CA-7B5E-48FA-BFF7-3075059E00D7}" type="presParOf" srcId="{A24C0DE6-78B8-4B6E-8D18-0689F48FF25A}" destId="{87A3CF50-86C5-4A18-8A32-2BB65932F149}" srcOrd="0" destOrd="0" presId="urn:microsoft.com/office/officeart/2005/8/layout/hList1"/>
    <dgm:cxn modelId="{A5FBE78E-C75D-4C4F-9CAF-73E4447B4F80}" type="presParOf" srcId="{A24C0DE6-78B8-4B6E-8D18-0689F48FF25A}" destId="{6E82C62D-B861-45A9-BFB9-0D77C7A77118}"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04613D1-0B0C-4361-919D-6C43E94C3E7B}" type="doc">
      <dgm:prSet loTypeId="urn:microsoft.com/office/officeart/2005/8/layout/hProcess9" loCatId="process" qsTypeId="urn:microsoft.com/office/officeart/2005/8/quickstyle/3d5" qsCatId="3D" csTypeId="urn:microsoft.com/office/officeart/2005/8/colors/accent1_2" csCatId="accent1" phldr="1"/>
      <dgm:spPr/>
    </dgm:pt>
    <dgm:pt modelId="{F0E8B295-B6C6-4477-AD44-96F905DDBB4A}">
      <dgm:prSet phldrT="[Κείμενο]" custT="1"/>
      <dgm:spPr>
        <a:solidFill>
          <a:srgbClr val="00FFFF"/>
        </a:solidFill>
      </dgm:spPr>
      <dgm:t>
        <a:bodyPr/>
        <a:lstStyle/>
        <a:p>
          <a:pPr algn="ctr"/>
          <a:r>
            <a:rPr lang="el-GR" sz="1300" b="1" dirty="0">
              <a:solidFill>
                <a:schemeClr val="tx1"/>
              </a:solidFill>
              <a:latin typeface="+mn-lt"/>
              <a:cs typeface="Calibri" panose="020F0502020204030204" pitchFamily="34" charset="0"/>
            </a:rPr>
            <a:t>→ Να εκπαιδευτεί ώστε </a:t>
          </a:r>
          <a:r>
            <a:rPr lang="el-GR" sz="1300" b="1" i="0" dirty="0">
              <a:solidFill>
                <a:schemeClr val="tx1"/>
              </a:solidFill>
              <a:latin typeface="+mn-lt"/>
            </a:rPr>
            <a:t>να ελέγχει την παρόρμηση για φαγητό, πχ. αναβάλλοντας για 5’ το φαγητό, μέχρι να χαλαρώσει.</a:t>
          </a:r>
          <a:endParaRPr lang="el-GR" sz="1300" b="1" dirty="0">
            <a:solidFill>
              <a:schemeClr val="tx1"/>
            </a:solidFill>
            <a:latin typeface="+mn-lt"/>
          </a:endParaRPr>
        </a:p>
      </dgm:t>
    </dgm:pt>
    <dgm:pt modelId="{8096AE20-DC35-4F0A-B61A-B89B38907BA4}" type="parTrans" cxnId="{8E3CBF71-637C-49E4-8CD6-DBA4FA26EC70}">
      <dgm:prSet/>
      <dgm:spPr/>
      <dgm:t>
        <a:bodyPr/>
        <a:lstStyle/>
        <a:p>
          <a:endParaRPr lang="el-GR"/>
        </a:p>
      </dgm:t>
    </dgm:pt>
    <dgm:pt modelId="{9ED94B21-8760-44B5-B7DC-B58301AAFADA}" type="sibTrans" cxnId="{8E3CBF71-637C-49E4-8CD6-DBA4FA26EC70}">
      <dgm:prSet/>
      <dgm:spPr/>
      <dgm:t>
        <a:bodyPr/>
        <a:lstStyle/>
        <a:p>
          <a:endParaRPr lang="el-GR"/>
        </a:p>
      </dgm:t>
    </dgm:pt>
    <dgm:pt modelId="{4B3E93E7-8DC7-463D-A182-71F6ADEE730E}">
      <dgm:prSet phldrT="[Κείμενο]" custT="1"/>
      <dgm:spPr>
        <a:solidFill>
          <a:srgbClr val="FFFF00"/>
        </a:solidFill>
      </dgm:spPr>
      <dgm:t>
        <a:bodyPr/>
        <a:lstStyle/>
        <a:p>
          <a:pPr algn="ctr"/>
          <a:r>
            <a:rPr lang="el-GR" sz="1300" b="1" i="0" dirty="0">
              <a:solidFill>
                <a:schemeClr val="tx1"/>
              </a:solidFill>
              <a:latin typeface="+mn-lt"/>
              <a:cs typeface="Calibri" panose="020F0502020204030204" pitchFamily="34" charset="0"/>
            </a:rPr>
            <a:t>→  </a:t>
          </a:r>
          <a:r>
            <a:rPr lang="el-GR" sz="1300" b="1" i="0" dirty="0">
              <a:solidFill>
                <a:schemeClr val="tx1"/>
              </a:solidFill>
              <a:latin typeface="+mn-lt"/>
            </a:rPr>
            <a:t>Να σημειώνει τις τροφές που κατανάλωσε μέσα σε μία μέρα και για ποιους λόγους (ημερολόγιο συναισθηματικού φαγητού): πως ένιωθε, τι είχε προηγηθεί, τι σωματικά ερεθίσματα υπήρχαν κ.ά. </a:t>
          </a:r>
          <a:endParaRPr lang="el-GR" sz="1300" b="1" dirty="0">
            <a:solidFill>
              <a:schemeClr val="tx1"/>
            </a:solidFill>
            <a:latin typeface="+mn-lt"/>
          </a:endParaRPr>
        </a:p>
        <a:p>
          <a:pPr algn="just"/>
          <a:endParaRPr lang="el-GR" sz="1300" b="1" dirty="0">
            <a:solidFill>
              <a:schemeClr val="tx1"/>
            </a:solidFill>
            <a:latin typeface="+mn-lt"/>
          </a:endParaRPr>
        </a:p>
      </dgm:t>
    </dgm:pt>
    <dgm:pt modelId="{05F6D1E4-DB76-4D15-88D1-536E3A99AEC4}" type="parTrans" cxnId="{270C13CA-8DCF-43A3-959B-C8AF93FAF408}">
      <dgm:prSet/>
      <dgm:spPr/>
      <dgm:t>
        <a:bodyPr/>
        <a:lstStyle/>
        <a:p>
          <a:endParaRPr lang="el-GR"/>
        </a:p>
      </dgm:t>
    </dgm:pt>
    <dgm:pt modelId="{B1E60DE2-59F6-431C-849E-D1821B18378C}" type="sibTrans" cxnId="{270C13CA-8DCF-43A3-959B-C8AF93FAF408}">
      <dgm:prSet/>
      <dgm:spPr/>
      <dgm:t>
        <a:bodyPr/>
        <a:lstStyle/>
        <a:p>
          <a:endParaRPr lang="el-GR"/>
        </a:p>
      </dgm:t>
    </dgm:pt>
    <dgm:pt modelId="{CFEAF69F-B665-4C5F-853A-82AFFC7D7480}">
      <dgm:prSet phldrT="[Κείμενο]" custT="1"/>
      <dgm:spPr>
        <a:solidFill>
          <a:srgbClr val="FF0066"/>
        </a:solidFill>
      </dgm:spPr>
      <dgm:t>
        <a:bodyPr/>
        <a:lstStyle/>
        <a:p>
          <a:pPr algn="ctr"/>
          <a:r>
            <a:rPr lang="el-GR" sz="1300" b="1" i="0" u="none" dirty="0">
              <a:solidFill>
                <a:schemeClr val="tx1"/>
              </a:solidFill>
              <a:latin typeface="Calibri" panose="020F0502020204030204" pitchFamily="34" charset="0"/>
              <a:cs typeface="Calibri" panose="020F0502020204030204" pitchFamily="34" charset="0"/>
            </a:rPr>
            <a:t>→ </a:t>
          </a:r>
          <a:r>
            <a:rPr lang="el-GR" sz="1300" b="1" i="0" u="none" dirty="0">
              <a:solidFill>
                <a:schemeClr val="tx1"/>
              </a:solidFill>
            </a:rPr>
            <a:t>Να ακολουθήσει ένα βασικό πρόγραμμα </a:t>
          </a:r>
          <a:r>
            <a:rPr lang="el-GR" sz="1300" b="1" i="0" u="none" dirty="0" err="1">
              <a:solidFill>
                <a:schemeClr val="tx1"/>
              </a:solidFill>
            </a:rPr>
            <a:t>αυτοφροντίδας</a:t>
          </a:r>
          <a:r>
            <a:rPr lang="el-GR" sz="1300" b="1" i="0" u="none" dirty="0">
              <a:solidFill>
                <a:schemeClr val="tx1"/>
              </a:solidFill>
            </a:rPr>
            <a:t>, που να περιλαμβάνει υγιεινή διατροφή, άσκηση και ύπνο.</a:t>
          </a:r>
          <a:endParaRPr lang="el-GR" sz="1300" b="1" u="none" dirty="0">
            <a:solidFill>
              <a:schemeClr val="tx1"/>
            </a:solidFill>
            <a:latin typeface="+mn-lt"/>
          </a:endParaRPr>
        </a:p>
      </dgm:t>
    </dgm:pt>
    <dgm:pt modelId="{FDC07881-52D1-459D-BAAE-6FDA4EC3DB59}" type="parTrans" cxnId="{B1543A46-2B7B-4F92-BFC5-97427702BF35}">
      <dgm:prSet/>
      <dgm:spPr/>
      <dgm:t>
        <a:bodyPr/>
        <a:lstStyle/>
        <a:p>
          <a:endParaRPr lang="el-GR"/>
        </a:p>
      </dgm:t>
    </dgm:pt>
    <dgm:pt modelId="{8AC5DDAE-7A61-49A3-986C-90CD2B8A47E6}" type="sibTrans" cxnId="{B1543A46-2B7B-4F92-BFC5-97427702BF35}">
      <dgm:prSet/>
      <dgm:spPr/>
      <dgm:t>
        <a:bodyPr/>
        <a:lstStyle/>
        <a:p>
          <a:endParaRPr lang="el-GR"/>
        </a:p>
      </dgm:t>
    </dgm:pt>
    <dgm:pt modelId="{06FB20B6-646C-42A6-AF35-187CC28EB120}">
      <dgm:prSet custT="1"/>
      <dgm:spPr>
        <a:solidFill>
          <a:srgbClr val="00FF00"/>
        </a:solidFill>
      </dgm:spPr>
      <dgm:t>
        <a:bodyPr/>
        <a:lstStyle/>
        <a:p>
          <a:r>
            <a:rPr lang="el-GR" sz="1300" b="1" i="0" dirty="0">
              <a:solidFill>
                <a:schemeClr val="tx1"/>
              </a:solidFill>
              <a:latin typeface="+mn-lt"/>
              <a:cs typeface="Calibri" panose="020F0502020204030204" pitchFamily="34" charset="0"/>
            </a:rPr>
            <a:t>→ </a:t>
          </a:r>
          <a:r>
            <a:rPr lang="el-GR" sz="1300" b="1" i="0" dirty="0">
              <a:solidFill>
                <a:schemeClr val="tx1"/>
              </a:solidFill>
              <a:latin typeface="+mn-lt"/>
            </a:rPr>
            <a:t>Να εφαρμόσει εναλλακτικές μεθόδους στη διαχείριση των συναισθημάτων π.χ. να βγει βόλτα με κάποιον φίλο του/της όταν δεν αισθάνεται καλά, αντί να καταφύγει στο φαγητό.</a:t>
          </a:r>
          <a:endParaRPr lang="el-GR" sz="1300" b="1" dirty="0">
            <a:solidFill>
              <a:schemeClr val="tx1"/>
            </a:solidFill>
            <a:latin typeface="+mn-lt"/>
          </a:endParaRPr>
        </a:p>
      </dgm:t>
    </dgm:pt>
    <dgm:pt modelId="{2E247050-92E0-45D6-9DA9-075000733617}" type="parTrans" cxnId="{719083A0-25BE-404B-AC89-3BF2AE2A4975}">
      <dgm:prSet/>
      <dgm:spPr/>
      <dgm:t>
        <a:bodyPr/>
        <a:lstStyle/>
        <a:p>
          <a:endParaRPr lang="el-GR"/>
        </a:p>
      </dgm:t>
    </dgm:pt>
    <dgm:pt modelId="{2AEE4F8A-00F5-4659-9802-A0191EB90732}" type="sibTrans" cxnId="{719083A0-25BE-404B-AC89-3BF2AE2A4975}">
      <dgm:prSet/>
      <dgm:spPr/>
      <dgm:t>
        <a:bodyPr/>
        <a:lstStyle/>
        <a:p>
          <a:endParaRPr lang="el-GR"/>
        </a:p>
      </dgm:t>
    </dgm:pt>
    <dgm:pt modelId="{13EF7A24-E651-45C6-895C-E7927400C870}" type="pres">
      <dgm:prSet presAssocID="{B04613D1-0B0C-4361-919D-6C43E94C3E7B}" presName="CompostProcess" presStyleCnt="0">
        <dgm:presLayoutVars>
          <dgm:dir/>
          <dgm:resizeHandles val="exact"/>
        </dgm:presLayoutVars>
      </dgm:prSet>
      <dgm:spPr/>
    </dgm:pt>
    <dgm:pt modelId="{997FC1AA-7F5A-49FD-B0F6-586FFE2F5B92}" type="pres">
      <dgm:prSet presAssocID="{B04613D1-0B0C-4361-919D-6C43E94C3E7B}" presName="arrow" presStyleLbl="bgShp" presStyleIdx="0" presStyleCnt="1"/>
      <dgm:spPr>
        <a:blipFill rotWithShape="0">
          <a:blip xmlns:r="http://schemas.openxmlformats.org/officeDocument/2006/relationships" r:embed="rId1"/>
          <a:stretch>
            <a:fillRect/>
          </a:stretch>
        </a:blipFill>
      </dgm:spPr>
    </dgm:pt>
    <dgm:pt modelId="{8D6EA01F-43B3-4B43-962B-A9B4A11192A9}" type="pres">
      <dgm:prSet presAssocID="{B04613D1-0B0C-4361-919D-6C43E94C3E7B}" presName="linearProcess" presStyleCnt="0"/>
      <dgm:spPr/>
    </dgm:pt>
    <dgm:pt modelId="{D480D1E1-C3D3-4019-96F9-63BEE56A6827}" type="pres">
      <dgm:prSet presAssocID="{F0E8B295-B6C6-4477-AD44-96F905DDBB4A}" presName="textNode" presStyleLbl="node1" presStyleIdx="0" presStyleCnt="4">
        <dgm:presLayoutVars>
          <dgm:bulletEnabled val="1"/>
        </dgm:presLayoutVars>
      </dgm:prSet>
      <dgm:spPr/>
    </dgm:pt>
    <dgm:pt modelId="{D687337E-B51B-4107-BA13-A4667B650919}" type="pres">
      <dgm:prSet presAssocID="{9ED94B21-8760-44B5-B7DC-B58301AAFADA}" presName="sibTrans" presStyleCnt="0"/>
      <dgm:spPr/>
    </dgm:pt>
    <dgm:pt modelId="{B3552347-0B06-40FF-9176-A1EAE0ADA9A0}" type="pres">
      <dgm:prSet presAssocID="{4B3E93E7-8DC7-463D-A182-71F6ADEE730E}" presName="textNode" presStyleLbl="node1" presStyleIdx="1" presStyleCnt="4">
        <dgm:presLayoutVars>
          <dgm:bulletEnabled val="1"/>
        </dgm:presLayoutVars>
      </dgm:prSet>
      <dgm:spPr/>
    </dgm:pt>
    <dgm:pt modelId="{AB5DEEF8-7884-4AE5-B492-7F87B589D50E}" type="pres">
      <dgm:prSet presAssocID="{B1E60DE2-59F6-431C-849E-D1821B18378C}" presName="sibTrans" presStyleCnt="0"/>
      <dgm:spPr/>
    </dgm:pt>
    <dgm:pt modelId="{BB3AC852-D93B-4408-8207-A09F52885948}" type="pres">
      <dgm:prSet presAssocID="{CFEAF69F-B665-4C5F-853A-82AFFC7D7480}" presName="textNode" presStyleLbl="node1" presStyleIdx="2" presStyleCnt="4">
        <dgm:presLayoutVars>
          <dgm:bulletEnabled val="1"/>
        </dgm:presLayoutVars>
      </dgm:prSet>
      <dgm:spPr/>
    </dgm:pt>
    <dgm:pt modelId="{49553BD9-C7C2-4355-9A9B-F4FB0228EE97}" type="pres">
      <dgm:prSet presAssocID="{8AC5DDAE-7A61-49A3-986C-90CD2B8A47E6}" presName="sibTrans" presStyleCnt="0"/>
      <dgm:spPr/>
    </dgm:pt>
    <dgm:pt modelId="{C592316F-C83A-41E2-A919-19C9FC86D089}" type="pres">
      <dgm:prSet presAssocID="{06FB20B6-646C-42A6-AF35-187CC28EB120}" presName="textNode" presStyleLbl="node1" presStyleIdx="3" presStyleCnt="4">
        <dgm:presLayoutVars>
          <dgm:bulletEnabled val="1"/>
        </dgm:presLayoutVars>
      </dgm:prSet>
      <dgm:spPr/>
    </dgm:pt>
  </dgm:ptLst>
  <dgm:cxnLst>
    <dgm:cxn modelId="{B524C53A-7D99-4720-B78C-87EC2A54AC5C}" type="presOf" srcId="{CFEAF69F-B665-4C5F-853A-82AFFC7D7480}" destId="{BB3AC852-D93B-4408-8207-A09F52885948}" srcOrd="0" destOrd="0" presId="urn:microsoft.com/office/officeart/2005/8/layout/hProcess9"/>
    <dgm:cxn modelId="{B1543A46-2B7B-4F92-BFC5-97427702BF35}" srcId="{B04613D1-0B0C-4361-919D-6C43E94C3E7B}" destId="{CFEAF69F-B665-4C5F-853A-82AFFC7D7480}" srcOrd="2" destOrd="0" parTransId="{FDC07881-52D1-459D-BAAE-6FDA4EC3DB59}" sibTransId="{8AC5DDAE-7A61-49A3-986C-90CD2B8A47E6}"/>
    <dgm:cxn modelId="{8E3CBF71-637C-49E4-8CD6-DBA4FA26EC70}" srcId="{B04613D1-0B0C-4361-919D-6C43E94C3E7B}" destId="{F0E8B295-B6C6-4477-AD44-96F905DDBB4A}" srcOrd="0" destOrd="0" parTransId="{8096AE20-DC35-4F0A-B61A-B89B38907BA4}" sibTransId="{9ED94B21-8760-44B5-B7DC-B58301AAFADA}"/>
    <dgm:cxn modelId="{767A887A-96A1-49BD-BEE9-AC94B9AC26BC}" type="presOf" srcId="{4B3E93E7-8DC7-463D-A182-71F6ADEE730E}" destId="{B3552347-0B06-40FF-9176-A1EAE0ADA9A0}" srcOrd="0" destOrd="0" presId="urn:microsoft.com/office/officeart/2005/8/layout/hProcess9"/>
    <dgm:cxn modelId="{719083A0-25BE-404B-AC89-3BF2AE2A4975}" srcId="{B04613D1-0B0C-4361-919D-6C43E94C3E7B}" destId="{06FB20B6-646C-42A6-AF35-187CC28EB120}" srcOrd="3" destOrd="0" parTransId="{2E247050-92E0-45D6-9DA9-075000733617}" sibTransId="{2AEE4F8A-00F5-4659-9802-A0191EB90732}"/>
    <dgm:cxn modelId="{D093A3C1-E260-4FF3-916A-DD996ED65EDD}" type="presOf" srcId="{F0E8B295-B6C6-4477-AD44-96F905DDBB4A}" destId="{D480D1E1-C3D3-4019-96F9-63BEE56A6827}" srcOrd="0" destOrd="0" presId="urn:microsoft.com/office/officeart/2005/8/layout/hProcess9"/>
    <dgm:cxn modelId="{270C13CA-8DCF-43A3-959B-C8AF93FAF408}" srcId="{B04613D1-0B0C-4361-919D-6C43E94C3E7B}" destId="{4B3E93E7-8DC7-463D-A182-71F6ADEE730E}" srcOrd="1" destOrd="0" parTransId="{05F6D1E4-DB76-4D15-88D1-536E3A99AEC4}" sibTransId="{B1E60DE2-59F6-431C-849E-D1821B18378C}"/>
    <dgm:cxn modelId="{0AD710E4-D445-4AC0-A355-7B268A180CDA}" type="presOf" srcId="{06FB20B6-646C-42A6-AF35-187CC28EB120}" destId="{C592316F-C83A-41E2-A919-19C9FC86D089}" srcOrd="0" destOrd="0" presId="urn:microsoft.com/office/officeart/2005/8/layout/hProcess9"/>
    <dgm:cxn modelId="{C3E88FF0-DD5D-41A2-A869-066F57FDA4DD}" type="presOf" srcId="{B04613D1-0B0C-4361-919D-6C43E94C3E7B}" destId="{13EF7A24-E651-45C6-895C-E7927400C870}" srcOrd="0" destOrd="0" presId="urn:microsoft.com/office/officeart/2005/8/layout/hProcess9"/>
    <dgm:cxn modelId="{DA96CE70-A2F7-4FA2-BABB-A78943D0D590}" type="presParOf" srcId="{13EF7A24-E651-45C6-895C-E7927400C870}" destId="{997FC1AA-7F5A-49FD-B0F6-586FFE2F5B92}" srcOrd="0" destOrd="0" presId="urn:microsoft.com/office/officeart/2005/8/layout/hProcess9"/>
    <dgm:cxn modelId="{CA323A88-1DFD-4EDD-94D3-182A35C88C6D}" type="presParOf" srcId="{13EF7A24-E651-45C6-895C-E7927400C870}" destId="{8D6EA01F-43B3-4B43-962B-A9B4A11192A9}" srcOrd="1" destOrd="0" presId="urn:microsoft.com/office/officeart/2005/8/layout/hProcess9"/>
    <dgm:cxn modelId="{C882C9AF-6B57-4ED6-B513-6880298F37AF}" type="presParOf" srcId="{8D6EA01F-43B3-4B43-962B-A9B4A11192A9}" destId="{D480D1E1-C3D3-4019-96F9-63BEE56A6827}" srcOrd="0" destOrd="0" presId="urn:microsoft.com/office/officeart/2005/8/layout/hProcess9"/>
    <dgm:cxn modelId="{60D078CA-D1A6-45BA-B904-E9961AAAE15E}" type="presParOf" srcId="{8D6EA01F-43B3-4B43-962B-A9B4A11192A9}" destId="{D687337E-B51B-4107-BA13-A4667B650919}" srcOrd="1" destOrd="0" presId="urn:microsoft.com/office/officeart/2005/8/layout/hProcess9"/>
    <dgm:cxn modelId="{18880D12-1A3A-4AEA-B344-C3C8294B2CAA}" type="presParOf" srcId="{8D6EA01F-43B3-4B43-962B-A9B4A11192A9}" destId="{B3552347-0B06-40FF-9176-A1EAE0ADA9A0}" srcOrd="2" destOrd="0" presId="urn:microsoft.com/office/officeart/2005/8/layout/hProcess9"/>
    <dgm:cxn modelId="{161A3E24-B197-49AC-8B30-A9AA0889D5EF}" type="presParOf" srcId="{8D6EA01F-43B3-4B43-962B-A9B4A11192A9}" destId="{AB5DEEF8-7884-4AE5-B492-7F87B589D50E}" srcOrd="3" destOrd="0" presId="urn:microsoft.com/office/officeart/2005/8/layout/hProcess9"/>
    <dgm:cxn modelId="{4155659A-04B2-48B5-B024-2FDC31F4FF68}" type="presParOf" srcId="{8D6EA01F-43B3-4B43-962B-A9B4A11192A9}" destId="{BB3AC852-D93B-4408-8207-A09F52885948}" srcOrd="4" destOrd="0" presId="urn:microsoft.com/office/officeart/2005/8/layout/hProcess9"/>
    <dgm:cxn modelId="{1B375986-6EA4-4DD6-9B60-4B6B01EDCAE9}" type="presParOf" srcId="{8D6EA01F-43B3-4B43-962B-A9B4A11192A9}" destId="{49553BD9-C7C2-4355-9A9B-F4FB0228EE97}" srcOrd="5" destOrd="0" presId="urn:microsoft.com/office/officeart/2005/8/layout/hProcess9"/>
    <dgm:cxn modelId="{9E430453-56D7-466C-9F40-BA9A2C2D4796}" type="presParOf" srcId="{8D6EA01F-43B3-4B43-962B-A9B4A11192A9}" destId="{C592316F-C83A-41E2-A919-19C9FC86D089}" srcOrd="6"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A206F43-CBFF-454F-B2B4-C2397E4DFEBB}" type="doc">
      <dgm:prSet loTypeId="urn:microsoft.com/office/officeart/2005/8/layout/rings+Icon" loCatId="relationship" qsTypeId="urn:microsoft.com/office/officeart/2005/8/quickstyle/simple1" qsCatId="simple" csTypeId="urn:microsoft.com/office/officeart/2005/8/colors/accent1_2" csCatId="accent1" phldr="1"/>
      <dgm:spPr/>
    </dgm:pt>
    <dgm:pt modelId="{F9E5D632-8659-476E-9673-73C92341A011}">
      <dgm:prSet phldrT="[Text]" custT="1"/>
      <dgm:spPr>
        <a:blipFill dpi="0" rotWithShape="0">
          <a:blip xmlns:r="http://schemas.openxmlformats.org/officeDocument/2006/relationships" r:embed="rId1">
            <a:alphaModFix amt="79000"/>
          </a:blip>
          <a:srcRect/>
          <a:stretch>
            <a:fillRect/>
          </a:stretch>
        </a:blipFill>
      </dgm:spPr>
      <dgm:t>
        <a:bodyPr/>
        <a:lstStyle/>
        <a:p>
          <a:r>
            <a:rPr lang="el-GR" sz="1300" b="1" dirty="0"/>
            <a:t>Η έντονη ανησυχία του ατόμου για το σωματικό του βάρος και η υπερβολική ενασχόλησή του με την τροφή</a:t>
          </a:r>
          <a:r>
            <a:rPr lang="en-US" sz="1300" b="1" dirty="0"/>
            <a:t>, </a:t>
          </a:r>
          <a:r>
            <a:rPr lang="el-GR" sz="1300" b="1" dirty="0"/>
            <a:t>είναι τα χαρακτηριστικά που υποδεικνύουν την έναρξη μιας διαταραγμένης διατροφικής συμπεριφοράς και μπορεί να οδηγήσουν σε μια διατροφική διαταραχή με την πάροδο του χρόνου</a:t>
          </a:r>
          <a:r>
            <a:rPr lang="en-US" sz="1300" b="1" dirty="0"/>
            <a:t>.</a:t>
          </a:r>
          <a:endParaRPr lang="en-US" sz="1300" b="1" dirty="0">
            <a:solidFill>
              <a:schemeClr val="tx1"/>
            </a:solidFill>
          </a:endParaRPr>
        </a:p>
      </dgm:t>
    </dgm:pt>
    <dgm:pt modelId="{631A83E7-294C-4DF0-B143-22E4E2B08831}" type="parTrans" cxnId="{719ABF86-5F65-4394-B403-5CF0BD62926B}">
      <dgm:prSet/>
      <dgm:spPr/>
      <dgm:t>
        <a:bodyPr/>
        <a:lstStyle/>
        <a:p>
          <a:endParaRPr lang="en-US"/>
        </a:p>
      </dgm:t>
    </dgm:pt>
    <dgm:pt modelId="{6CCF5571-5FA8-4F50-8128-9678EE8E057A}" type="sibTrans" cxnId="{719ABF86-5F65-4394-B403-5CF0BD62926B}">
      <dgm:prSet/>
      <dgm:spPr/>
      <dgm:t>
        <a:bodyPr/>
        <a:lstStyle/>
        <a:p>
          <a:endParaRPr lang="en-US"/>
        </a:p>
      </dgm:t>
    </dgm:pt>
    <dgm:pt modelId="{3EEB23A6-6F9B-4005-829B-B3B955D9CD78}">
      <dgm:prSet phldrT="[Text]" custT="1"/>
      <dgm:spPr>
        <a:solidFill>
          <a:srgbClr val="FF3300"/>
        </a:solidFill>
      </dgm:spPr>
      <dgm:t>
        <a:bodyPr/>
        <a:lstStyle/>
        <a:p>
          <a:r>
            <a:rPr lang="el-GR" sz="1300" b="1" dirty="0"/>
            <a:t>Οποιοσδήποτε μπορεί να αναπτύξει μια </a:t>
          </a:r>
          <a:r>
            <a:rPr lang="el-GR" sz="1300" b="1" dirty="0" err="1"/>
            <a:t>νευρογενή</a:t>
          </a:r>
          <a:r>
            <a:rPr lang="el-GR" sz="1300" b="1" dirty="0"/>
            <a:t> διατροφική διαταραχή, άσχετα από την ηλικία, το φύλο ή το εκπαιδευτικό του επίπεδο. Ωστόσο, οι νεαρές γυναίκες είναι περισσότερο ευπαθείς, ιδιαίτερα μεταξύ των ηλικιών 15 – 25.</a:t>
          </a:r>
          <a:endParaRPr lang="en-US" sz="1300" b="1" dirty="0">
            <a:solidFill>
              <a:schemeClr val="tx1"/>
            </a:solidFill>
          </a:endParaRPr>
        </a:p>
      </dgm:t>
    </dgm:pt>
    <dgm:pt modelId="{B0E7F9C5-A444-47AA-9F12-12740218B05C}" type="parTrans" cxnId="{99B15943-7F61-40B0-A885-9D82E27CC6DE}">
      <dgm:prSet/>
      <dgm:spPr/>
      <dgm:t>
        <a:bodyPr/>
        <a:lstStyle/>
        <a:p>
          <a:endParaRPr lang="en-US"/>
        </a:p>
      </dgm:t>
    </dgm:pt>
    <dgm:pt modelId="{8F84D2FB-02BB-4695-A2DA-AD26ED4C494A}" type="sibTrans" cxnId="{99B15943-7F61-40B0-A885-9D82E27CC6DE}">
      <dgm:prSet/>
      <dgm:spPr/>
      <dgm:t>
        <a:bodyPr/>
        <a:lstStyle/>
        <a:p>
          <a:endParaRPr lang="en-US"/>
        </a:p>
      </dgm:t>
    </dgm:pt>
    <dgm:pt modelId="{D426ABC6-5F87-446C-B188-900CBC6B4794}">
      <dgm:prSet custT="1"/>
      <dgm:spPr>
        <a:solidFill>
          <a:srgbClr val="CCFF33"/>
        </a:solidFill>
      </dgm:spPr>
      <dgm:t>
        <a:bodyPr/>
        <a:lstStyle/>
        <a:p>
          <a:r>
            <a:rPr lang="el-GR" sz="1300" b="1" dirty="0"/>
            <a:t>Οι κυριότερες μορφές διατροφικών διαταραχών είναι η νευρική ανορεξία, η ψυχογενής βουλιμία και η επεισοδιακή </a:t>
          </a:r>
          <a:r>
            <a:rPr lang="el-GR" sz="1300" b="1" dirty="0" err="1"/>
            <a:t>υπερφαγία</a:t>
          </a:r>
          <a:r>
            <a:rPr lang="el-GR" sz="1300" b="1" dirty="0"/>
            <a:t>.</a:t>
          </a:r>
          <a:endParaRPr lang="en-US" sz="1300" b="1" dirty="0">
            <a:solidFill>
              <a:schemeClr val="tx1"/>
            </a:solidFill>
          </a:endParaRPr>
        </a:p>
      </dgm:t>
    </dgm:pt>
    <dgm:pt modelId="{A07D936C-6C47-4DBC-8ADA-88C645EF0726}" type="parTrans" cxnId="{132BFD03-CDC4-43BC-BE62-070696C35888}">
      <dgm:prSet/>
      <dgm:spPr/>
      <dgm:t>
        <a:bodyPr/>
        <a:lstStyle/>
        <a:p>
          <a:endParaRPr lang="en-US"/>
        </a:p>
      </dgm:t>
    </dgm:pt>
    <dgm:pt modelId="{1BE50F7B-C3B7-4258-9E43-4ED371374003}" type="sibTrans" cxnId="{132BFD03-CDC4-43BC-BE62-070696C35888}">
      <dgm:prSet/>
      <dgm:spPr/>
      <dgm:t>
        <a:bodyPr/>
        <a:lstStyle/>
        <a:p>
          <a:endParaRPr lang="en-US"/>
        </a:p>
      </dgm:t>
    </dgm:pt>
    <dgm:pt modelId="{99EA7EBB-AF4F-4ABE-98E7-20211D3EF734}">
      <dgm:prSet custT="1"/>
      <dgm:spPr>
        <a:solidFill>
          <a:srgbClr val="00FFFF"/>
        </a:solidFill>
      </dgm:spPr>
      <dgm:t>
        <a:bodyPr/>
        <a:lstStyle/>
        <a:p>
          <a:r>
            <a:rPr lang="el-GR" sz="1300" b="1" dirty="0"/>
            <a:t>Οι ψυχογενείς διατροφικές διαταραχές συνιστούν μια πολύπλοκη κατάσταση όπου οι διαταραγμένες διατροφικές συνήθειες, καθώς και οι ψυχολογικές δυσκολίες, χρειάζεται να θεραπευτούν. </a:t>
          </a:r>
          <a:br>
            <a:rPr lang="en-US" sz="1300" b="1" dirty="0">
              <a:solidFill>
                <a:schemeClr val="tx1"/>
              </a:solidFill>
            </a:rPr>
          </a:br>
          <a:endParaRPr lang="en-US" sz="1300" b="1" dirty="0">
            <a:solidFill>
              <a:schemeClr val="tx1"/>
            </a:solidFill>
          </a:endParaRPr>
        </a:p>
      </dgm:t>
    </dgm:pt>
    <dgm:pt modelId="{16093124-5A34-42FC-8CF2-B0193F5B86DA}" type="parTrans" cxnId="{90172E3C-8EDC-48B5-9468-CDB8054237D5}">
      <dgm:prSet/>
      <dgm:spPr/>
      <dgm:t>
        <a:bodyPr/>
        <a:lstStyle/>
        <a:p>
          <a:endParaRPr lang="en-US"/>
        </a:p>
      </dgm:t>
    </dgm:pt>
    <dgm:pt modelId="{EE9D622A-3005-403D-B5E1-159E6B4DCE2B}" type="sibTrans" cxnId="{90172E3C-8EDC-48B5-9468-CDB8054237D5}">
      <dgm:prSet/>
      <dgm:spPr/>
      <dgm:t>
        <a:bodyPr/>
        <a:lstStyle/>
        <a:p>
          <a:endParaRPr lang="en-US"/>
        </a:p>
      </dgm:t>
    </dgm:pt>
    <dgm:pt modelId="{F4DF5CA5-E0E7-4625-84F3-D905118F7486}" type="pres">
      <dgm:prSet presAssocID="{5A206F43-CBFF-454F-B2B4-C2397E4DFEBB}" presName="Name0" presStyleCnt="0">
        <dgm:presLayoutVars>
          <dgm:chMax val="7"/>
          <dgm:dir/>
          <dgm:resizeHandles val="exact"/>
        </dgm:presLayoutVars>
      </dgm:prSet>
      <dgm:spPr/>
    </dgm:pt>
    <dgm:pt modelId="{8AD15794-CD58-4A78-881A-8B7B06D223FA}" type="pres">
      <dgm:prSet presAssocID="{5A206F43-CBFF-454F-B2B4-C2397E4DFEBB}" presName="ellipse1" presStyleLbl="vennNode1" presStyleIdx="0" presStyleCnt="4">
        <dgm:presLayoutVars>
          <dgm:bulletEnabled val="1"/>
        </dgm:presLayoutVars>
      </dgm:prSet>
      <dgm:spPr/>
    </dgm:pt>
    <dgm:pt modelId="{0E4501E7-07C3-4524-B8D1-89C811A07BC6}" type="pres">
      <dgm:prSet presAssocID="{5A206F43-CBFF-454F-B2B4-C2397E4DFEBB}" presName="ellipse2" presStyleLbl="vennNode1" presStyleIdx="1" presStyleCnt="4" custLinFactNeighborX="1024" custLinFactNeighborY="5104">
        <dgm:presLayoutVars>
          <dgm:bulletEnabled val="1"/>
        </dgm:presLayoutVars>
      </dgm:prSet>
      <dgm:spPr/>
    </dgm:pt>
    <dgm:pt modelId="{3B9F4AC6-4E02-43C3-9B25-5D53E1E79B0B}" type="pres">
      <dgm:prSet presAssocID="{5A206F43-CBFF-454F-B2B4-C2397E4DFEBB}" presName="ellipse3" presStyleLbl="vennNode1" presStyleIdx="2" presStyleCnt="4">
        <dgm:presLayoutVars>
          <dgm:bulletEnabled val="1"/>
        </dgm:presLayoutVars>
      </dgm:prSet>
      <dgm:spPr/>
    </dgm:pt>
    <dgm:pt modelId="{17E1894D-CDD9-442A-854D-F68B1B85FBDA}" type="pres">
      <dgm:prSet presAssocID="{5A206F43-CBFF-454F-B2B4-C2397E4DFEBB}" presName="ellipse4" presStyleLbl="vennNode1" presStyleIdx="3" presStyleCnt="4" custLinFactNeighborX="-6785" custLinFactNeighborY="2584">
        <dgm:presLayoutVars>
          <dgm:bulletEnabled val="1"/>
        </dgm:presLayoutVars>
      </dgm:prSet>
      <dgm:spPr/>
    </dgm:pt>
  </dgm:ptLst>
  <dgm:cxnLst>
    <dgm:cxn modelId="{72A3B003-0B2A-46D1-85CE-54176BDE1038}" type="presOf" srcId="{D426ABC6-5F87-446C-B188-900CBC6B4794}" destId="{3B9F4AC6-4E02-43C3-9B25-5D53E1E79B0B}" srcOrd="0" destOrd="0" presId="urn:microsoft.com/office/officeart/2005/8/layout/rings+Icon"/>
    <dgm:cxn modelId="{132BFD03-CDC4-43BC-BE62-070696C35888}" srcId="{5A206F43-CBFF-454F-B2B4-C2397E4DFEBB}" destId="{D426ABC6-5F87-446C-B188-900CBC6B4794}" srcOrd="2" destOrd="0" parTransId="{A07D936C-6C47-4DBC-8ADA-88C645EF0726}" sibTransId="{1BE50F7B-C3B7-4258-9E43-4ED371374003}"/>
    <dgm:cxn modelId="{F39B1D2B-F134-439F-BF36-C4BA3B8A69B9}" type="presOf" srcId="{99EA7EBB-AF4F-4ABE-98E7-20211D3EF734}" destId="{0E4501E7-07C3-4524-B8D1-89C811A07BC6}" srcOrd="0" destOrd="0" presId="urn:microsoft.com/office/officeart/2005/8/layout/rings+Icon"/>
    <dgm:cxn modelId="{41B57631-0979-40B5-B3B9-07C27E5B0595}" type="presOf" srcId="{3EEB23A6-6F9B-4005-829B-B3B955D9CD78}" destId="{17E1894D-CDD9-442A-854D-F68B1B85FBDA}" srcOrd="0" destOrd="0" presId="urn:microsoft.com/office/officeart/2005/8/layout/rings+Icon"/>
    <dgm:cxn modelId="{90172E3C-8EDC-48B5-9468-CDB8054237D5}" srcId="{5A206F43-CBFF-454F-B2B4-C2397E4DFEBB}" destId="{99EA7EBB-AF4F-4ABE-98E7-20211D3EF734}" srcOrd="1" destOrd="0" parTransId="{16093124-5A34-42FC-8CF2-B0193F5B86DA}" sibTransId="{EE9D622A-3005-403D-B5E1-159E6B4DCE2B}"/>
    <dgm:cxn modelId="{99B15943-7F61-40B0-A885-9D82E27CC6DE}" srcId="{5A206F43-CBFF-454F-B2B4-C2397E4DFEBB}" destId="{3EEB23A6-6F9B-4005-829B-B3B955D9CD78}" srcOrd="3" destOrd="0" parTransId="{B0E7F9C5-A444-47AA-9F12-12740218B05C}" sibTransId="{8F84D2FB-02BB-4695-A2DA-AD26ED4C494A}"/>
    <dgm:cxn modelId="{954D8266-8412-48A0-9F56-C4E0E9CC9003}" type="presOf" srcId="{F9E5D632-8659-476E-9673-73C92341A011}" destId="{8AD15794-CD58-4A78-881A-8B7B06D223FA}" srcOrd="0" destOrd="0" presId="urn:microsoft.com/office/officeart/2005/8/layout/rings+Icon"/>
    <dgm:cxn modelId="{58F37A6E-6FE5-4ED0-9105-0698FBD5F54D}" type="presOf" srcId="{5A206F43-CBFF-454F-B2B4-C2397E4DFEBB}" destId="{F4DF5CA5-E0E7-4625-84F3-D905118F7486}" srcOrd="0" destOrd="0" presId="urn:microsoft.com/office/officeart/2005/8/layout/rings+Icon"/>
    <dgm:cxn modelId="{719ABF86-5F65-4394-B403-5CF0BD62926B}" srcId="{5A206F43-CBFF-454F-B2B4-C2397E4DFEBB}" destId="{F9E5D632-8659-476E-9673-73C92341A011}" srcOrd="0" destOrd="0" parTransId="{631A83E7-294C-4DF0-B143-22E4E2B08831}" sibTransId="{6CCF5571-5FA8-4F50-8128-9678EE8E057A}"/>
    <dgm:cxn modelId="{4AB6C745-C1B1-4A6C-98ED-EF7DE57ECF08}" type="presParOf" srcId="{F4DF5CA5-E0E7-4625-84F3-D905118F7486}" destId="{8AD15794-CD58-4A78-881A-8B7B06D223FA}" srcOrd="0" destOrd="0" presId="urn:microsoft.com/office/officeart/2005/8/layout/rings+Icon"/>
    <dgm:cxn modelId="{37AF6156-0E5D-49A8-96C2-65D719A7DBEB}" type="presParOf" srcId="{F4DF5CA5-E0E7-4625-84F3-D905118F7486}" destId="{0E4501E7-07C3-4524-B8D1-89C811A07BC6}" srcOrd="1" destOrd="0" presId="urn:microsoft.com/office/officeart/2005/8/layout/rings+Icon"/>
    <dgm:cxn modelId="{ABB1BE9F-3D9F-4023-9883-D22E3E4B8D6F}" type="presParOf" srcId="{F4DF5CA5-E0E7-4625-84F3-D905118F7486}" destId="{3B9F4AC6-4E02-43C3-9B25-5D53E1E79B0B}" srcOrd="2" destOrd="0" presId="urn:microsoft.com/office/officeart/2005/8/layout/rings+Icon"/>
    <dgm:cxn modelId="{BB758CF0-3B6A-4712-BE2C-7F5364E48CA2}" type="presParOf" srcId="{F4DF5CA5-E0E7-4625-84F3-D905118F7486}" destId="{17E1894D-CDD9-442A-854D-F68B1B85FBDA}" srcOrd="3" destOrd="0" presId="urn:microsoft.com/office/officeart/2005/8/layout/rings+Icon"/>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1822287-DEDF-4765-BD24-13233C88DF02}" type="doc">
      <dgm:prSet loTypeId="urn:microsoft.com/office/officeart/2005/8/layout/hierarchy1" loCatId="hierarchy" qsTypeId="urn:microsoft.com/office/officeart/2005/8/quickstyle/3d2#67" qsCatId="3D" csTypeId="urn:microsoft.com/office/officeart/2005/8/colors/accent1_2" csCatId="accent1" phldr="1"/>
      <dgm:spPr/>
      <dgm:t>
        <a:bodyPr/>
        <a:lstStyle/>
        <a:p>
          <a:endParaRPr lang="el-GR"/>
        </a:p>
      </dgm:t>
    </dgm:pt>
    <dgm:pt modelId="{9828F3CD-74E9-4130-97BB-EDA88CADDD9F}">
      <dgm:prSet phldrT="[Κείμενο]" custT="1"/>
      <dgm:spPr/>
      <dgm:t>
        <a:bodyPr/>
        <a:lstStyle/>
        <a:p>
          <a:pPr algn="ctr"/>
          <a:r>
            <a:rPr lang="el-GR" sz="1500" b="1" i="0" dirty="0">
              <a:solidFill>
                <a:schemeClr val="tx1"/>
              </a:solidFill>
              <a:latin typeface="+mn-lt"/>
            </a:rPr>
            <a:t>Παράγοντες που συντελούν στην εκδήλωση διατροφικών διαταραχών</a:t>
          </a:r>
        </a:p>
      </dgm:t>
    </dgm:pt>
    <dgm:pt modelId="{FF355E01-178B-42B2-A601-6BDA6D76BE70}" type="parTrans" cxnId="{69850EEA-D9FE-4A32-A4BE-A0A5DE5E5CE3}">
      <dgm:prSet/>
      <dgm:spPr/>
      <dgm:t>
        <a:bodyPr/>
        <a:lstStyle/>
        <a:p>
          <a:pPr algn="ctr"/>
          <a:endParaRPr lang="el-GR"/>
        </a:p>
      </dgm:t>
    </dgm:pt>
    <dgm:pt modelId="{E5840F19-479E-4F8B-ADF1-7D7B0377817D}" type="sibTrans" cxnId="{69850EEA-D9FE-4A32-A4BE-A0A5DE5E5CE3}">
      <dgm:prSet/>
      <dgm:spPr/>
      <dgm:t>
        <a:bodyPr/>
        <a:lstStyle/>
        <a:p>
          <a:pPr algn="ctr"/>
          <a:endParaRPr lang="el-GR"/>
        </a:p>
      </dgm:t>
    </dgm:pt>
    <dgm:pt modelId="{E3E6D695-BE95-4A4D-A368-F64A6C4FE946}">
      <dgm:prSet phldrT="[Κείμενο]" custT="1"/>
      <dgm:spPr/>
      <dgm:t>
        <a:bodyPr/>
        <a:lstStyle/>
        <a:p>
          <a:pPr algn="ctr"/>
          <a:r>
            <a:rPr lang="el-GR" sz="1200" b="1" dirty="0">
              <a:solidFill>
                <a:schemeClr val="tx1"/>
              </a:solidFill>
              <a:latin typeface="+mn-lt"/>
            </a:rPr>
            <a:t>Γενετική προδιάθεση</a:t>
          </a:r>
        </a:p>
      </dgm:t>
    </dgm:pt>
    <dgm:pt modelId="{236ED51A-BDF8-4E8C-AB02-ECFE6CAF7247}" type="parTrans" cxnId="{9DF24729-B6F0-477E-8D47-4125FB314DE9}">
      <dgm:prSet/>
      <dgm:spPr>
        <a:ln>
          <a:solidFill>
            <a:srgbClr val="00CC00"/>
          </a:solidFill>
        </a:ln>
      </dgm:spPr>
      <dgm:t>
        <a:bodyPr/>
        <a:lstStyle/>
        <a:p>
          <a:pPr algn="ctr"/>
          <a:endParaRPr lang="el-GR"/>
        </a:p>
      </dgm:t>
    </dgm:pt>
    <dgm:pt modelId="{68D06ABC-DFA8-4159-A18D-7B5F54C7A061}" type="sibTrans" cxnId="{9DF24729-B6F0-477E-8D47-4125FB314DE9}">
      <dgm:prSet/>
      <dgm:spPr/>
      <dgm:t>
        <a:bodyPr/>
        <a:lstStyle/>
        <a:p>
          <a:pPr algn="ctr"/>
          <a:endParaRPr lang="el-GR"/>
        </a:p>
      </dgm:t>
    </dgm:pt>
    <dgm:pt modelId="{A1A7E0EE-9606-44D1-8CA2-3A9F8DAB7DEB}">
      <dgm:prSet custT="1"/>
      <dgm:spPr/>
      <dgm:t>
        <a:bodyPr/>
        <a:lstStyle/>
        <a:p>
          <a:pPr algn="ctr"/>
          <a:r>
            <a:rPr lang="el-GR" sz="1200" b="1" dirty="0">
              <a:latin typeface="+mn-lt"/>
            </a:rPr>
            <a:t>Κοινωνικοοικονομικοί &amp; πολιτισμικοί παράγοντες </a:t>
          </a:r>
          <a:r>
            <a:rPr lang="el-GR" sz="1200" b="1" dirty="0">
              <a:latin typeface="+mn-lt"/>
              <a:cs typeface="Calibri" panose="020F0502020204030204" pitchFamily="34" charset="0"/>
            </a:rPr>
            <a:t>→ π.χ.</a:t>
          </a:r>
          <a:r>
            <a:rPr lang="el-GR" sz="1200" b="1" i="0" dirty="0"/>
            <a:t> κοινωνική πίεση που προσδίδει αξία στην απόκτηση του “τέλειου σώματος”, αξιολόγηση των ατόμων βάσει της εξωτερικής τους εμφάνισης και όχι βάσει των δυνατοτήτων τους, </a:t>
          </a:r>
          <a:r>
            <a:rPr lang="el-GR" sz="1200" b="1" dirty="0">
              <a:latin typeface="+mn-lt"/>
            </a:rPr>
            <a:t>πρότυπα ομορφιάς κ.ά.</a:t>
          </a:r>
          <a:endParaRPr lang="el-GR" sz="1200" b="1" dirty="0">
            <a:solidFill>
              <a:schemeClr val="tx1"/>
            </a:solidFill>
            <a:latin typeface="+mn-lt"/>
          </a:endParaRPr>
        </a:p>
      </dgm:t>
    </dgm:pt>
    <dgm:pt modelId="{E6887213-39CF-48B3-B1A5-65D85DD35521}" type="parTrans" cxnId="{FD606C30-F47C-4EF5-AD71-3C4C40153AB2}">
      <dgm:prSet/>
      <dgm:spPr>
        <a:solidFill>
          <a:schemeClr val="accent1"/>
        </a:solidFill>
        <a:ln>
          <a:solidFill>
            <a:srgbClr val="6600FF"/>
          </a:solidFill>
        </a:ln>
      </dgm:spPr>
      <dgm:t>
        <a:bodyPr/>
        <a:lstStyle/>
        <a:p>
          <a:pPr algn="ctr"/>
          <a:endParaRPr lang="el-GR"/>
        </a:p>
      </dgm:t>
    </dgm:pt>
    <dgm:pt modelId="{FF3E4FDC-A97D-42CC-9ECD-53B721BF518F}" type="sibTrans" cxnId="{FD606C30-F47C-4EF5-AD71-3C4C40153AB2}">
      <dgm:prSet/>
      <dgm:spPr/>
      <dgm:t>
        <a:bodyPr/>
        <a:lstStyle/>
        <a:p>
          <a:pPr algn="ctr"/>
          <a:endParaRPr lang="el-GR"/>
        </a:p>
      </dgm:t>
    </dgm:pt>
    <dgm:pt modelId="{24D413CF-4E75-43C6-AD03-7676854FE4DA}">
      <dgm:prSet phldrT="[Κείμενο]" custT="1"/>
      <dgm:spPr/>
      <dgm:t>
        <a:bodyPr/>
        <a:lstStyle/>
        <a:p>
          <a:pPr algn="ctr"/>
          <a:r>
            <a:rPr lang="en-US" sz="1200" b="1" i="0" dirty="0">
              <a:solidFill>
                <a:schemeClr val="tx1"/>
              </a:solidFill>
              <a:latin typeface="+mn-lt"/>
              <a:cs typeface="Calibri" panose="020F0502020204030204" pitchFamily="34" charset="0"/>
            </a:rPr>
            <a:t> </a:t>
          </a:r>
          <a:r>
            <a:rPr lang="el-GR" sz="1200" b="1" i="0" dirty="0">
              <a:solidFill>
                <a:schemeClr val="tx1"/>
              </a:solidFill>
              <a:latin typeface="+mn-lt"/>
              <a:cs typeface="Calibri" panose="020F0502020204030204" pitchFamily="34" charset="0"/>
            </a:rPr>
            <a:t>Βιολογικοί παράγοντες → </a:t>
          </a:r>
          <a:r>
            <a:rPr lang="el-GR" sz="1200" b="1" i="0" dirty="0">
              <a:latin typeface="+mn-lt"/>
            </a:rPr>
            <a:t>Σε μερικά από τα άτομα που εκδηλώνουν διατροφικές διαταραχές, ορισμένες βιοχημικές παράμετροι του εγκεφάλου που ελέγχουν την πείνα, την όρεξη, και την πέψη είναι ασταθείς.</a:t>
          </a:r>
          <a:endParaRPr lang="el-GR" sz="1200" b="1" dirty="0">
            <a:solidFill>
              <a:schemeClr val="tx1"/>
            </a:solidFill>
            <a:latin typeface="+mn-lt"/>
          </a:endParaRPr>
        </a:p>
      </dgm:t>
    </dgm:pt>
    <dgm:pt modelId="{8D238A56-9B19-4298-A931-8FE0658F4A58}" type="sibTrans" cxnId="{DE65EDF2-C9AA-474B-A053-BD8E7A691EBA}">
      <dgm:prSet/>
      <dgm:spPr/>
      <dgm:t>
        <a:bodyPr/>
        <a:lstStyle/>
        <a:p>
          <a:pPr algn="ctr"/>
          <a:endParaRPr lang="el-GR"/>
        </a:p>
      </dgm:t>
    </dgm:pt>
    <dgm:pt modelId="{46D39744-3A54-4BCB-9588-C24E3419958A}" type="parTrans" cxnId="{DE65EDF2-C9AA-474B-A053-BD8E7A691EBA}">
      <dgm:prSet/>
      <dgm:spPr>
        <a:ln>
          <a:gradFill flip="none" rotWithShape="1">
            <a:gsLst>
              <a:gs pos="0">
                <a:srgbClr val="A603AB"/>
              </a:gs>
              <a:gs pos="21001">
                <a:srgbClr val="0819FB"/>
              </a:gs>
              <a:gs pos="35001">
                <a:srgbClr val="1A8D48"/>
              </a:gs>
              <a:gs pos="52000">
                <a:srgbClr val="FFFF00"/>
              </a:gs>
              <a:gs pos="73000">
                <a:srgbClr val="EE3F17"/>
              </a:gs>
              <a:gs pos="88000">
                <a:srgbClr val="E81766"/>
              </a:gs>
              <a:gs pos="100000">
                <a:srgbClr val="A603AB"/>
              </a:gs>
            </a:gsLst>
            <a:lin ang="16200000" scaled="1"/>
            <a:tileRect/>
          </a:gradFill>
        </a:ln>
      </dgm:spPr>
      <dgm:t>
        <a:bodyPr/>
        <a:lstStyle/>
        <a:p>
          <a:pPr algn="ctr"/>
          <a:endParaRPr lang="el-GR"/>
        </a:p>
      </dgm:t>
    </dgm:pt>
    <dgm:pt modelId="{8D88582A-9BE0-493A-973A-781366C9F349}">
      <dgm:prSet custT="1"/>
      <dgm:spPr/>
      <dgm:t>
        <a:bodyPr/>
        <a:lstStyle/>
        <a:p>
          <a:r>
            <a:rPr lang="el-GR" sz="1200" b="1" dirty="0"/>
            <a:t>Ψυχολογικοί παράγοντες/Προσωπικότητα </a:t>
          </a:r>
          <a:r>
            <a:rPr lang="el-GR" sz="1200" b="1" dirty="0">
              <a:latin typeface="Calibri" panose="020F0502020204030204" pitchFamily="34" charset="0"/>
              <a:cs typeface="Calibri" panose="020F0502020204030204" pitchFamily="34" charset="0"/>
            </a:rPr>
            <a:t>→ Χαμηλή αυτοεκτίμηση, δ</a:t>
          </a:r>
          <a:r>
            <a:rPr lang="el-GR" sz="1200" b="1" i="0" dirty="0"/>
            <a:t>υσκολία στην έκφραση των συναισθημάτων, κατάθλιψη, άγχος, θυμός ή μοναξιά, αίσθημα ανεπάρκειας, τεταμένες διαπροσωπικές σχέσεις</a:t>
          </a:r>
          <a:r>
            <a:rPr lang="el-GR" sz="1200" b="1" dirty="0">
              <a:latin typeface="Calibri" panose="020F0502020204030204" pitchFamily="34" charset="0"/>
              <a:cs typeface="Calibri" panose="020F0502020204030204" pitchFamily="34" charset="0"/>
            </a:rPr>
            <a:t> κ.ά.</a:t>
          </a:r>
          <a:endParaRPr lang="en-US" sz="1200" b="1" dirty="0"/>
        </a:p>
      </dgm:t>
    </dgm:pt>
    <dgm:pt modelId="{B25BA874-252A-4FD4-AD7C-877F246E2BE0}" type="parTrans" cxnId="{ECC4FDB3-3A54-4DE2-9257-AC265EC7B714}">
      <dgm:prSet/>
      <dgm:spPr/>
      <dgm:t>
        <a:bodyPr/>
        <a:lstStyle/>
        <a:p>
          <a:endParaRPr lang="en-US"/>
        </a:p>
      </dgm:t>
    </dgm:pt>
    <dgm:pt modelId="{2F6872D7-FA4D-46D5-91B1-193DC5B34907}" type="sibTrans" cxnId="{ECC4FDB3-3A54-4DE2-9257-AC265EC7B714}">
      <dgm:prSet/>
      <dgm:spPr/>
      <dgm:t>
        <a:bodyPr/>
        <a:lstStyle/>
        <a:p>
          <a:endParaRPr lang="en-US"/>
        </a:p>
      </dgm:t>
    </dgm:pt>
    <dgm:pt modelId="{5BDAB99E-817B-4AB6-9AE1-B8EB7813C0C7}" type="pres">
      <dgm:prSet presAssocID="{11822287-DEDF-4765-BD24-13233C88DF02}" presName="hierChild1" presStyleCnt="0">
        <dgm:presLayoutVars>
          <dgm:chPref val="1"/>
          <dgm:dir/>
          <dgm:animOne val="branch"/>
          <dgm:animLvl val="lvl"/>
          <dgm:resizeHandles/>
        </dgm:presLayoutVars>
      </dgm:prSet>
      <dgm:spPr/>
    </dgm:pt>
    <dgm:pt modelId="{DECC15CB-AB0F-47A0-84E1-6763D750AA32}" type="pres">
      <dgm:prSet presAssocID="{9828F3CD-74E9-4130-97BB-EDA88CADDD9F}" presName="hierRoot1" presStyleCnt="0"/>
      <dgm:spPr/>
    </dgm:pt>
    <dgm:pt modelId="{6B5867C8-C48F-4CBA-8B55-C05C2C2DDD9C}" type="pres">
      <dgm:prSet presAssocID="{9828F3CD-74E9-4130-97BB-EDA88CADDD9F}" presName="composite" presStyleCnt="0"/>
      <dgm:spPr/>
    </dgm:pt>
    <dgm:pt modelId="{428D3946-A306-4B4A-9A45-6940F82E14A6}" type="pres">
      <dgm:prSet presAssocID="{9828F3CD-74E9-4130-97BB-EDA88CADDD9F}" presName="background" presStyleLbl="node0" presStyleIdx="0" presStyleCnt="1"/>
      <dgm:spPr>
        <a:blipFill rotWithShape="0">
          <a:blip xmlns:r="http://schemas.openxmlformats.org/officeDocument/2006/relationships" r:embed="rId1"/>
          <a:stretch>
            <a:fillRect/>
          </a:stretch>
        </a:blipFill>
      </dgm:spPr>
    </dgm:pt>
    <dgm:pt modelId="{349D57DB-991A-4718-831C-CBC0509A5B3F}" type="pres">
      <dgm:prSet presAssocID="{9828F3CD-74E9-4130-97BB-EDA88CADDD9F}" presName="text" presStyleLbl="fgAcc0" presStyleIdx="0" presStyleCnt="1" custScaleX="103960" custScaleY="105168" custLinFactNeighborY="-2938">
        <dgm:presLayoutVars>
          <dgm:chPref val="3"/>
        </dgm:presLayoutVars>
      </dgm:prSet>
      <dgm:spPr/>
    </dgm:pt>
    <dgm:pt modelId="{18BFD615-72D3-4D62-BA3F-F5C7DFF974E6}" type="pres">
      <dgm:prSet presAssocID="{9828F3CD-74E9-4130-97BB-EDA88CADDD9F}" presName="hierChild2" presStyleCnt="0"/>
      <dgm:spPr/>
    </dgm:pt>
    <dgm:pt modelId="{FB4D40C8-8C70-4DE5-8DBD-91211C79BA87}" type="pres">
      <dgm:prSet presAssocID="{236ED51A-BDF8-4E8C-AB02-ECFE6CAF7247}" presName="Name10" presStyleLbl="parChTrans1D2" presStyleIdx="0" presStyleCnt="4"/>
      <dgm:spPr/>
    </dgm:pt>
    <dgm:pt modelId="{72FC9094-BA10-4409-BE63-47CC7BD72F4A}" type="pres">
      <dgm:prSet presAssocID="{E3E6D695-BE95-4A4D-A368-F64A6C4FE946}" presName="hierRoot2" presStyleCnt="0"/>
      <dgm:spPr/>
    </dgm:pt>
    <dgm:pt modelId="{E519C173-FD0E-48B2-95DF-00F96B989903}" type="pres">
      <dgm:prSet presAssocID="{E3E6D695-BE95-4A4D-A368-F64A6C4FE946}" presName="composite2" presStyleCnt="0"/>
      <dgm:spPr/>
    </dgm:pt>
    <dgm:pt modelId="{FBD36F8B-2B37-404E-9E1F-B1CEC2C14E92}" type="pres">
      <dgm:prSet presAssocID="{E3E6D695-BE95-4A4D-A368-F64A6C4FE946}" presName="background2" presStyleLbl="node2" presStyleIdx="0" presStyleCnt="4"/>
      <dgm:spPr>
        <a:solidFill>
          <a:srgbClr val="FF3E11"/>
        </a:solidFill>
      </dgm:spPr>
    </dgm:pt>
    <dgm:pt modelId="{D700BAC0-8B82-43F9-9AC7-E160B715A5CE}" type="pres">
      <dgm:prSet presAssocID="{E3E6D695-BE95-4A4D-A368-F64A6C4FE946}" presName="text2" presStyleLbl="fgAcc2" presStyleIdx="0" presStyleCnt="4">
        <dgm:presLayoutVars>
          <dgm:chPref val="3"/>
        </dgm:presLayoutVars>
      </dgm:prSet>
      <dgm:spPr/>
    </dgm:pt>
    <dgm:pt modelId="{02176C7E-6FAC-42BC-830F-740430937A98}" type="pres">
      <dgm:prSet presAssocID="{E3E6D695-BE95-4A4D-A368-F64A6C4FE946}" presName="hierChild3" presStyleCnt="0"/>
      <dgm:spPr/>
    </dgm:pt>
    <dgm:pt modelId="{A240413B-9799-43F7-A18B-84628F5F4881}" type="pres">
      <dgm:prSet presAssocID="{46D39744-3A54-4BCB-9588-C24E3419958A}" presName="Name10" presStyleLbl="parChTrans1D2" presStyleIdx="1" presStyleCnt="4"/>
      <dgm:spPr/>
    </dgm:pt>
    <dgm:pt modelId="{8FC6AE87-82CF-4395-964C-C54EB941A155}" type="pres">
      <dgm:prSet presAssocID="{24D413CF-4E75-43C6-AD03-7676854FE4DA}" presName="hierRoot2" presStyleCnt="0"/>
      <dgm:spPr/>
    </dgm:pt>
    <dgm:pt modelId="{A038C4D6-CF8D-4394-9E3F-1BE48CFF1AA3}" type="pres">
      <dgm:prSet presAssocID="{24D413CF-4E75-43C6-AD03-7676854FE4DA}" presName="composite2" presStyleCnt="0"/>
      <dgm:spPr/>
    </dgm:pt>
    <dgm:pt modelId="{D1CE3DD7-93C3-4E2F-BBBC-070779198283}" type="pres">
      <dgm:prSet presAssocID="{24D413CF-4E75-43C6-AD03-7676854FE4DA}" presName="background2" presStyleLbl="node2" presStyleIdx="1" presStyleCnt="4"/>
      <dgm:spPr>
        <a:solidFill>
          <a:srgbClr val="00B8B4"/>
        </a:solidFill>
      </dgm:spPr>
    </dgm:pt>
    <dgm:pt modelId="{CD803383-1A8D-4A4E-A1FA-9BFC9BCDFD8E}" type="pres">
      <dgm:prSet presAssocID="{24D413CF-4E75-43C6-AD03-7676854FE4DA}" presName="text2" presStyleLbl="fgAcc2" presStyleIdx="1" presStyleCnt="4">
        <dgm:presLayoutVars>
          <dgm:chPref val="3"/>
        </dgm:presLayoutVars>
      </dgm:prSet>
      <dgm:spPr/>
    </dgm:pt>
    <dgm:pt modelId="{CA4D5438-64A7-4B26-B7F2-EEC1EE6438BA}" type="pres">
      <dgm:prSet presAssocID="{24D413CF-4E75-43C6-AD03-7676854FE4DA}" presName="hierChild3" presStyleCnt="0"/>
      <dgm:spPr/>
    </dgm:pt>
    <dgm:pt modelId="{AF329389-0896-421B-9135-27F2160CF013}" type="pres">
      <dgm:prSet presAssocID="{E6887213-39CF-48B3-B1A5-65D85DD35521}" presName="Name10" presStyleLbl="parChTrans1D2" presStyleIdx="2" presStyleCnt="4"/>
      <dgm:spPr/>
    </dgm:pt>
    <dgm:pt modelId="{7A3D6407-F2D2-4CC6-8C37-1B8707EB64FB}" type="pres">
      <dgm:prSet presAssocID="{A1A7E0EE-9606-44D1-8CA2-3A9F8DAB7DEB}" presName="hierRoot2" presStyleCnt="0"/>
      <dgm:spPr/>
    </dgm:pt>
    <dgm:pt modelId="{DDCACA5D-C53A-4747-AAC8-EB3C97BB1C37}" type="pres">
      <dgm:prSet presAssocID="{A1A7E0EE-9606-44D1-8CA2-3A9F8DAB7DEB}" presName="composite2" presStyleCnt="0"/>
      <dgm:spPr/>
    </dgm:pt>
    <dgm:pt modelId="{C53B31A7-C42E-4B88-B804-E6A3477F14D0}" type="pres">
      <dgm:prSet presAssocID="{A1A7E0EE-9606-44D1-8CA2-3A9F8DAB7DEB}" presName="background2" presStyleLbl="node2" presStyleIdx="2" presStyleCnt="4"/>
      <dgm:spPr>
        <a:solidFill>
          <a:srgbClr val="FFFF00"/>
        </a:solidFill>
      </dgm:spPr>
    </dgm:pt>
    <dgm:pt modelId="{F966AFFB-AEFB-47A9-8067-BEA5293333EA}" type="pres">
      <dgm:prSet presAssocID="{A1A7E0EE-9606-44D1-8CA2-3A9F8DAB7DEB}" presName="text2" presStyleLbl="fgAcc2" presStyleIdx="2" presStyleCnt="4">
        <dgm:presLayoutVars>
          <dgm:chPref val="3"/>
        </dgm:presLayoutVars>
      </dgm:prSet>
      <dgm:spPr/>
    </dgm:pt>
    <dgm:pt modelId="{BEEF03AA-CA25-45A6-AD35-E73D47FBC57E}" type="pres">
      <dgm:prSet presAssocID="{A1A7E0EE-9606-44D1-8CA2-3A9F8DAB7DEB}" presName="hierChild3" presStyleCnt="0"/>
      <dgm:spPr/>
    </dgm:pt>
    <dgm:pt modelId="{75549457-99A0-49C7-B2ED-42F886263716}" type="pres">
      <dgm:prSet presAssocID="{B25BA874-252A-4FD4-AD7C-877F246E2BE0}" presName="Name10" presStyleLbl="parChTrans1D2" presStyleIdx="3" presStyleCnt="4"/>
      <dgm:spPr/>
    </dgm:pt>
    <dgm:pt modelId="{0C1C7393-206C-4E09-A001-0CAA52AFC2CA}" type="pres">
      <dgm:prSet presAssocID="{8D88582A-9BE0-493A-973A-781366C9F349}" presName="hierRoot2" presStyleCnt="0"/>
      <dgm:spPr/>
    </dgm:pt>
    <dgm:pt modelId="{06F97D33-3B91-4016-9BAD-22C87FEAA6BA}" type="pres">
      <dgm:prSet presAssocID="{8D88582A-9BE0-493A-973A-781366C9F349}" presName="composite2" presStyleCnt="0"/>
      <dgm:spPr/>
    </dgm:pt>
    <dgm:pt modelId="{AB25C211-4882-41EA-8045-137A89195BF7}" type="pres">
      <dgm:prSet presAssocID="{8D88582A-9BE0-493A-973A-781366C9F349}" presName="background2" presStyleLbl="node2" presStyleIdx="3" presStyleCnt="4"/>
      <dgm:spPr>
        <a:solidFill>
          <a:srgbClr val="C00000"/>
        </a:solidFill>
      </dgm:spPr>
    </dgm:pt>
    <dgm:pt modelId="{9507F038-31A7-4F7B-89FA-3D357B42A1EB}" type="pres">
      <dgm:prSet presAssocID="{8D88582A-9BE0-493A-973A-781366C9F349}" presName="text2" presStyleLbl="fgAcc2" presStyleIdx="3" presStyleCnt="4">
        <dgm:presLayoutVars>
          <dgm:chPref val="3"/>
        </dgm:presLayoutVars>
      </dgm:prSet>
      <dgm:spPr/>
    </dgm:pt>
    <dgm:pt modelId="{A3AEC7AC-3F9E-4449-9F48-0F3925F95885}" type="pres">
      <dgm:prSet presAssocID="{8D88582A-9BE0-493A-973A-781366C9F349}" presName="hierChild3" presStyleCnt="0"/>
      <dgm:spPr/>
    </dgm:pt>
  </dgm:ptLst>
  <dgm:cxnLst>
    <dgm:cxn modelId="{EA30470A-2882-4734-9328-ACF4C2FE9210}" type="presOf" srcId="{8D88582A-9BE0-493A-973A-781366C9F349}" destId="{9507F038-31A7-4F7B-89FA-3D357B42A1EB}" srcOrd="0" destOrd="0" presId="urn:microsoft.com/office/officeart/2005/8/layout/hierarchy1"/>
    <dgm:cxn modelId="{6748C50A-48AD-43EF-B5ED-E295FA4C97A5}" type="presOf" srcId="{E3E6D695-BE95-4A4D-A368-F64A6C4FE946}" destId="{D700BAC0-8B82-43F9-9AC7-E160B715A5CE}" srcOrd="0" destOrd="0" presId="urn:microsoft.com/office/officeart/2005/8/layout/hierarchy1"/>
    <dgm:cxn modelId="{9DF24729-B6F0-477E-8D47-4125FB314DE9}" srcId="{9828F3CD-74E9-4130-97BB-EDA88CADDD9F}" destId="{E3E6D695-BE95-4A4D-A368-F64A6C4FE946}" srcOrd="0" destOrd="0" parTransId="{236ED51A-BDF8-4E8C-AB02-ECFE6CAF7247}" sibTransId="{68D06ABC-DFA8-4159-A18D-7B5F54C7A061}"/>
    <dgm:cxn modelId="{FD606C30-F47C-4EF5-AD71-3C4C40153AB2}" srcId="{9828F3CD-74E9-4130-97BB-EDA88CADDD9F}" destId="{A1A7E0EE-9606-44D1-8CA2-3A9F8DAB7DEB}" srcOrd="2" destOrd="0" parTransId="{E6887213-39CF-48B3-B1A5-65D85DD35521}" sibTransId="{FF3E4FDC-A97D-42CC-9ECD-53B721BF518F}"/>
    <dgm:cxn modelId="{F3D1BD33-F77F-4C20-A053-1A66CE7CF8C9}" type="presOf" srcId="{24D413CF-4E75-43C6-AD03-7676854FE4DA}" destId="{CD803383-1A8D-4A4E-A1FA-9BFC9BCDFD8E}" srcOrd="0" destOrd="0" presId="urn:microsoft.com/office/officeart/2005/8/layout/hierarchy1"/>
    <dgm:cxn modelId="{A03ED041-42C2-44B7-8726-DB5B1954A0BE}" type="presOf" srcId="{9828F3CD-74E9-4130-97BB-EDA88CADDD9F}" destId="{349D57DB-991A-4718-831C-CBC0509A5B3F}" srcOrd="0" destOrd="0" presId="urn:microsoft.com/office/officeart/2005/8/layout/hierarchy1"/>
    <dgm:cxn modelId="{B72FF047-6AC0-44E6-9FB1-BEDA77BA49BA}" type="presOf" srcId="{236ED51A-BDF8-4E8C-AB02-ECFE6CAF7247}" destId="{FB4D40C8-8C70-4DE5-8DBD-91211C79BA87}" srcOrd="0" destOrd="0" presId="urn:microsoft.com/office/officeart/2005/8/layout/hierarchy1"/>
    <dgm:cxn modelId="{2CF58F6E-A5B9-4105-8595-200D2E586CC0}" type="presOf" srcId="{E6887213-39CF-48B3-B1A5-65D85DD35521}" destId="{AF329389-0896-421B-9135-27F2160CF013}" srcOrd="0" destOrd="0" presId="urn:microsoft.com/office/officeart/2005/8/layout/hierarchy1"/>
    <dgm:cxn modelId="{B3B29C92-B8E7-4E52-8B26-1A97E8E6FDEA}" type="presOf" srcId="{11822287-DEDF-4765-BD24-13233C88DF02}" destId="{5BDAB99E-817B-4AB6-9AE1-B8EB7813C0C7}" srcOrd="0" destOrd="0" presId="urn:microsoft.com/office/officeart/2005/8/layout/hierarchy1"/>
    <dgm:cxn modelId="{ECC4FDB3-3A54-4DE2-9257-AC265EC7B714}" srcId="{9828F3CD-74E9-4130-97BB-EDA88CADDD9F}" destId="{8D88582A-9BE0-493A-973A-781366C9F349}" srcOrd="3" destOrd="0" parTransId="{B25BA874-252A-4FD4-AD7C-877F246E2BE0}" sibTransId="{2F6872D7-FA4D-46D5-91B1-193DC5B34907}"/>
    <dgm:cxn modelId="{A836E1B5-E495-4396-8C9D-03FA22DB3790}" type="presOf" srcId="{46D39744-3A54-4BCB-9588-C24E3419958A}" destId="{A240413B-9799-43F7-A18B-84628F5F4881}" srcOrd="0" destOrd="0" presId="urn:microsoft.com/office/officeart/2005/8/layout/hierarchy1"/>
    <dgm:cxn modelId="{E552B6CB-B29E-4BE7-9BBB-55303EB68EAF}" type="presOf" srcId="{A1A7E0EE-9606-44D1-8CA2-3A9F8DAB7DEB}" destId="{F966AFFB-AEFB-47A9-8067-BEA5293333EA}" srcOrd="0" destOrd="0" presId="urn:microsoft.com/office/officeart/2005/8/layout/hierarchy1"/>
    <dgm:cxn modelId="{69850EEA-D9FE-4A32-A4BE-A0A5DE5E5CE3}" srcId="{11822287-DEDF-4765-BD24-13233C88DF02}" destId="{9828F3CD-74E9-4130-97BB-EDA88CADDD9F}" srcOrd="0" destOrd="0" parTransId="{FF355E01-178B-42B2-A601-6BDA6D76BE70}" sibTransId="{E5840F19-479E-4F8B-ADF1-7D7B0377817D}"/>
    <dgm:cxn modelId="{DE65EDF2-C9AA-474B-A053-BD8E7A691EBA}" srcId="{9828F3CD-74E9-4130-97BB-EDA88CADDD9F}" destId="{24D413CF-4E75-43C6-AD03-7676854FE4DA}" srcOrd="1" destOrd="0" parTransId="{46D39744-3A54-4BCB-9588-C24E3419958A}" sibTransId="{8D238A56-9B19-4298-A931-8FE0658F4A58}"/>
    <dgm:cxn modelId="{ABF9D8FF-B949-4448-B77E-47C0FB312C9F}" type="presOf" srcId="{B25BA874-252A-4FD4-AD7C-877F246E2BE0}" destId="{75549457-99A0-49C7-B2ED-42F886263716}" srcOrd="0" destOrd="0" presId="urn:microsoft.com/office/officeart/2005/8/layout/hierarchy1"/>
    <dgm:cxn modelId="{161F5486-D4ED-4212-B152-A44B5DED2DBA}" type="presParOf" srcId="{5BDAB99E-817B-4AB6-9AE1-B8EB7813C0C7}" destId="{DECC15CB-AB0F-47A0-84E1-6763D750AA32}" srcOrd="0" destOrd="0" presId="urn:microsoft.com/office/officeart/2005/8/layout/hierarchy1"/>
    <dgm:cxn modelId="{4B59B7A4-B0C6-4C0B-8B49-6F1ECBC8893D}" type="presParOf" srcId="{DECC15CB-AB0F-47A0-84E1-6763D750AA32}" destId="{6B5867C8-C48F-4CBA-8B55-C05C2C2DDD9C}" srcOrd="0" destOrd="0" presId="urn:microsoft.com/office/officeart/2005/8/layout/hierarchy1"/>
    <dgm:cxn modelId="{64CAD384-74DB-42D9-ABB4-01C853C6ED08}" type="presParOf" srcId="{6B5867C8-C48F-4CBA-8B55-C05C2C2DDD9C}" destId="{428D3946-A306-4B4A-9A45-6940F82E14A6}" srcOrd="0" destOrd="0" presId="urn:microsoft.com/office/officeart/2005/8/layout/hierarchy1"/>
    <dgm:cxn modelId="{2077CF06-877A-4E2D-ABD6-AA932E403B8F}" type="presParOf" srcId="{6B5867C8-C48F-4CBA-8B55-C05C2C2DDD9C}" destId="{349D57DB-991A-4718-831C-CBC0509A5B3F}" srcOrd="1" destOrd="0" presId="urn:microsoft.com/office/officeart/2005/8/layout/hierarchy1"/>
    <dgm:cxn modelId="{285B137B-2CEE-4B21-8018-6E205AC4B96D}" type="presParOf" srcId="{DECC15CB-AB0F-47A0-84E1-6763D750AA32}" destId="{18BFD615-72D3-4D62-BA3F-F5C7DFF974E6}" srcOrd="1" destOrd="0" presId="urn:microsoft.com/office/officeart/2005/8/layout/hierarchy1"/>
    <dgm:cxn modelId="{1F83AB3D-59EE-41C8-92A6-03639159DBB7}" type="presParOf" srcId="{18BFD615-72D3-4D62-BA3F-F5C7DFF974E6}" destId="{FB4D40C8-8C70-4DE5-8DBD-91211C79BA87}" srcOrd="0" destOrd="0" presId="urn:microsoft.com/office/officeart/2005/8/layout/hierarchy1"/>
    <dgm:cxn modelId="{05832C65-24CB-45DE-9726-1ADFC98DC0E4}" type="presParOf" srcId="{18BFD615-72D3-4D62-BA3F-F5C7DFF974E6}" destId="{72FC9094-BA10-4409-BE63-47CC7BD72F4A}" srcOrd="1" destOrd="0" presId="urn:microsoft.com/office/officeart/2005/8/layout/hierarchy1"/>
    <dgm:cxn modelId="{5C8BCB8F-C19B-4E3A-8ECB-A1B4DFDC31CE}" type="presParOf" srcId="{72FC9094-BA10-4409-BE63-47CC7BD72F4A}" destId="{E519C173-FD0E-48B2-95DF-00F96B989903}" srcOrd="0" destOrd="0" presId="urn:microsoft.com/office/officeart/2005/8/layout/hierarchy1"/>
    <dgm:cxn modelId="{FBE2F3FF-46EB-4598-99BE-9AAE01B613A7}" type="presParOf" srcId="{E519C173-FD0E-48B2-95DF-00F96B989903}" destId="{FBD36F8B-2B37-404E-9E1F-B1CEC2C14E92}" srcOrd="0" destOrd="0" presId="urn:microsoft.com/office/officeart/2005/8/layout/hierarchy1"/>
    <dgm:cxn modelId="{4CD84D70-BA65-45B3-9D1A-5E1EFAF75E34}" type="presParOf" srcId="{E519C173-FD0E-48B2-95DF-00F96B989903}" destId="{D700BAC0-8B82-43F9-9AC7-E160B715A5CE}" srcOrd="1" destOrd="0" presId="urn:microsoft.com/office/officeart/2005/8/layout/hierarchy1"/>
    <dgm:cxn modelId="{ACDD24FE-DB56-42A1-9BF2-2C6A1DFF057D}" type="presParOf" srcId="{72FC9094-BA10-4409-BE63-47CC7BD72F4A}" destId="{02176C7E-6FAC-42BC-830F-740430937A98}" srcOrd="1" destOrd="0" presId="urn:microsoft.com/office/officeart/2005/8/layout/hierarchy1"/>
    <dgm:cxn modelId="{AEDA1FF0-7D01-45D3-9A28-371A59AFA22E}" type="presParOf" srcId="{18BFD615-72D3-4D62-BA3F-F5C7DFF974E6}" destId="{A240413B-9799-43F7-A18B-84628F5F4881}" srcOrd="2" destOrd="0" presId="urn:microsoft.com/office/officeart/2005/8/layout/hierarchy1"/>
    <dgm:cxn modelId="{F02FF4C0-2A7A-42C7-BDA0-28332E38AE83}" type="presParOf" srcId="{18BFD615-72D3-4D62-BA3F-F5C7DFF974E6}" destId="{8FC6AE87-82CF-4395-964C-C54EB941A155}" srcOrd="3" destOrd="0" presId="urn:microsoft.com/office/officeart/2005/8/layout/hierarchy1"/>
    <dgm:cxn modelId="{1B63F285-7F09-4796-912D-042163507917}" type="presParOf" srcId="{8FC6AE87-82CF-4395-964C-C54EB941A155}" destId="{A038C4D6-CF8D-4394-9E3F-1BE48CFF1AA3}" srcOrd="0" destOrd="0" presId="urn:microsoft.com/office/officeart/2005/8/layout/hierarchy1"/>
    <dgm:cxn modelId="{41D7F0BD-1666-4A72-9D3A-316B63898C46}" type="presParOf" srcId="{A038C4D6-CF8D-4394-9E3F-1BE48CFF1AA3}" destId="{D1CE3DD7-93C3-4E2F-BBBC-070779198283}" srcOrd="0" destOrd="0" presId="urn:microsoft.com/office/officeart/2005/8/layout/hierarchy1"/>
    <dgm:cxn modelId="{106C9109-04CD-4E02-BCCD-229E2001F13D}" type="presParOf" srcId="{A038C4D6-CF8D-4394-9E3F-1BE48CFF1AA3}" destId="{CD803383-1A8D-4A4E-A1FA-9BFC9BCDFD8E}" srcOrd="1" destOrd="0" presId="urn:microsoft.com/office/officeart/2005/8/layout/hierarchy1"/>
    <dgm:cxn modelId="{C2BB2F1D-FCE0-400E-A638-27844137BD36}" type="presParOf" srcId="{8FC6AE87-82CF-4395-964C-C54EB941A155}" destId="{CA4D5438-64A7-4B26-B7F2-EEC1EE6438BA}" srcOrd="1" destOrd="0" presId="urn:microsoft.com/office/officeart/2005/8/layout/hierarchy1"/>
    <dgm:cxn modelId="{F1E59604-8E5E-4235-B3ED-7859BAC98C35}" type="presParOf" srcId="{18BFD615-72D3-4D62-BA3F-F5C7DFF974E6}" destId="{AF329389-0896-421B-9135-27F2160CF013}" srcOrd="4" destOrd="0" presId="urn:microsoft.com/office/officeart/2005/8/layout/hierarchy1"/>
    <dgm:cxn modelId="{1500F241-F7A3-4FF2-B913-988F2FE425C3}" type="presParOf" srcId="{18BFD615-72D3-4D62-BA3F-F5C7DFF974E6}" destId="{7A3D6407-F2D2-4CC6-8C37-1B8707EB64FB}" srcOrd="5" destOrd="0" presId="urn:microsoft.com/office/officeart/2005/8/layout/hierarchy1"/>
    <dgm:cxn modelId="{AD5E1329-886B-4D1B-81CE-17BFA01A0D9A}" type="presParOf" srcId="{7A3D6407-F2D2-4CC6-8C37-1B8707EB64FB}" destId="{DDCACA5D-C53A-4747-AAC8-EB3C97BB1C37}" srcOrd="0" destOrd="0" presId="urn:microsoft.com/office/officeart/2005/8/layout/hierarchy1"/>
    <dgm:cxn modelId="{99500235-EC72-41DD-86E6-45DA0EE91D6B}" type="presParOf" srcId="{DDCACA5D-C53A-4747-AAC8-EB3C97BB1C37}" destId="{C53B31A7-C42E-4B88-B804-E6A3477F14D0}" srcOrd="0" destOrd="0" presId="urn:microsoft.com/office/officeart/2005/8/layout/hierarchy1"/>
    <dgm:cxn modelId="{B2AB5429-7235-4047-8315-A664A6236CB8}" type="presParOf" srcId="{DDCACA5D-C53A-4747-AAC8-EB3C97BB1C37}" destId="{F966AFFB-AEFB-47A9-8067-BEA5293333EA}" srcOrd="1" destOrd="0" presId="urn:microsoft.com/office/officeart/2005/8/layout/hierarchy1"/>
    <dgm:cxn modelId="{FD878001-913B-4434-B8AC-207BEA11063F}" type="presParOf" srcId="{7A3D6407-F2D2-4CC6-8C37-1B8707EB64FB}" destId="{BEEF03AA-CA25-45A6-AD35-E73D47FBC57E}" srcOrd="1" destOrd="0" presId="urn:microsoft.com/office/officeart/2005/8/layout/hierarchy1"/>
    <dgm:cxn modelId="{4BE64ECF-7C4C-4563-8D02-BB8E8CFDE90C}" type="presParOf" srcId="{18BFD615-72D3-4D62-BA3F-F5C7DFF974E6}" destId="{75549457-99A0-49C7-B2ED-42F886263716}" srcOrd="6" destOrd="0" presId="urn:microsoft.com/office/officeart/2005/8/layout/hierarchy1"/>
    <dgm:cxn modelId="{3E62DAC9-DC37-43A1-A461-C54330AA02FD}" type="presParOf" srcId="{18BFD615-72D3-4D62-BA3F-F5C7DFF974E6}" destId="{0C1C7393-206C-4E09-A001-0CAA52AFC2CA}" srcOrd="7" destOrd="0" presId="urn:microsoft.com/office/officeart/2005/8/layout/hierarchy1"/>
    <dgm:cxn modelId="{1A36CDA1-11F8-4F87-BF33-4CE2E92CC545}" type="presParOf" srcId="{0C1C7393-206C-4E09-A001-0CAA52AFC2CA}" destId="{06F97D33-3B91-4016-9BAD-22C87FEAA6BA}" srcOrd="0" destOrd="0" presId="urn:microsoft.com/office/officeart/2005/8/layout/hierarchy1"/>
    <dgm:cxn modelId="{9DB3162B-BD6F-48D0-A1C7-E7E02E2F58DE}" type="presParOf" srcId="{06F97D33-3B91-4016-9BAD-22C87FEAA6BA}" destId="{AB25C211-4882-41EA-8045-137A89195BF7}" srcOrd="0" destOrd="0" presId="urn:microsoft.com/office/officeart/2005/8/layout/hierarchy1"/>
    <dgm:cxn modelId="{423702D7-637B-4DA3-846E-A95812ACCD56}" type="presParOf" srcId="{06F97D33-3B91-4016-9BAD-22C87FEAA6BA}" destId="{9507F038-31A7-4F7B-89FA-3D357B42A1EB}" srcOrd="1" destOrd="0" presId="urn:microsoft.com/office/officeart/2005/8/layout/hierarchy1"/>
    <dgm:cxn modelId="{5059CA41-55F8-492A-B749-01ABF25BE7E2}" type="presParOf" srcId="{0C1C7393-206C-4E09-A001-0CAA52AFC2CA}" destId="{A3AEC7AC-3F9E-4449-9F48-0F3925F95885}"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50905D0-EE86-4E2E-81A1-B314B08BABB4}" type="doc">
      <dgm:prSet loTypeId="urn:microsoft.com/office/officeart/2005/8/layout/hList7" loCatId="list" qsTypeId="urn:microsoft.com/office/officeart/2005/8/quickstyle/simple1" qsCatId="simple" csTypeId="urn:microsoft.com/office/officeart/2005/8/colors/accent1_2" csCatId="accent1" phldr="1"/>
      <dgm:spPr/>
      <dgm:t>
        <a:bodyPr/>
        <a:lstStyle/>
        <a:p>
          <a:endParaRPr lang="en-US"/>
        </a:p>
      </dgm:t>
    </dgm:pt>
    <dgm:pt modelId="{DA3C82E8-7F82-4342-A36E-1192B0F20231}">
      <dgm:prSet phldrT="[Text]" custT="1"/>
      <dgm:spPr>
        <a:solidFill>
          <a:srgbClr val="FF3E11"/>
        </a:solidFill>
      </dgm:spPr>
      <dgm:t>
        <a:bodyPr/>
        <a:lstStyle/>
        <a:p>
          <a:r>
            <a:rPr lang="el-GR" sz="1400" b="1" dirty="0">
              <a:solidFill>
                <a:schemeClr val="tx1"/>
              </a:solidFill>
            </a:rPr>
            <a:t>Νευρική ανορεξία</a:t>
          </a:r>
        </a:p>
        <a:p>
          <a:r>
            <a:rPr lang="el-GR" sz="1100" b="1" dirty="0">
              <a:solidFill>
                <a:schemeClr val="tx1"/>
              </a:solidFill>
              <a:latin typeface="Calibri" panose="020F0502020204030204" pitchFamily="34" charset="0"/>
              <a:cs typeface="Calibri" panose="020F0502020204030204" pitchFamily="34" charset="0"/>
            </a:rPr>
            <a:t>→ </a:t>
          </a:r>
          <a:r>
            <a:rPr lang="el-GR" sz="1100" b="1" dirty="0">
              <a:solidFill>
                <a:schemeClr val="tx1"/>
              </a:solidFill>
            </a:rPr>
            <a:t>Διατροφική διαταραχή η οποία χαρακτηρίζεται από τον εκούσιο περιορισμό λήψης τροφής και την άρνηση του ατόμου για διατήρηση του ελάχιστου βάρους, ενώ συνυπάρχει διαστρέβλωση της εικόνας του ατόμου για τον εαυτό του. </a:t>
          </a:r>
        </a:p>
        <a:p>
          <a:r>
            <a:rPr lang="el-GR" sz="1100" b="1" dirty="0">
              <a:solidFill>
                <a:schemeClr val="tx1"/>
              </a:solidFill>
              <a:latin typeface="Calibri" panose="020F0502020204030204" pitchFamily="34" charset="0"/>
              <a:cs typeface="Calibri" panose="020F0502020204030204" pitchFamily="34" charset="0"/>
            </a:rPr>
            <a:t>→ </a:t>
          </a:r>
          <a:r>
            <a:rPr lang="el-GR" sz="1100" b="1" dirty="0">
              <a:solidFill>
                <a:schemeClr val="tx1"/>
              </a:solidFill>
            </a:rPr>
            <a:t>Είναι μία σοβαρή ψυχική νόσος με υψηλά ποσοστά νοσηρότητας και θνησιμότητας.</a:t>
          </a:r>
        </a:p>
      </dgm:t>
    </dgm:pt>
    <dgm:pt modelId="{43829C38-A059-4263-A345-E845FB0ED1A9}" type="parTrans" cxnId="{5EA5EB4A-47CA-436F-8D37-512EE13E5929}">
      <dgm:prSet/>
      <dgm:spPr/>
      <dgm:t>
        <a:bodyPr/>
        <a:lstStyle/>
        <a:p>
          <a:endParaRPr lang="en-US"/>
        </a:p>
      </dgm:t>
    </dgm:pt>
    <dgm:pt modelId="{9040E32F-B33E-4585-A243-ABF4B7BDD604}" type="sibTrans" cxnId="{5EA5EB4A-47CA-436F-8D37-512EE13E5929}">
      <dgm:prSet/>
      <dgm:spPr/>
      <dgm:t>
        <a:bodyPr/>
        <a:lstStyle/>
        <a:p>
          <a:endParaRPr lang="en-US"/>
        </a:p>
      </dgm:t>
    </dgm:pt>
    <dgm:pt modelId="{9689D60B-ED39-49AA-8BCB-3759ACD7A4EC}">
      <dgm:prSet phldrT="[Text]" custT="1"/>
      <dgm:spPr>
        <a:solidFill>
          <a:srgbClr val="00CCFF"/>
        </a:solidFill>
      </dgm:spPr>
      <dgm:t>
        <a:bodyPr/>
        <a:lstStyle/>
        <a:p>
          <a:endParaRPr lang="el-GR" sz="1200" b="1" dirty="0">
            <a:solidFill>
              <a:schemeClr val="tx1"/>
            </a:solidFill>
          </a:endParaRPr>
        </a:p>
        <a:p>
          <a:endParaRPr lang="el-GR" sz="1400" b="1" dirty="0">
            <a:solidFill>
              <a:schemeClr val="tx1"/>
            </a:solidFill>
          </a:endParaRPr>
        </a:p>
        <a:p>
          <a:r>
            <a:rPr lang="el-GR" sz="1400" b="1" dirty="0">
              <a:solidFill>
                <a:schemeClr val="tx1"/>
              </a:solidFill>
            </a:rPr>
            <a:t>Ψυχογενής βουλιμία</a:t>
          </a:r>
        </a:p>
        <a:p>
          <a:r>
            <a:rPr lang="el-GR" sz="1100" b="1" dirty="0">
              <a:solidFill>
                <a:schemeClr val="tx1"/>
              </a:solidFill>
              <a:latin typeface="Calibri" panose="020F0502020204030204" pitchFamily="34" charset="0"/>
              <a:cs typeface="Calibri" panose="020F0502020204030204" pitchFamily="34" charset="0"/>
            </a:rPr>
            <a:t>→ </a:t>
          </a:r>
          <a:r>
            <a:rPr lang="el-GR" sz="1100" b="1" dirty="0">
              <a:solidFill>
                <a:schemeClr val="tx1"/>
              </a:solidFill>
            </a:rPr>
            <a:t>Διατροφική διαταραχή η οποία περιλαμβάνει </a:t>
          </a:r>
          <a:r>
            <a:rPr lang="el-GR" sz="1100" b="1" i="0" dirty="0">
              <a:solidFill>
                <a:schemeClr val="tx1"/>
              </a:solidFill>
            </a:rPr>
            <a:t>επαναλαμβανόμενα επεισόδια, όπου καταναλώνονται μεγάλες ποσότητες τροφής, σε μικρό χρονικό διάστημα. </a:t>
          </a:r>
        </a:p>
        <a:p>
          <a:r>
            <a:rPr lang="el-GR" sz="1100" b="1" i="0" dirty="0">
              <a:solidFill>
                <a:schemeClr val="tx1"/>
              </a:solidFill>
              <a:latin typeface="Calibri" panose="020F0502020204030204" pitchFamily="34" charset="0"/>
              <a:cs typeface="Calibri" panose="020F0502020204030204" pitchFamily="34" charset="0"/>
            </a:rPr>
            <a:t>→ </a:t>
          </a:r>
          <a:r>
            <a:rPr lang="el-GR" sz="1100" b="1" i="0" dirty="0">
              <a:solidFill>
                <a:schemeClr val="tx1"/>
              </a:solidFill>
            </a:rPr>
            <a:t>Στην διάρκειά τους το άτομο αισθάνεται ότι δεν έχει τον έλεγχο, ενώ κατόπιν, κυριαρχείται από καταθλιπτική διάθεση και ενοχές. </a:t>
          </a:r>
        </a:p>
        <a:p>
          <a:r>
            <a:rPr lang="el-GR" sz="1100" b="1" i="0" dirty="0">
              <a:solidFill>
                <a:schemeClr val="tx1"/>
              </a:solidFill>
              <a:latin typeface="Calibri" panose="020F0502020204030204" pitchFamily="34" charset="0"/>
              <a:cs typeface="Calibri" panose="020F0502020204030204" pitchFamily="34" charset="0"/>
            </a:rPr>
            <a:t>→ </a:t>
          </a:r>
          <a:r>
            <a:rPr lang="el-GR" sz="1100" b="1" i="0" dirty="0">
              <a:solidFill>
                <a:schemeClr val="tx1"/>
              </a:solidFill>
            </a:rPr>
            <a:t>Τα επεισόδια ακολουθούνται από επανορθωτικές (αντισταθμιστικές) συμπεριφορές με στόχο την απαλλαγή από περιττές θερμίδες. Αυτές περιλαμβάνουν την πρόκληση εμετού, την χρήση καθαρτικών, την αυστηρή δίαιτα/νηστεία και την υπερβολική άσκηση. </a:t>
          </a:r>
          <a:r>
            <a:rPr lang="el-GR" sz="1100" b="1" dirty="0">
              <a:solidFill>
                <a:schemeClr val="tx1"/>
              </a:solidFill>
            </a:rPr>
            <a:t> </a:t>
          </a:r>
        </a:p>
      </dgm:t>
    </dgm:pt>
    <dgm:pt modelId="{C0C4C1A1-1F71-4A79-B26C-B32A7CC11441}" type="parTrans" cxnId="{BC4A54C5-3B3A-40F8-B2DF-7CD4AA77C5DC}">
      <dgm:prSet/>
      <dgm:spPr/>
      <dgm:t>
        <a:bodyPr/>
        <a:lstStyle/>
        <a:p>
          <a:endParaRPr lang="en-US"/>
        </a:p>
      </dgm:t>
    </dgm:pt>
    <dgm:pt modelId="{55392334-A5AA-43E1-9F9C-EDF68CEEAB2B}" type="sibTrans" cxnId="{BC4A54C5-3B3A-40F8-B2DF-7CD4AA77C5DC}">
      <dgm:prSet/>
      <dgm:spPr/>
      <dgm:t>
        <a:bodyPr/>
        <a:lstStyle/>
        <a:p>
          <a:endParaRPr lang="en-US"/>
        </a:p>
      </dgm:t>
    </dgm:pt>
    <dgm:pt modelId="{4DD01DFB-9E54-49D0-B4C6-41EE1B0B013E}">
      <dgm:prSet phldrT="[Text]" custT="1"/>
      <dgm:spPr>
        <a:solidFill>
          <a:srgbClr val="00B050"/>
        </a:solidFill>
      </dgm:spPr>
      <dgm:t>
        <a:bodyPr/>
        <a:lstStyle/>
        <a:p>
          <a:endParaRPr lang="el-GR" sz="1200" b="1" dirty="0">
            <a:solidFill>
              <a:schemeClr val="tx1"/>
            </a:solidFill>
          </a:endParaRPr>
        </a:p>
        <a:p>
          <a:endParaRPr lang="el-GR" sz="1200" b="1" dirty="0">
            <a:solidFill>
              <a:schemeClr val="tx1"/>
            </a:solidFill>
          </a:endParaRPr>
        </a:p>
        <a:p>
          <a:endParaRPr lang="el-GR" sz="1400" b="1" dirty="0">
            <a:solidFill>
              <a:schemeClr val="tx1"/>
            </a:solidFill>
          </a:endParaRPr>
        </a:p>
        <a:p>
          <a:endParaRPr lang="el-GR" sz="1400" b="1" dirty="0">
            <a:solidFill>
              <a:schemeClr val="tx1"/>
            </a:solidFill>
          </a:endParaRPr>
        </a:p>
        <a:p>
          <a:r>
            <a:rPr lang="el-GR" sz="1400" b="1" dirty="0">
              <a:solidFill>
                <a:schemeClr val="tx1"/>
              </a:solidFill>
            </a:rPr>
            <a:t>Επεισοδιακή </a:t>
          </a:r>
          <a:r>
            <a:rPr lang="el-GR" sz="1400" b="1" dirty="0" err="1">
              <a:solidFill>
                <a:schemeClr val="tx1"/>
              </a:solidFill>
            </a:rPr>
            <a:t>υπερφαγία</a:t>
          </a:r>
          <a:endParaRPr lang="el-GR" sz="1400" b="1" dirty="0">
            <a:solidFill>
              <a:schemeClr val="tx1"/>
            </a:solidFill>
          </a:endParaRPr>
        </a:p>
        <a:p>
          <a:r>
            <a:rPr lang="el-GR" sz="1100" b="1" dirty="0">
              <a:solidFill>
                <a:schemeClr val="tx1"/>
              </a:solidFill>
              <a:latin typeface="+mn-lt"/>
              <a:cs typeface="Calibri" panose="020F0502020204030204" pitchFamily="34" charset="0"/>
            </a:rPr>
            <a:t>→ </a:t>
          </a:r>
          <a:r>
            <a:rPr lang="el-GR" sz="1100" b="1" dirty="0">
              <a:solidFill>
                <a:schemeClr val="tx1"/>
              </a:solidFill>
              <a:latin typeface="+mn-lt"/>
            </a:rPr>
            <a:t>Διατροφική διαταραχή που χαρακτηρίζεται από υπερβολική κατανάλωση φαγητού </a:t>
          </a:r>
          <a:r>
            <a:rPr lang="el-GR" sz="1100" b="1" i="0" dirty="0">
              <a:solidFill>
                <a:schemeClr val="tx1"/>
              </a:solidFill>
              <a:latin typeface="+mn-lt"/>
            </a:rPr>
            <a:t>μέσα σε μία χρονική στιγμή (περίπου 2 ώρες), η οποία είναι μεγαλύτερη από αυτήν που θα κατανάλωνε γενικά ένα άτομο, μέσα στην ίδια χρονική στιγμή και κάτω από τις ίδιες συνθήκες. </a:t>
          </a:r>
        </a:p>
        <a:p>
          <a:r>
            <a:rPr lang="el-GR" sz="1100" b="1" i="0" dirty="0">
              <a:solidFill>
                <a:schemeClr val="tx1"/>
              </a:solidFill>
              <a:latin typeface="Calibri" panose="020F0502020204030204" pitchFamily="34" charset="0"/>
              <a:cs typeface="Calibri" panose="020F0502020204030204" pitchFamily="34" charset="0"/>
            </a:rPr>
            <a:t>→ </a:t>
          </a:r>
          <a:r>
            <a:rPr lang="el-GR" sz="1100" b="1" i="0" dirty="0">
              <a:solidFill>
                <a:schemeClr val="tx1"/>
              </a:solidFill>
              <a:latin typeface="+mn-lt"/>
            </a:rPr>
            <a:t>Τα επεισόδια αυτά είναι επαναλαμβανόμενα και κατά τη διάρκειά τους το άτομο νιώθει ένα αίσθημα απώλειας ελέγχου.</a:t>
          </a:r>
        </a:p>
        <a:p>
          <a:r>
            <a:rPr lang="el-GR" sz="1100" b="1" i="0" dirty="0">
              <a:solidFill>
                <a:schemeClr val="tx1"/>
              </a:solidFill>
              <a:latin typeface="Calibri" panose="020F0502020204030204" pitchFamily="34" charset="0"/>
              <a:cs typeface="Calibri" panose="020F0502020204030204" pitchFamily="34" charset="0"/>
            </a:rPr>
            <a:t>→</a:t>
          </a:r>
          <a:r>
            <a:rPr lang="el-GR" sz="1100" b="1" i="0" dirty="0">
              <a:solidFill>
                <a:schemeClr val="tx1"/>
              </a:solidFill>
              <a:latin typeface="+mn-lt"/>
            </a:rPr>
            <a:t> Παρόλο αυτά</a:t>
          </a:r>
          <a:r>
            <a:rPr lang="en-US" sz="1100" b="1" i="0" dirty="0">
              <a:solidFill>
                <a:schemeClr val="tx1"/>
              </a:solidFill>
              <a:latin typeface="+mn-lt"/>
            </a:rPr>
            <a:t>,</a:t>
          </a:r>
          <a:r>
            <a:rPr lang="el-GR" sz="1100" b="1" i="0" dirty="0">
              <a:solidFill>
                <a:schemeClr val="tx1"/>
              </a:solidFill>
              <a:latin typeface="+mn-lt"/>
            </a:rPr>
            <a:t> δεν γίνεται χρήση κάποιας </a:t>
          </a:r>
          <a:r>
            <a:rPr lang="el-GR" sz="1100" b="1" i="0" dirty="0" err="1">
              <a:solidFill>
                <a:schemeClr val="tx1"/>
              </a:solidFill>
              <a:latin typeface="+mn-lt"/>
            </a:rPr>
            <a:t>αντιρροπιστικής</a:t>
          </a:r>
          <a:r>
            <a:rPr lang="el-GR" sz="1100" b="1" i="0" dirty="0">
              <a:solidFill>
                <a:schemeClr val="tx1"/>
              </a:solidFill>
              <a:latin typeface="+mn-lt"/>
            </a:rPr>
            <a:t> συμπεριφοράς, καθαρτικού τύπου ή μη, δηλαδή το άτομο δεν κάνει κάτι ώστε να ‘’διορθώσει’’ την πράξη που προηγήθηκε. </a:t>
          </a:r>
          <a:endParaRPr lang="el-GR" sz="1100" b="1" dirty="0">
            <a:solidFill>
              <a:schemeClr val="tx1"/>
            </a:solidFill>
            <a:latin typeface="+mn-lt"/>
          </a:endParaRPr>
        </a:p>
        <a:p>
          <a:endParaRPr lang="el-GR" sz="1400" b="1" dirty="0">
            <a:solidFill>
              <a:schemeClr val="tx1"/>
            </a:solidFill>
          </a:endParaRPr>
        </a:p>
        <a:p>
          <a:endParaRPr lang="el-GR" sz="1400" b="1" dirty="0">
            <a:solidFill>
              <a:schemeClr val="tx1"/>
            </a:solidFill>
          </a:endParaRPr>
        </a:p>
      </dgm:t>
    </dgm:pt>
    <dgm:pt modelId="{3CD6279F-0456-4015-B328-9D12367163F6}" type="parTrans" cxnId="{81712744-3EDD-4A61-89B5-E42B4023796F}">
      <dgm:prSet/>
      <dgm:spPr/>
      <dgm:t>
        <a:bodyPr/>
        <a:lstStyle/>
        <a:p>
          <a:endParaRPr lang="en-US"/>
        </a:p>
      </dgm:t>
    </dgm:pt>
    <dgm:pt modelId="{41794F39-F6BA-4364-AD0F-DC24DE6CFB8D}" type="sibTrans" cxnId="{81712744-3EDD-4A61-89B5-E42B4023796F}">
      <dgm:prSet/>
      <dgm:spPr/>
      <dgm:t>
        <a:bodyPr/>
        <a:lstStyle/>
        <a:p>
          <a:endParaRPr lang="en-US"/>
        </a:p>
      </dgm:t>
    </dgm:pt>
    <dgm:pt modelId="{6FBB9C31-12FC-492C-993E-F64D44721B80}" type="pres">
      <dgm:prSet presAssocID="{350905D0-EE86-4E2E-81A1-B314B08BABB4}" presName="Name0" presStyleCnt="0">
        <dgm:presLayoutVars>
          <dgm:dir/>
          <dgm:resizeHandles val="exact"/>
        </dgm:presLayoutVars>
      </dgm:prSet>
      <dgm:spPr/>
    </dgm:pt>
    <dgm:pt modelId="{85D8A01A-A49C-484D-A2A8-D2D652B6B0D0}" type="pres">
      <dgm:prSet presAssocID="{350905D0-EE86-4E2E-81A1-B314B08BABB4}" presName="fgShape" presStyleLbl="fgShp" presStyleIdx="0" presStyleCnt="1" custScaleX="91085" custScaleY="80608" custLinFactNeighborX="0" custLinFactNeighborY="55932"/>
      <dgm:spPr>
        <a:solidFill>
          <a:schemeClr val="bg1"/>
        </a:solidFill>
      </dgm:spPr>
    </dgm:pt>
    <dgm:pt modelId="{2102FCF9-A015-4F33-BA52-4365CE3431A1}" type="pres">
      <dgm:prSet presAssocID="{350905D0-EE86-4E2E-81A1-B314B08BABB4}" presName="linComp" presStyleCnt="0"/>
      <dgm:spPr/>
    </dgm:pt>
    <dgm:pt modelId="{F7FB7695-1091-4B77-836D-7DFFFF57CE8D}" type="pres">
      <dgm:prSet presAssocID="{DA3C82E8-7F82-4342-A36E-1192B0F20231}" presName="compNode" presStyleCnt="0"/>
      <dgm:spPr/>
    </dgm:pt>
    <dgm:pt modelId="{89A3A1D7-F661-47D4-967B-C584860996EF}" type="pres">
      <dgm:prSet presAssocID="{DA3C82E8-7F82-4342-A36E-1192B0F20231}" presName="bkgdShape" presStyleLbl="node1" presStyleIdx="0" presStyleCnt="3" custLinFactNeighborX="2651" custLinFactNeighborY="1217"/>
      <dgm:spPr/>
    </dgm:pt>
    <dgm:pt modelId="{03F79D12-1A81-4F38-BA61-5945CC9FB50B}" type="pres">
      <dgm:prSet presAssocID="{DA3C82E8-7F82-4342-A36E-1192B0F20231}" presName="nodeTx" presStyleLbl="node1" presStyleIdx="0" presStyleCnt="3">
        <dgm:presLayoutVars>
          <dgm:bulletEnabled val="1"/>
        </dgm:presLayoutVars>
      </dgm:prSet>
      <dgm:spPr/>
    </dgm:pt>
    <dgm:pt modelId="{CEC43270-73E2-4C78-9B44-4EB0DEC75711}" type="pres">
      <dgm:prSet presAssocID="{DA3C82E8-7F82-4342-A36E-1192B0F20231}" presName="invisiNode" presStyleLbl="node1" presStyleIdx="0" presStyleCnt="3"/>
      <dgm:spPr/>
    </dgm:pt>
    <dgm:pt modelId="{AAEF75C2-D79F-497A-A3B6-AA7161A08159}" type="pres">
      <dgm:prSet presAssocID="{DA3C82E8-7F82-4342-A36E-1192B0F20231}" presName="imagNode" presStyleLbl="fgImgPlace1" presStyleIdx="0" presStyleCnt="3"/>
      <dgm:spPr>
        <a:blipFill>
          <a:blip xmlns:r="http://schemas.openxmlformats.org/officeDocument/2006/relationships" r:embed="rId1"/>
          <a:srcRect/>
          <a:stretch>
            <a:fillRect l="-30000" r="-30000"/>
          </a:stretch>
        </a:blipFill>
      </dgm:spPr>
    </dgm:pt>
    <dgm:pt modelId="{E662EF99-EC53-4029-8470-B8248BEA66BB}" type="pres">
      <dgm:prSet presAssocID="{9040E32F-B33E-4585-A243-ABF4B7BDD604}" presName="sibTrans" presStyleLbl="sibTrans2D1" presStyleIdx="0" presStyleCnt="0"/>
      <dgm:spPr/>
    </dgm:pt>
    <dgm:pt modelId="{0A603EB5-20BD-4B44-8DFD-8B586E1217BC}" type="pres">
      <dgm:prSet presAssocID="{9689D60B-ED39-49AA-8BCB-3759ACD7A4EC}" presName="compNode" presStyleCnt="0"/>
      <dgm:spPr/>
    </dgm:pt>
    <dgm:pt modelId="{CD798836-9CA1-4381-8AA5-441398B53D0C}" type="pres">
      <dgm:prSet presAssocID="{9689D60B-ED39-49AA-8BCB-3759ACD7A4EC}" presName="bkgdShape" presStyleLbl="node1" presStyleIdx="1" presStyleCnt="3"/>
      <dgm:spPr/>
    </dgm:pt>
    <dgm:pt modelId="{39E32A43-7C8F-4B63-A0F7-2CDD7B4DD75E}" type="pres">
      <dgm:prSet presAssocID="{9689D60B-ED39-49AA-8BCB-3759ACD7A4EC}" presName="nodeTx" presStyleLbl="node1" presStyleIdx="1" presStyleCnt="3">
        <dgm:presLayoutVars>
          <dgm:bulletEnabled val="1"/>
        </dgm:presLayoutVars>
      </dgm:prSet>
      <dgm:spPr/>
    </dgm:pt>
    <dgm:pt modelId="{083E919C-22E1-4E99-BC80-6777E1D0403A}" type="pres">
      <dgm:prSet presAssocID="{9689D60B-ED39-49AA-8BCB-3759ACD7A4EC}" presName="invisiNode" presStyleLbl="node1" presStyleIdx="1" presStyleCnt="3"/>
      <dgm:spPr/>
    </dgm:pt>
    <dgm:pt modelId="{8E219538-0449-4175-A847-A9EC2DD44B75}" type="pres">
      <dgm:prSet presAssocID="{9689D60B-ED39-49AA-8BCB-3759ACD7A4EC}" presName="imagNode" presStyleLbl="fgImgPlace1" presStyleIdx="1" presStyleCnt="3"/>
      <dgm:spPr>
        <a:blipFill>
          <a:blip xmlns:r="http://schemas.openxmlformats.org/officeDocument/2006/relationships" r:embed="rId2"/>
          <a:srcRect/>
          <a:stretch>
            <a:fillRect/>
          </a:stretch>
        </a:blipFill>
      </dgm:spPr>
    </dgm:pt>
    <dgm:pt modelId="{AAF394F9-D837-4249-9316-4B7B97CB4373}" type="pres">
      <dgm:prSet presAssocID="{55392334-A5AA-43E1-9F9C-EDF68CEEAB2B}" presName="sibTrans" presStyleLbl="sibTrans2D1" presStyleIdx="0" presStyleCnt="0"/>
      <dgm:spPr/>
    </dgm:pt>
    <dgm:pt modelId="{0DC6B726-613F-44F6-9095-AE846E1AE874}" type="pres">
      <dgm:prSet presAssocID="{4DD01DFB-9E54-49D0-B4C6-41EE1B0B013E}" presName="compNode" presStyleCnt="0"/>
      <dgm:spPr/>
    </dgm:pt>
    <dgm:pt modelId="{72FCF3B0-FD49-4DA5-B847-E7E9C93EF873}" type="pres">
      <dgm:prSet presAssocID="{4DD01DFB-9E54-49D0-B4C6-41EE1B0B013E}" presName="bkgdShape" presStyleLbl="node1" presStyleIdx="2" presStyleCnt="3"/>
      <dgm:spPr/>
    </dgm:pt>
    <dgm:pt modelId="{4053495B-50A8-41C7-9378-397439CAF6BD}" type="pres">
      <dgm:prSet presAssocID="{4DD01DFB-9E54-49D0-B4C6-41EE1B0B013E}" presName="nodeTx" presStyleLbl="node1" presStyleIdx="2" presStyleCnt="3">
        <dgm:presLayoutVars>
          <dgm:bulletEnabled val="1"/>
        </dgm:presLayoutVars>
      </dgm:prSet>
      <dgm:spPr/>
    </dgm:pt>
    <dgm:pt modelId="{BE08313C-AF37-4B0D-8D43-E130970A91D5}" type="pres">
      <dgm:prSet presAssocID="{4DD01DFB-9E54-49D0-B4C6-41EE1B0B013E}" presName="invisiNode" presStyleLbl="node1" presStyleIdx="2" presStyleCnt="3"/>
      <dgm:spPr/>
    </dgm:pt>
    <dgm:pt modelId="{4342DF31-65D0-4450-8465-C13BE98DA46A}" type="pres">
      <dgm:prSet presAssocID="{4DD01DFB-9E54-49D0-B4C6-41EE1B0B013E}" presName="imagNode" presStyleLbl="fgImgPlace1" presStyleIdx="2" presStyleCnt="3"/>
      <dgm:spPr>
        <a:blipFill>
          <a:blip xmlns:r="http://schemas.openxmlformats.org/officeDocument/2006/relationships" r:embed="rId3"/>
          <a:srcRect/>
          <a:stretch>
            <a:fillRect/>
          </a:stretch>
        </a:blipFill>
      </dgm:spPr>
    </dgm:pt>
  </dgm:ptLst>
  <dgm:cxnLst>
    <dgm:cxn modelId="{A25C4D36-805B-4AC8-A426-C8A37F1EA908}" type="presOf" srcId="{4DD01DFB-9E54-49D0-B4C6-41EE1B0B013E}" destId="{4053495B-50A8-41C7-9378-397439CAF6BD}" srcOrd="1" destOrd="0" presId="urn:microsoft.com/office/officeart/2005/8/layout/hList7"/>
    <dgm:cxn modelId="{81712744-3EDD-4A61-89B5-E42B4023796F}" srcId="{350905D0-EE86-4E2E-81A1-B314B08BABB4}" destId="{4DD01DFB-9E54-49D0-B4C6-41EE1B0B013E}" srcOrd="2" destOrd="0" parTransId="{3CD6279F-0456-4015-B328-9D12367163F6}" sibTransId="{41794F39-F6BA-4364-AD0F-DC24DE6CFB8D}"/>
    <dgm:cxn modelId="{5EA5EB4A-47CA-436F-8D37-512EE13E5929}" srcId="{350905D0-EE86-4E2E-81A1-B314B08BABB4}" destId="{DA3C82E8-7F82-4342-A36E-1192B0F20231}" srcOrd="0" destOrd="0" parTransId="{43829C38-A059-4263-A345-E845FB0ED1A9}" sibTransId="{9040E32F-B33E-4585-A243-ABF4B7BDD604}"/>
    <dgm:cxn modelId="{893F8A88-AFD0-4375-A6A0-3070CFE9821C}" type="presOf" srcId="{4DD01DFB-9E54-49D0-B4C6-41EE1B0B013E}" destId="{72FCF3B0-FD49-4DA5-B847-E7E9C93EF873}" srcOrd="0" destOrd="0" presId="urn:microsoft.com/office/officeart/2005/8/layout/hList7"/>
    <dgm:cxn modelId="{B84CB798-1A82-4F67-91E7-9720F2BB6803}" type="presOf" srcId="{55392334-A5AA-43E1-9F9C-EDF68CEEAB2B}" destId="{AAF394F9-D837-4249-9316-4B7B97CB4373}" srcOrd="0" destOrd="0" presId="urn:microsoft.com/office/officeart/2005/8/layout/hList7"/>
    <dgm:cxn modelId="{743309A0-DFF8-4B1D-A92B-BA157A255EAD}" type="presOf" srcId="{DA3C82E8-7F82-4342-A36E-1192B0F20231}" destId="{89A3A1D7-F661-47D4-967B-C584860996EF}" srcOrd="0" destOrd="0" presId="urn:microsoft.com/office/officeart/2005/8/layout/hList7"/>
    <dgm:cxn modelId="{9EF525B4-508C-49D1-9F26-98BE72D2096E}" type="presOf" srcId="{9689D60B-ED39-49AA-8BCB-3759ACD7A4EC}" destId="{CD798836-9CA1-4381-8AA5-441398B53D0C}" srcOrd="0" destOrd="0" presId="urn:microsoft.com/office/officeart/2005/8/layout/hList7"/>
    <dgm:cxn modelId="{F4D1EABA-F7B9-4888-896B-55038539073F}" type="presOf" srcId="{9689D60B-ED39-49AA-8BCB-3759ACD7A4EC}" destId="{39E32A43-7C8F-4B63-A0F7-2CDD7B4DD75E}" srcOrd="1" destOrd="0" presId="urn:microsoft.com/office/officeart/2005/8/layout/hList7"/>
    <dgm:cxn modelId="{2D810AC5-9AA4-4D28-ACAE-38B96B344545}" type="presOf" srcId="{9040E32F-B33E-4585-A243-ABF4B7BDD604}" destId="{E662EF99-EC53-4029-8470-B8248BEA66BB}" srcOrd="0" destOrd="0" presId="urn:microsoft.com/office/officeart/2005/8/layout/hList7"/>
    <dgm:cxn modelId="{BC4A54C5-3B3A-40F8-B2DF-7CD4AA77C5DC}" srcId="{350905D0-EE86-4E2E-81A1-B314B08BABB4}" destId="{9689D60B-ED39-49AA-8BCB-3759ACD7A4EC}" srcOrd="1" destOrd="0" parTransId="{C0C4C1A1-1F71-4A79-B26C-B32A7CC11441}" sibTransId="{55392334-A5AA-43E1-9F9C-EDF68CEEAB2B}"/>
    <dgm:cxn modelId="{160CF7C5-7190-46D3-A051-BFA941EEFF33}" type="presOf" srcId="{350905D0-EE86-4E2E-81A1-B314B08BABB4}" destId="{6FBB9C31-12FC-492C-993E-F64D44721B80}" srcOrd="0" destOrd="0" presId="urn:microsoft.com/office/officeart/2005/8/layout/hList7"/>
    <dgm:cxn modelId="{28EF80D9-D43D-4FBA-BD64-313D304B366A}" type="presOf" srcId="{DA3C82E8-7F82-4342-A36E-1192B0F20231}" destId="{03F79D12-1A81-4F38-BA61-5945CC9FB50B}" srcOrd="1" destOrd="0" presId="urn:microsoft.com/office/officeart/2005/8/layout/hList7"/>
    <dgm:cxn modelId="{791322FB-5E25-41AF-9F1D-3E3A0EB8DCAD}" type="presParOf" srcId="{6FBB9C31-12FC-492C-993E-F64D44721B80}" destId="{85D8A01A-A49C-484D-A2A8-D2D652B6B0D0}" srcOrd="0" destOrd="0" presId="urn:microsoft.com/office/officeart/2005/8/layout/hList7"/>
    <dgm:cxn modelId="{67011ADB-8046-475E-BE69-0084CFED1DF3}" type="presParOf" srcId="{6FBB9C31-12FC-492C-993E-F64D44721B80}" destId="{2102FCF9-A015-4F33-BA52-4365CE3431A1}" srcOrd="1" destOrd="0" presId="urn:microsoft.com/office/officeart/2005/8/layout/hList7"/>
    <dgm:cxn modelId="{EE19508C-1F6A-4997-936E-F35F40726E94}" type="presParOf" srcId="{2102FCF9-A015-4F33-BA52-4365CE3431A1}" destId="{F7FB7695-1091-4B77-836D-7DFFFF57CE8D}" srcOrd="0" destOrd="0" presId="urn:microsoft.com/office/officeart/2005/8/layout/hList7"/>
    <dgm:cxn modelId="{46D3F678-487A-4F50-913B-212C3642CA6D}" type="presParOf" srcId="{F7FB7695-1091-4B77-836D-7DFFFF57CE8D}" destId="{89A3A1D7-F661-47D4-967B-C584860996EF}" srcOrd="0" destOrd="0" presId="urn:microsoft.com/office/officeart/2005/8/layout/hList7"/>
    <dgm:cxn modelId="{B229799C-9828-405E-9681-57CDC429A970}" type="presParOf" srcId="{F7FB7695-1091-4B77-836D-7DFFFF57CE8D}" destId="{03F79D12-1A81-4F38-BA61-5945CC9FB50B}" srcOrd="1" destOrd="0" presId="urn:microsoft.com/office/officeart/2005/8/layout/hList7"/>
    <dgm:cxn modelId="{12E668BC-96FA-41BE-B0C1-B6930FDFD5D5}" type="presParOf" srcId="{F7FB7695-1091-4B77-836D-7DFFFF57CE8D}" destId="{CEC43270-73E2-4C78-9B44-4EB0DEC75711}" srcOrd="2" destOrd="0" presId="urn:microsoft.com/office/officeart/2005/8/layout/hList7"/>
    <dgm:cxn modelId="{E8B27838-695D-424A-8D13-52E03CCB4ACA}" type="presParOf" srcId="{F7FB7695-1091-4B77-836D-7DFFFF57CE8D}" destId="{AAEF75C2-D79F-497A-A3B6-AA7161A08159}" srcOrd="3" destOrd="0" presId="urn:microsoft.com/office/officeart/2005/8/layout/hList7"/>
    <dgm:cxn modelId="{2BF496E7-AA71-4D56-8ACF-96F2F7DDD74C}" type="presParOf" srcId="{2102FCF9-A015-4F33-BA52-4365CE3431A1}" destId="{E662EF99-EC53-4029-8470-B8248BEA66BB}" srcOrd="1" destOrd="0" presId="urn:microsoft.com/office/officeart/2005/8/layout/hList7"/>
    <dgm:cxn modelId="{3AAB9C22-39F1-4330-83A8-27658356BE30}" type="presParOf" srcId="{2102FCF9-A015-4F33-BA52-4365CE3431A1}" destId="{0A603EB5-20BD-4B44-8DFD-8B586E1217BC}" srcOrd="2" destOrd="0" presId="urn:microsoft.com/office/officeart/2005/8/layout/hList7"/>
    <dgm:cxn modelId="{509E428E-A504-42E0-B891-9707FD6F56BA}" type="presParOf" srcId="{0A603EB5-20BD-4B44-8DFD-8B586E1217BC}" destId="{CD798836-9CA1-4381-8AA5-441398B53D0C}" srcOrd="0" destOrd="0" presId="urn:microsoft.com/office/officeart/2005/8/layout/hList7"/>
    <dgm:cxn modelId="{D94AD15F-68F2-4382-9011-16ACA799640C}" type="presParOf" srcId="{0A603EB5-20BD-4B44-8DFD-8B586E1217BC}" destId="{39E32A43-7C8F-4B63-A0F7-2CDD7B4DD75E}" srcOrd="1" destOrd="0" presId="urn:microsoft.com/office/officeart/2005/8/layout/hList7"/>
    <dgm:cxn modelId="{25AA05B1-7A39-4C4C-BCCC-6068B361029F}" type="presParOf" srcId="{0A603EB5-20BD-4B44-8DFD-8B586E1217BC}" destId="{083E919C-22E1-4E99-BC80-6777E1D0403A}" srcOrd="2" destOrd="0" presId="urn:microsoft.com/office/officeart/2005/8/layout/hList7"/>
    <dgm:cxn modelId="{B6CCEC5A-16DB-45B9-9ED9-DE8749C094A3}" type="presParOf" srcId="{0A603EB5-20BD-4B44-8DFD-8B586E1217BC}" destId="{8E219538-0449-4175-A847-A9EC2DD44B75}" srcOrd="3" destOrd="0" presId="urn:microsoft.com/office/officeart/2005/8/layout/hList7"/>
    <dgm:cxn modelId="{8519061D-7B40-44E5-A49F-6B4164FB0824}" type="presParOf" srcId="{2102FCF9-A015-4F33-BA52-4365CE3431A1}" destId="{AAF394F9-D837-4249-9316-4B7B97CB4373}" srcOrd="3" destOrd="0" presId="urn:microsoft.com/office/officeart/2005/8/layout/hList7"/>
    <dgm:cxn modelId="{C6DAF12D-AA54-4ACC-896B-AA9CDF38DF5A}" type="presParOf" srcId="{2102FCF9-A015-4F33-BA52-4365CE3431A1}" destId="{0DC6B726-613F-44F6-9095-AE846E1AE874}" srcOrd="4" destOrd="0" presId="urn:microsoft.com/office/officeart/2005/8/layout/hList7"/>
    <dgm:cxn modelId="{D2B88591-C313-4621-9B5C-4EA629E7A1F5}" type="presParOf" srcId="{0DC6B726-613F-44F6-9095-AE846E1AE874}" destId="{72FCF3B0-FD49-4DA5-B847-E7E9C93EF873}" srcOrd="0" destOrd="0" presId="urn:microsoft.com/office/officeart/2005/8/layout/hList7"/>
    <dgm:cxn modelId="{A258FD65-3A3E-4DB3-90E7-42C1FBBCF863}" type="presParOf" srcId="{0DC6B726-613F-44F6-9095-AE846E1AE874}" destId="{4053495B-50A8-41C7-9378-397439CAF6BD}" srcOrd="1" destOrd="0" presId="urn:microsoft.com/office/officeart/2005/8/layout/hList7"/>
    <dgm:cxn modelId="{EA51A338-0EE7-442A-9CA4-E6A7A8D43D93}" type="presParOf" srcId="{0DC6B726-613F-44F6-9095-AE846E1AE874}" destId="{BE08313C-AF37-4B0D-8D43-E130970A91D5}" srcOrd="2" destOrd="0" presId="urn:microsoft.com/office/officeart/2005/8/layout/hList7"/>
    <dgm:cxn modelId="{2C5E7CCF-CA45-4BA1-B5DE-5C9C40304212}" type="presParOf" srcId="{0DC6B726-613F-44F6-9095-AE846E1AE874}" destId="{4342DF31-65D0-4450-8465-C13BE98DA46A}" srcOrd="3" destOrd="0" presId="urn:microsoft.com/office/officeart/2005/8/layout/hList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D3499974-DF97-4AF1-A121-C3FF25931533}" type="doc">
      <dgm:prSet loTypeId="urn:microsoft.com/office/officeart/2005/8/layout/chevron2" loCatId="list" qsTypeId="urn:microsoft.com/office/officeart/2005/8/quickstyle/3d2#1" qsCatId="3D" csTypeId="urn:microsoft.com/office/officeart/2005/8/colors/accent1_2" csCatId="accent1" phldr="1"/>
      <dgm:spPr/>
      <dgm:t>
        <a:bodyPr/>
        <a:lstStyle/>
        <a:p>
          <a:endParaRPr lang="el-GR"/>
        </a:p>
      </dgm:t>
    </dgm:pt>
    <dgm:pt modelId="{5BC2368D-3AE6-4363-8403-6EB2DD9D5B6F}">
      <dgm:prSet phldrT="[Κείμενο]" custT="1"/>
      <dgm:spPr>
        <a:blipFill dpi="0" rotWithShape="0">
          <a:blip xmlns:r="http://schemas.openxmlformats.org/officeDocument/2006/relationships" r:embed="rId1"/>
          <a:srcRect/>
          <a:stretch>
            <a:fillRect/>
          </a:stretch>
        </a:blipFill>
      </dgm:spPr>
      <dgm:t>
        <a:bodyPr/>
        <a:lstStyle/>
        <a:p>
          <a:pPr algn="ctr"/>
          <a:r>
            <a:rPr lang="el-GR" sz="1300" b="1" dirty="0">
              <a:solidFill>
                <a:schemeClr val="tx1"/>
              </a:solidFill>
            </a:rPr>
            <a:t>Νευρική ανορεξία</a:t>
          </a:r>
          <a:endParaRPr lang="en-US" sz="1300" b="1" dirty="0">
            <a:solidFill>
              <a:schemeClr val="tx1"/>
            </a:solidFill>
            <a:latin typeface="+mn-lt"/>
          </a:endParaRPr>
        </a:p>
      </dgm:t>
    </dgm:pt>
    <dgm:pt modelId="{8770C114-2497-45EA-B1C1-F5EA8D1246A5}" type="parTrans" cxnId="{0B0E6788-8D2C-48B7-A1A3-DD2D206DE2C7}">
      <dgm:prSet/>
      <dgm:spPr/>
      <dgm:t>
        <a:bodyPr/>
        <a:lstStyle/>
        <a:p>
          <a:endParaRPr lang="el-GR"/>
        </a:p>
      </dgm:t>
    </dgm:pt>
    <dgm:pt modelId="{59AF2764-6F38-49DD-9289-25F83A2397AA}" type="sibTrans" cxnId="{0B0E6788-8D2C-48B7-A1A3-DD2D206DE2C7}">
      <dgm:prSet/>
      <dgm:spPr/>
      <dgm:t>
        <a:bodyPr/>
        <a:lstStyle/>
        <a:p>
          <a:endParaRPr lang="el-GR"/>
        </a:p>
      </dgm:t>
    </dgm:pt>
    <dgm:pt modelId="{50D15DF0-0E17-42DF-B14A-07384DCA0515}">
      <dgm:prSet phldrT="[Κείμενο]" custT="1"/>
      <dgm:spPr>
        <a:blipFill dpi="0" rotWithShape="0">
          <a:blip xmlns:r="http://schemas.openxmlformats.org/officeDocument/2006/relationships" r:embed="rId1"/>
          <a:srcRect/>
          <a:stretch>
            <a:fillRect/>
          </a:stretch>
        </a:blipFill>
      </dgm:spPr>
      <dgm:t>
        <a:bodyPr/>
        <a:lstStyle/>
        <a:p>
          <a:pPr algn="ctr"/>
          <a:r>
            <a:rPr lang="el-GR" sz="1300" b="1" dirty="0">
              <a:solidFill>
                <a:schemeClr val="tx1"/>
              </a:solidFill>
            </a:rPr>
            <a:t>Ψυχογενής βουλιμία</a:t>
          </a:r>
          <a:endParaRPr lang="el-GR" sz="1300" b="1" dirty="0">
            <a:solidFill>
              <a:schemeClr val="tx1"/>
            </a:solidFill>
            <a:latin typeface="+mn-lt"/>
          </a:endParaRPr>
        </a:p>
      </dgm:t>
    </dgm:pt>
    <dgm:pt modelId="{A82A3B59-CBC5-4970-B1AF-8ABBB754D9F3}" type="parTrans" cxnId="{99BB9278-1CD1-4FED-A9C6-35456BAE6F4D}">
      <dgm:prSet/>
      <dgm:spPr/>
      <dgm:t>
        <a:bodyPr/>
        <a:lstStyle/>
        <a:p>
          <a:endParaRPr lang="el-GR"/>
        </a:p>
      </dgm:t>
    </dgm:pt>
    <dgm:pt modelId="{2BD40ABD-F560-4A9A-A45C-7484CA863139}" type="sibTrans" cxnId="{99BB9278-1CD1-4FED-A9C6-35456BAE6F4D}">
      <dgm:prSet/>
      <dgm:spPr/>
      <dgm:t>
        <a:bodyPr/>
        <a:lstStyle/>
        <a:p>
          <a:endParaRPr lang="el-GR"/>
        </a:p>
      </dgm:t>
    </dgm:pt>
    <dgm:pt modelId="{D89794F1-4237-47C4-B3ED-8308E47C1C28}">
      <dgm:prSet phldrT="[Κείμενο]" custT="1"/>
      <dgm:spPr>
        <a:solidFill>
          <a:srgbClr val="FFC000">
            <a:alpha val="89804"/>
          </a:srgbClr>
        </a:solidFill>
      </dgm:spPr>
      <dgm:t>
        <a:bodyPr/>
        <a:lstStyle/>
        <a:p>
          <a:pPr algn="just"/>
          <a:r>
            <a:rPr lang="el-GR" sz="1000" dirty="0"/>
            <a:t> </a:t>
          </a:r>
          <a:r>
            <a:rPr lang="el-GR" sz="1000" b="1" dirty="0"/>
            <a:t>Άρνηση του ατόμου να διατηρήσει το βάρος του σώματος στο επίπεδο, ή πάνω από το επίπεδο, του ελάχιστα φυσιολογικού βάρους για την ηλικία και το ύψος του.</a:t>
          </a:r>
          <a:r>
            <a:rPr lang="en-US" sz="1000" b="1" dirty="0"/>
            <a:t> </a:t>
          </a:r>
          <a:endParaRPr lang="el-GR" sz="1000" b="1" i="1" dirty="0">
            <a:latin typeface="+mn-lt"/>
          </a:endParaRPr>
        </a:p>
      </dgm:t>
    </dgm:pt>
    <dgm:pt modelId="{8B2A49C2-DA86-4EF0-B982-6AD3046E605B}" type="parTrans" cxnId="{4D71968A-A8CA-438B-AB16-F1D548F881C5}">
      <dgm:prSet/>
      <dgm:spPr/>
      <dgm:t>
        <a:bodyPr/>
        <a:lstStyle/>
        <a:p>
          <a:endParaRPr lang="el-GR"/>
        </a:p>
      </dgm:t>
    </dgm:pt>
    <dgm:pt modelId="{E2B19A06-0C86-4A18-AC67-E89400738510}" type="sibTrans" cxnId="{4D71968A-A8CA-438B-AB16-F1D548F881C5}">
      <dgm:prSet/>
      <dgm:spPr/>
      <dgm:t>
        <a:bodyPr/>
        <a:lstStyle/>
        <a:p>
          <a:endParaRPr lang="el-GR"/>
        </a:p>
      </dgm:t>
    </dgm:pt>
    <dgm:pt modelId="{E65F3C85-1722-4038-A88E-A5C9BEC35180}">
      <dgm:prSet phldrT="[Κείμενο]" custT="1"/>
      <dgm:spPr>
        <a:solidFill>
          <a:srgbClr val="FFC000">
            <a:alpha val="89804"/>
          </a:srgbClr>
        </a:solidFill>
      </dgm:spPr>
      <dgm:t>
        <a:bodyPr/>
        <a:lstStyle/>
        <a:p>
          <a:pPr algn="just"/>
          <a:r>
            <a:rPr lang="el-GR" sz="1000" b="1" dirty="0"/>
            <a:t> Έντονος φόβος του ατόμου ότι θα αυξηθεί το βάρος του ή ότι θα γίνει υπέρβαρος, ακόμη και όταν το βάρος του είναι κάτω από το κανονικό.</a:t>
          </a:r>
          <a:endParaRPr lang="el-GR" sz="1000" b="1" i="1" dirty="0">
            <a:latin typeface="+mn-lt"/>
          </a:endParaRPr>
        </a:p>
      </dgm:t>
    </dgm:pt>
    <dgm:pt modelId="{269F053D-36BF-4768-82FE-4CD4A4248807}" type="parTrans" cxnId="{3707887F-27DE-4230-952E-7D403EC9FB9A}">
      <dgm:prSet/>
      <dgm:spPr/>
      <dgm:t>
        <a:bodyPr/>
        <a:lstStyle/>
        <a:p>
          <a:endParaRPr lang="en-US"/>
        </a:p>
      </dgm:t>
    </dgm:pt>
    <dgm:pt modelId="{880AAF17-0C4B-4293-9269-0BCC90805769}" type="sibTrans" cxnId="{3707887F-27DE-4230-952E-7D403EC9FB9A}">
      <dgm:prSet/>
      <dgm:spPr/>
      <dgm:t>
        <a:bodyPr/>
        <a:lstStyle/>
        <a:p>
          <a:endParaRPr lang="en-US"/>
        </a:p>
      </dgm:t>
    </dgm:pt>
    <dgm:pt modelId="{3C08381D-5A6D-4391-A831-23B84FDD190E}">
      <dgm:prSet custT="1"/>
      <dgm:spPr>
        <a:blipFill rotWithShape="0">
          <a:blip xmlns:r="http://schemas.openxmlformats.org/officeDocument/2006/relationships" r:embed="rId1"/>
          <a:stretch>
            <a:fillRect/>
          </a:stretch>
        </a:blipFill>
      </dgm:spPr>
      <dgm:t>
        <a:bodyPr/>
        <a:lstStyle/>
        <a:p>
          <a:r>
            <a:rPr lang="el-GR" sz="1300" b="1" dirty="0">
              <a:solidFill>
                <a:schemeClr val="tx1"/>
              </a:solidFill>
            </a:rPr>
            <a:t>Επεισοδιακή </a:t>
          </a:r>
          <a:r>
            <a:rPr lang="el-GR" sz="1300" b="1" dirty="0" err="1">
              <a:solidFill>
                <a:schemeClr val="tx1"/>
              </a:solidFill>
            </a:rPr>
            <a:t>υπερφαγία</a:t>
          </a:r>
          <a:endParaRPr lang="en-US" sz="1300" dirty="0"/>
        </a:p>
      </dgm:t>
    </dgm:pt>
    <dgm:pt modelId="{6940E50A-0674-4FB7-9326-D575F810144B}" type="parTrans" cxnId="{77B0E3E7-8BD5-4171-86EC-5675E587C0F4}">
      <dgm:prSet/>
      <dgm:spPr/>
      <dgm:t>
        <a:bodyPr/>
        <a:lstStyle/>
        <a:p>
          <a:endParaRPr lang="en-US"/>
        </a:p>
      </dgm:t>
    </dgm:pt>
    <dgm:pt modelId="{445EB2D6-3BF2-49F0-AA74-614D2A92CA18}" type="sibTrans" cxnId="{77B0E3E7-8BD5-4171-86EC-5675E587C0F4}">
      <dgm:prSet/>
      <dgm:spPr/>
      <dgm:t>
        <a:bodyPr/>
        <a:lstStyle/>
        <a:p>
          <a:endParaRPr lang="en-US"/>
        </a:p>
      </dgm:t>
    </dgm:pt>
    <dgm:pt modelId="{4B5D2400-E606-43A7-8CC1-48ABF38219A3}">
      <dgm:prSet phldrT="[Κείμενο]" custT="1"/>
      <dgm:spPr>
        <a:solidFill>
          <a:srgbClr val="FFC000">
            <a:alpha val="89804"/>
          </a:srgbClr>
        </a:solidFill>
      </dgm:spPr>
      <dgm:t>
        <a:bodyPr/>
        <a:lstStyle/>
        <a:p>
          <a:pPr algn="just"/>
          <a:r>
            <a:rPr lang="el-GR" sz="1000" dirty="0"/>
            <a:t> </a:t>
          </a:r>
          <a:r>
            <a:rPr lang="el-GR" sz="1000" b="1" dirty="0"/>
            <a:t>Διαταραχή του τρόπου με τον οποίο βιώνεται το βάρος ή το σχήμα, υπέρμετρη επίδραση του βάρους ή του σχήματος του σώματος στην </a:t>
          </a:r>
          <a:r>
            <a:rPr lang="el-GR" sz="1000" b="1" dirty="0" err="1"/>
            <a:t>αυτοαξιολόγηση</a:t>
          </a:r>
          <a:r>
            <a:rPr lang="el-GR" sz="1000" b="1" dirty="0"/>
            <a:t>, ή άρνηση της σοβαρότητας του υπάρχοντος χαμηλού βάρους του σώματος.</a:t>
          </a:r>
          <a:endParaRPr lang="el-GR" sz="1000" b="1" i="1" dirty="0">
            <a:latin typeface="+mn-lt"/>
          </a:endParaRPr>
        </a:p>
      </dgm:t>
    </dgm:pt>
    <dgm:pt modelId="{7E310753-BDB6-4DCA-89F5-8F9D58C69CB7}" type="parTrans" cxnId="{7E3D818D-C317-4C1B-B437-0AD97DF8E969}">
      <dgm:prSet/>
      <dgm:spPr/>
      <dgm:t>
        <a:bodyPr/>
        <a:lstStyle/>
        <a:p>
          <a:endParaRPr lang="en-US"/>
        </a:p>
      </dgm:t>
    </dgm:pt>
    <dgm:pt modelId="{E294E659-0456-4413-B480-F3F879A27D53}" type="sibTrans" cxnId="{7E3D818D-C317-4C1B-B437-0AD97DF8E969}">
      <dgm:prSet/>
      <dgm:spPr/>
      <dgm:t>
        <a:bodyPr/>
        <a:lstStyle/>
        <a:p>
          <a:endParaRPr lang="en-US"/>
        </a:p>
      </dgm:t>
    </dgm:pt>
    <dgm:pt modelId="{DC69CE47-10C6-42E6-A9AD-C61C9347C535}">
      <dgm:prSet/>
      <dgm:spPr>
        <a:solidFill>
          <a:srgbClr val="FFC000">
            <a:alpha val="89804"/>
          </a:srgbClr>
        </a:solidFill>
      </dgm:spPr>
      <dgm:t>
        <a:bodyPr/>
        <a:lstStyle/>
        <a:p>
          <a:endParaRPr lang="en-US" sz="3600" dirty="0"/>
        </a:p>
      </dgm:t>
    </dgm:pt>
    <dgm:pt modelId="{1A03D288-A1ED-418D-92C4-0FCA230E8524}" type="parTrans" cxnId="{931A8B61-3E91-48D6-9BF3-E8113321E53D}">
      <dgm:prSet/>
      <dgm:spPr/>
      <dgm:t>
        <a:bodyPr/>
        <a:lstStyle/>
        <a:p>
          <a:endParaRPr lang="en-US"/>
        </a:p>
      </dgm:t>
    </dgm:pt>
    <dgm:pt modelId="{5CC9BE29-166E-4287-846E-D595CCFD9BA7}" type="sibTrans" cxnId="{931A8B61-3E91-48D6-9BF3-E8113321E53D}">
      <dgm:prSet/>
      <dgm:spPr/>
      <dgm:t>
        <a:bodyPr/>
        <a:lstStyle/>
        <a:p>
          <a:endParaRPr lang="en-US"/>
        </a:p>
      </dgm:t>
    </dgm:pt>
    <dgm:pt modelId="{E87626BE-B35B-4719-9CB3-7AFF6F79FB71}">
      <dgm:prSet phldrT="[Κείμενο]" custT="1"/>
      <dgm:spPr>
        <a:solidFill>
          <a:srgbClr val="FFC000">
            <a:alpha val="89804"/>
          </a:srgbClr>
        </a:solidFill>
      </dgm:spPr>
      <dgm:t>
        <a:bodyPr/>
        <a:lstStyle/>
        <a:p>
          <a:pPr algn="just"/>
          <a:endParaRPr lang="el-GR" sz="1100" b="1" i="1" dirty="0">
            <a:latin typeface="+mn-lt"/>
          </a:endParaRPr>
        </a:p>
      </dgm:t>
    </dgm:pt>
    <dgm:pt modelId="{1B297254-F4D7-4473-ABE1-9CA2F8E060CF}" type="parTrans" cxnId="{957FA241-9C3D-42DA-922A-0B86363C0723}">
      <dgm:prSet/>
      <dgm:spPr/>
      <dgm:t>
        <a:bodyPr/>
        <a:lstStyle/>
        <a:p>
          <a:endParaRPr lang="en-US"/>
        </a:p>
      </dgm:t>
    </dgm:pt>
    <dgm:pt modelId="{7037B048-F84D-4B49-AA8D-1441E3539B22}" type="sibTrans" cxnId="{957FA241-9C3D-42DA-922A-0B86363C0723}">
      <dgm:prSet/>
      <dgm:spPr/>
      <dgm:t>
        <a:bodyPr/>
        <a:lstStyle/>
        <a:p>
          <a:endParaRPr lang="en-US"/>
        </a:p>
      </dgm:t>
    </dgm:pt>
    <dgm:pt modelId="{FF3ECF15-9AA2-423F-B178-A2E02FC0760F}">
      <dgm:prSet phldrT="[Κείμενο]" custT="1"/>
      <dgm:spPr>
        <a:solidFill>
          <a:srgbClr val="FFC000">
            <a:alpha val="89804"/>
          </a:srgbClr>
        </a:solidFill>
      </dgm:spPr>
      <dgm:t>
        <a:bodyPr/>
        <a:lstStyle/>
        <a:p>
          <a:pPr algn="just"/>
          <a:endParaRPr lang="el-GR" sz="1100" b="1" i="1" dirty="0">
            <a:latin typeface="+mn-lt"/>
          </a:endParaRPr>
        </a:p>
      </dgm:t>
    </dgm:pt>
    <dgm:pt modelId="{1B1CA04B-3F2E-438C-B1F5-FCDDB82EDAC5}" type="parTrans" cxnId="{3C2B1FB1-A9AE-4AC9-9714-3F704A01B6FC}">
      <dgm:prSet/>
      <dgm:spPr/>
      <dgm:t>
        <a:bodyPr/>
        <a:lstStyle/>
        <a:p>
          <a:endParaRPr lang="en-US"/>
        </a:p>
      </dgm:t>
    </dgm:pt>
    <dgm:pt modelId="{92C6BADA-FCF1-4F83-B1DF-2F74A374D0A2}" type="sibTrans" cxnId="{3C2B1FB1-A9AE-4AC9-9714-3F704A01B6FC}">
      <dgm:prSet/>
      <dgm:spPr/>
      <dgm:t>
        <a:bodyPr/>
        <a:lstStyle/>
        <a:p>
          <a:endParaRPr lang="en-US"/>
        </a:p>
      </dgm:t>
    </dgm:pt>
    <dgm:pt modelId="{B51615C0-24DD-4742-A3CD-F47C492A1E34}">
      <dgm:prSet phldrT="[Κείμενο]" custT="1"/>
      <dgm:spPr>
        <a:solidFill>
          <a:srgbClr val="FFC000">
            <a:alpha val="89804"/>
          </a:srgbClr>
        </a:solidFill>
      </dgm:spPr>
      <dgm:t>
        <a:bodyPr/>
        <a:lstStyle/>
        <a:p>
          <a:pPr algn="just"/>
          <a:endParaRPr lang="el-GR" sz="1100" b="1" i="1" dirty="0">
            <a:latin typeface="+mn-lt"/>
          </a:endParaRPr>
        </a:p>
      </dgm:t>
    </dgm:pt>
    <dgm:pt modelId="{DA00D67E-75E1-4E96-BE1C-CF4FD6866DB6}" type="parTrans" cxnId="{E48B3C67-4433-4CCF-8540-AEC826E5CDC5}">
      <dgm:prSet/>
      <dgm:spPr/>
      <dgm:t>
        <a:bodyPr/>
        <a:lstStyle/>
        <a:p>
          <a:endParaRPr lang="en-US"/>
        </a:p>
      </dgm:t>
    </dgm:pt>
    <dgm:pt modelId="{23975886-4EDE-436B-A8A9-76C5EC88184A}" type="sibTrans" cxnId="{E48B3C67-4433-4CCF-8540-AEC826E5CDC5}">
      <dgm:prSet/>
      <dgm:spPr/>
      <dgm:t>
        <a:bodyPr/>
        <a:lstStyle/>
        <a:p>
          <a:endParaRPr lang="en-US"/>
        </a:p>
      </dgm:t>
    </dgm:pt>
    <dgm:pt modelId="{57BD9C95-E2EE-4EA4-B463-CA065593F94E}">
      <dgm:prSet phldrT="[Κείμενο]" custT="1"/>
      <dgm:spPr>
        <a:solidFill>
          <a:srgbClr val="00CC99">
            <a:alpha val="89804"/>
          </a:srgbClr>
        </a:solidFill>
      </dgm:spPr>
      <dgm:t>
        <a:bodyPr/>
        <a:lstStyle/>
        <a:p>
          <a:pPr algn="just">
            <a:buFont typeface="Arial" panose="020B0604020202020204" pitchFamily="34" charset="0"/>
            <a:buChar char="•"/>
          </a:pPr>
          <a:endParaRPr lang="el-GR" sz="1200" b="1" i="1" dirty="0">
            <a:solidFill>
              <a:schemeClr val="tx1"/>
            </a:solidFill>
            <a:latin typeface="+mn-lt"/>
          </a:endParaRPr>
        </a:p>
      </dgm:t>
    </dgm:pt>
    <dgm:pt modelId="{BCC454B1-F97C-4BD2-813C-375C3C500620}" type="sibTrans" cxnId="{6F89017D-C5C0-448B-A531-3A8D6185AE6B}">
      <dgm:prSet/>
      <dgm:spPr/>
      <dgm:t>
        <a:bodyPr/>
        <a:lstStyle/>
        <a:p>
          <a:endParaRPr lang="en-US"/>
        </a:p>
      </dgm:t>
    </dgm:pt>
    <dgm:pt modelId="{8D299303-91F6-43FE-AB58-17D3FC3DAB18}" type="parTrans" cxnId="{6F89017D-C5C0-448B-A531-3A8D6185AE6B}">
      <dgm:prSet/>
      <dgm:spPr/>
      <dgm:t>
        <a:bodyPr/>
        <a:lstStyle/>
        <a:p>
          <a:endParaRPr lang="en-US"/>
        </a:p>
      </dgm:t>
    </dgm:pt>
    <dgm:pt modelId="{947830DD-C3B5-4A88-A4E2-EA7E9838D0C9}">
      <dgm:prSet phldrT="[Κείμενο]" custT="1"/>
      <dgm:spPr>
        <a:solidFill>
          <a:srgbClr val="00CC99">
            <a:alpha val="89804"/>
          </a:srgbClr>
        </a:solidFill>
      </dgm:spPr>
      <dgm:t>
        <a:bodyPr/>
        <a:lstStyle/>
        <a:p>
          <a:pPr algn="just">
            <a:buFont typeface="Arial" panose="020B0604020202020204" pitchFamily="34" charset="0"/>
            <a:buChar char="•"/>
          </a:pPr>
          <a:r>
            <a:rPr lang="el-GR" sz="1100" b="1" dirty="0"/>
            <a:t> </a:t>
          </a:r>
          <a:r>
            <a:rPr lang="el-GR" sz="1000" b="1" dirty="0"/>
            <a:t>Επαναλαμβανόμενα επεισόδια </a:t>
          </a:r>
          <a:r>
            <a:rPr lang="el-GR" sz="1000" b="1" dirty="0" err="1"/>
            <a:t>υπερφαγίας</a:t>
          </a:r>
          <a:r>
            <a:rPr lang="el-GR" sz="1000" b="1" dirty="0"/>
            <a:t> </a:t>
          </a:r>
          <a:r>
            <a:rPr lang="el-GR" sz="1000" b="1"/>
            <a:t>που χαρακτηρίζονται </a:t>
          </a:r>
          <a:r>
            <a:rPr lang="el-GR" sz="1000" b="1" dirty="0"/>
            <a:t>από: α) πρόσληψη τροφής σε συγκεκριμένο χρονικό διάστημα, η οποία είναι μεγαλύτερη από την αναμενόμενη φυσιολογική σε συγκεκριμένο χρονικό διάστημα ή κάτω από συγκεκριμένες προϋποθέσεις και β) έλλειψη δυνατότητας ελέγχου πρόσληψης τροφής.</a:t>
          </a:r>
          <a:endParaRPr lang="el-GR" sz="1000" b="1" i="1" dirty="0">
            <a:solidFill>
              <a:schemeClr val="tx1"/>
            </a:solidFill>
            <a:latin typeface="+mn-lt"/>
          </a:endParaRPr>
        </a:p>
      </dgm:t>
    </dgm:pt>
    <dgm:pt modelId="{7C565EFA-143D-4D59-811E-036424538EB6}" type="sibTrans" cxnId="{4ACDBDB0-9893-4474-AEBB-107F3DDAD5D0}">
      <dgm:prSet/>
      <dgm:spPr/>
      <dgm:t>
        <a:bodyPr/>
        <a:lstStyle/>
        <a:p>
          <a:endParaRPr lang="en-US"/>
        </a:p>
      </dgm:t>
    </dgm:pt>
    <dgm:pt modelId="{CAB2ED83-953E-4944-A71B-E3CB17E7A072}" type="parTrans" cxnId="{4ACDBDB0-9893-4474-AEBB-107F3DDAD5D0}">
      <dgm:prSet/>
      <dgm:spPr/>
      <dgm:t>
        <a:bodyPr/>
        <a:lstStyle/>
        <a:p>
          <a:endParaRPr lang="en-US"/>
        </a:p>
      </dgm:t>
    </dgm:pt>
    <dgm:pt modelId="{A69BC25E-09A1-4728-AC4E-31B8E8ED0124}">
      <dgm:prSet phldrT="[Κείμενο]" custT="1"/>
      <dgm:spPr>
        <a:solidFill>
          <a:srgbClr val="00CC99">
            <a:alpha val="89804"/>
          </a:srgbClr>
        </a:solidFill>
      </dgm:spPr>
      <dgm:t>
        <a:bodyPr/>
        <a:lstStyle/>
        <a:p>
          <a:pPr algn="just"/>
          <a:endParaRPr lang="el-GR" sz="1100" b="1" i="1" dirty="0">
            <a:solidFill>
              <a:schemeClr val="tx1"/>
            </a:solidFill>
            <a:latin typeface="+mn-lt"/>
          </a:endParaRPr>
        </a:p>
      </dgm:t>
    </dgm:pt>
    <dgm:pt modelId="{9728E619-6CCA-495D-AAD1-8C909A924255}" type="sibTrans" cxnId="{967D78A9-ECD2-450B-A2C9-866FD2C1FC25}">
      <dgm:prSet/>
      <dgm:spPr/>
      <dgm:t>
        <a:bodyPr/>
        <a:lstStyle/>
        <a:p>
          <a:endParaRPr lang="en-US"/>
        </a:p>
      </dgm:t>
    </dgm:pt>
    <dgm:pt modelId="{4B083F87-BBB6-43EA-9868-D2FED2B03390}" type="parTrans" cxnId="{967D78A9-ECD2-450B-A2C9-866FD2C1FC25}">
      <dgm:prSet/>
      <dgm:spPr/>
      <dgm:t>
        <a:bodyPr/>
        <a:lstStyle/>
        <a:p>
          <a:endParaRPr lang="en-US"/>
        </a:p>
      </dgm:t>
    </dgm:pt>
    <dgm:pt modelId="{F5969958-A040-4260-9FB7-9C674493994A}">
      <dgm:prSet phldrT="[Κείμενο]" custT="1"/>
      <dgm:spPr>
        <a:solidFill>
          <a:srgbClr val="00CC99">
            <a:alpha val="89804"/>
          </a:srgbClr>
        </a:solidFill>
      </dgm:spPr>
      <dgm:t>
        <a:bodyPr/>
        <a:lstStyle/>
        <a:p>
          <a:pPr algn="just">
            <a:buFont typeface="Arial" panose="020B0604020202020204" pitchFamily="34" charset="0"/>
            <a:buChar char="•"/>
          </a:pPr>
          <a:endParaRPr lang="el-GR" sz="1200" b="1" i="1" dirty="0">
            <a:solidFill>
              <a:schemeClr val="tx1"/>
            </a:solidFill>
            <a:latin typeface="+mn-lt"/>
          </a:endParaRPr>
        </a:p>
      </dgm:t>
    </dgm:pt>
    <dgm:pt modelId="{321283EA-B978-4640-B32D-8770BFBA2CD8}" type="sibTrans" cxnId="{BC8378AB-162F-47BD-BCA9-4C4666888287}">
      <dgm:prSet/>
      <dgm:spPr/>
      <dgm:t>
        <a:bodyPr/>
        <a:lstStyle/>
        <a:p>
          <a:endParaRPr lang="en-US"/>
        </a:p>
      </dgm:t>
    </dgm:pt>
    <dgm:pt modelId="{9CB5317F-8476-4E90-8AEF-E8019397D097}" type="parTrans" cxnId="{BC8378AB-162F-47BD-BCA9-4C4666888287}">
      <dgm:prSet/>
      <dgm:spPr/>
      <dgm:t>
        <a:bodyPr/>
        <a:lstStyle/>
        <a:p>
          <a:endParaRPr lang="en-US"/>
        </a:p>
      </dgm:t>
    </dgm:pt>
    <dgm:pt modelId="{689E1F9D-7F7E-4D4C-B4B9-7CA573E63419}">
      <dgm:prSet phldrT="[Κείμενο]" custT="1"/>
      <dgm:spPr>
        <a:solidFill>
          <a:srgbClr val="00CC99">
            <a:alpha val="89804"/>
          </a:srgbClr>
        </a:solidFill>
      </dgm:spPr>
      <dgm:t>
        <a:bodyPr/>
        <a:lstStyle/>
        <a:p>
          <a:pPr algn="ctr"/>
          <a:endParaRPr lang="el-GR" sz="1200" b="1" i="1" dirty="0">
            <a:solidFill>
              <a:schemeClr val="tx1"/>
            </a:solidFill>
            <a:latin typeface="+mn-lt"/>
          </a:endParaRPr>
        </a:p>
      </dgm:t>
    </dgm:pt>
    <dgm:pt modelId="{0019D031-D1C8-48F7-9DC0-DC43F1A84F92}" type="sibTrans" cxnId="{9A91B727-677E-40EB-8952-0D5CE29FE000}">
      <dgm:prSet/>
      <dgm:spPr/>
      <dgm:t>
        <a:bodyPr/>
        <a:lstStyle/>
        <a:p>
          <a:endParaRPr lang="el-GR"/>
        </a:p>
      </dgm:t>
    </dgm:pt>
    <dgm:pt modelId="{423E83BD-D48C-4907-9253-666D8943D72B}" type="parTrans" cxnId="{9A91B727-677E-40EB-8952-0D5CE29FE000}">
      <dgm:prSet/>
      <dgm:spPr/>
      <dgm:t>
        <a:bodyPr/>
        <a:lstStyle/>
        <a:p>
          <a:endParaRPr lang="el-GR"/>
        </a:p>
      </dgm:t>
    </dgm:pt>
    <dgm:pt modelId="{CC6E18CA-715D-4D3D-B052-63A73101BB7E}">
      <dgm:prSet phldrT="[Κείμενο]" custT="1"/>
      <dgm:spPr>
        <a:solidFill>
          <a:srgbClr val="00CC99">
            <a:alpha val="89804"/>
          </a:srgbClr>
        </a:solidFill>
      </dgm:spPr>
      <dgm:t>
        <a:bodyPr/>
        <a:lstStyle/>
        <a:p>
          <a:pPr algn="ctr"/>
          <a:endParaRPr lang="el-GR" sz="1200" b="1" i="1" dirty="0">
            <a:solidFill>
              <a:schemeClr val="tx1"/>
            </a:solidFill>
            <a:latin typeface="+mn-lt"/>
          </a:endParaRPr>
        </a:p>
      </dgm:t>
    </dgm:pt>
    <dgm:pt modelId="{44B44FF0-F0F8-4080-AF68-527C2AF0D59D}" type="sibTrans" cxnId="{B95B3E13-6973-46C8-AEE8-EB4F37543B69}">
      <dgm:prSet/>
      <dgm:spPr/>
      <dgm:t>
        <a:bodyPr/>
        <a:lstStyle/>
        <a:p>
          <a:endParaRPr lang="el-GR"/>
        </a:p>
      </dgm:t>
    </dgm:pt>
    <dgm:pt modelId="{C9F8307C-5801-4D19-B876-5660937A12FE}" type="parTrans" cxnId="{B95B3E13-6973-46C8-AEE8-EB4F37543B69}">
      <dgm:prSet/>
      <dgm:spPr/>
      <dgm:t>
        <a:bodyPr/>
        <a:lstStyle/>
        <a:p>
          <a:endParaRPr lang="el-GR"/>
        </a:p>
      </dgm:t>
    </dgm:pt>
    <dgm:pt modelId="{6EA1BF8C-5E9A-462C-8179-F27A87761457}">
      <dgm:prSet phldrT="[Κείμενο]" custT="1"/>
      <dgm:spPr>
        <a:solidFill>
          <a:srgbClr val="00CC99">
            <a:alpha val="89804"/>
          </a:srgbClr>
        </a:solidFill>
      </dgm:spPr>
      <dgm:t>
        <a:bodyPr/>
        <a:lstStyle/>
        <a:p>
          <a:pPr algn="just"/>
          <a:r>
            <a:rPr lang="el-GR" sz="1000" dirty="0"/>
            <a:t> </a:t>
          </a:r>
          <a:r>
            <a:rPr lang="el-GR" sz="1000" b="1" dirty="0"/>
            <a:t>Επαναλαμβανόμενες συμπεριφορές καθαρτικού τύπου με στόχο την αποφυγή πρόσληψης βάρους: πρόκληση εμέτου, χρήση καθαρτικών, διουρητικών κ.ά., νηστεία, ή υπερβολική σωματική άσκηση. Οι συμπεριφορές καθαρτικού τύπου ή τα </a:t>
          </a:r>
          <a:r>
            <a:rPr lang="el-GR" sz="1000" b="1" dirty="0" err="1"/>
            <a:t>υπερφαγικά</a:t>
          </a:r>
          <a:r>
            <a:rPr lang="el-GR" sz="1000" b="1" dirty="0"/>
            <a:t> επεισόδια παρατηρούνται κατά μέσο όρο μία φορά την εβδομάδα για 3 μήνες.</a:t>
          </a:r>
          <a:endParaRPr lang="el-GR" sz="1000" b="1" i="1" dirty="0">
            <a:solidFill>
              <a:schemeClr val="tx1"/>
            </a:solidFill>
            <a:latin typeface="+mn-lt"/>
          </a:endParaRPr>
        </a:p>
      </dgm:t>
    </dgm:pt>
    <dgm:pt modelId="{4970FA72-638F-4D9D-A153-95DB56422318}" type="parTrans" cxnId="{5B9D0D78-F788-4373-B2DD-28436A6CEB06}">
      <dgm:prSet/>
      <dgm:spPr/>
      <dgm:t>
        <a:bodyPr/>
        <a:lstStyle/>
        <a:p>
          <a:endParaRPr lang="en-US"/>
        </a:p>
      </dgm:t>
    </dgm:pt>
    <dgm:pt modelId="{D27729F6-FC26-4AD0-898D-CD89823C255D}" type="sibTrans" cxnId="{5B9D0D78-F788-4373-B2DD-28436A6CEB06}">
      <dgm:prSet/>
      <dgm:spPr/>
      <dgm:t>
        <a:bodyPr/>
        <a:lstStyle/>
        <a:p>
          <a:endParaRPr lang="en-US"/>
        </a:p>
      </dgm:t>
    </dgm:pt>
    <dgm:pt modelId="{A343DABF-9F1F-431E-9753-7FBB0DBF23B6}">
      <dgm:prSet phldrT="[Κείμενο]" custT="1"/>
      <dgm:spPr>
        <a:solidFill>
          <a:srgbClr val="00CC99">
            <a:alpha val="89804"/>
          </a:srgbClr>
        </a:solidFill>
      </dgm:spPr>
      <dgm:t>
        <a:bodyPr/>
        <a:lstStyle/>
        <a:p>
          <a:pPr algn="just">
            <a:buFont typeface="Arial" panose="020B0604020202020204" pitchFamily="34" charset="0"/>
            <a:buChar char="•"/>
          </a:pPr>
          <a:endParaRPr lang="el-GR" sz="1100" b="1" i="1" dirty="0">
            <a:solidFill>
              <a:schemeClr val="tx1"/>
            </a:solidFill>
            <a:latin typeface="+mn-lt"/>
          </a:endParaRPr>
        </a:p>
      </dgm:t>
    </dgm:pt>
    <dgm:pt modelId="{0126774B-C5FF-4F2C-9A4B-A84F81A7EE00}" type="parTrans" cxnId="{49F9A64A-4BA5-4582-8314-FB4A3F7F2BA4}">
      <dgm:prSet/>
      <dgm:spPr/>
      <dgm:t>
        <a:bodyPr/>
        <a:lstStyle/>
        <a:p>
          <a:endParaRPr lang="en-US"/>
        </a:p>
      </dgm:t>
    </dgm:pt>
    <dgm:pt modelId="{0CCA554A-7FF1-4570-931D-029FA7730C1D}" type="sibTrans" cxnId="{49F9A64A-4BA5-4582-8314-FB4A3F7F2BA4}">
      <dgm:prSet/>
      <dgm:spPr/>
      <dgm:t>
        <a:bodyPr/>
        <a:lstStyle/>
        <a:p>
          <a:endParaRPr lang="en-US"/>
        </a:p>
      </dgm:t>
    </dgm:pt>
    <dgm:pt modelId="{E16B421E-E1F6-486D-8FDA-D32A08BEBA19}">
      <dgm:prSet phldrT="[Κείμενο]" custT="1"/>
      <dgm:spPr>
        <a:solidFill>
          <a:srgbClr val="00CC99">
            <a:alpha val="89804"/>
          </a:srgbClr>
        </a:solidFill>
      </dgm:spPr>
      <dgm:t>
        <a:bodyPr/>
        <a:lstStyle/>
        <a:p>
          <a:pPr algn="just">
            <a:buFont typeface="Arial" panose="020B0604020202020204" pitchFamily="34" charset="0"/>
            <a:buChar char="•"/>
          </a:pPr>
          <a:endParaRPr lang="el-GR" sz="1100" b="1" i="1" dirty="0">
            <a:solidFill>
              <a:schemeClr val="tx1"/>
            </a:solidFill>
            <a:latin typeface="+mn-lt"/>
          </a:endParaRPr>
        </a:p>
      </dgm:t>
    </dgm:pt>
    <dgm:pt modelId="{EC45A3B8-9928-449D-A64D-7A02840BC896}" type="parTrans" cxnId="{C6B33FF1-295F-4EE0-8455-BCB77721E9D5}">
      <dgm:prSet/>
      <dgm:spPr/>
      <dgm:t>
        <a:bodyPr/>
        <a:lstStyle/>
        <a:p>
          <a:endParaRPr lang="en-US"/>
        </a:p>
      </dgm:t>
    </dgm:pt>
    <dgm:pt modelId="{C9DA06A8-8BC0-43C6-8522-52204ED9ED73}" type="sibTrans" cxnId="{C6B33FF1-295F-4EE0-8455-BCB77721E9D5}">
      <dgm:prSet/>
      <dgm:spPr/>
      <dgm:t>
        <a:bodyPr/>
        <a:lstStyle/>
        <a:p>
          <a:endParaRPr lang="en-US"/>
        </a:p>
      </dgm:t>
    </dgm:pt>
    <dgm:pt modelId="{7F640847-BE2F-4EFC-8471-85734DB056E7}">
      <dgm:prSet phldrT="[Κείμενο]" custT="1"/>
      <dgm:spPr>
        <a:solidFill>
          <a:srgbClr val="00CC99">
            <a:alpha val="89804"/>
          </a:srgbClr>
        </a:solidFill>
      </dgm:spPr>
      <dgm:t>
        <a:bodyPr/>
        <a:lstStyle/>
        <a:p>
          <a:pPr algn="just">
            <a:buFont typeface="Arial" panose="020B0604020202020204" pitchFamily="34" charset="0"/>
            <a:buChar char="•"/>
          </a:pPr>
          <a:endParaRPr lang="el-GR" sz="1100" b="1" i="1" dirty="0">
            <a:solidFill>
              <a:schemeClr val="tx1"/>
            </a:solidFill>
            <a:latin typeface="+mn-lt"/>
          </a:endParaRPr>
        </a:p>
      </dgm:t>
    </dgm:pt>
    <dgm:pt modelId="{55C8B260-416B-4E05-9F58-D60A6EF94EFC}" type="parTrans" cxnId="{A3ADDBA1-A1DC-4831-B353-AB6A35E6DFF2}">
      <dgm:prSet/>
      <dgm:spPr/>
      <dgm:t>
        <a:bodyPr/>
        <a:lstStyle/>
        <a:p>
          <a:endParaRPr lang="en-US"/>
        </a:p>
      </dgm:t>
    </dgm:pt>
    <dgm:pt modelId="{61EB3293-7B3F-4D3B-AB10-09ADF6922B9D}" type="sibTrans" cxnId="{A3ADDBA1-A1DC-4831-B353-AB6A35E6DFF2}">
      <dgm:prSet/>
      <dgm:spPr/>
      <dgm:t>
        <a:bodyPr/>
        <a:lstStyle/>
        <a:p>
          <a:endParaRPr lang="en-US"/>
        </a:p>
      </dgm:t>
    </dgm:pt>
    <dgm:pt modelId="{F6EB823C-38CE-4A2C-8403-1EF8D61E72C4}">
      <dgm:prSet custT="1"/>
      <dgm:spPr>
        <a:solidFill>
          <a:srgbClr val="FF6600">
            <a:alpha val="89804"/>
          </a:srgbClr>
        </a:solidFill>
      </dgm:spPr>
      <dgm:t>
        <a:bodyPr/>
        <a:lstStyle/>
        <a:p>
          <a:pPr algn="just"/>
          <a:r>
            <a:rPr lang="el-GR" sz="1100" b="1" dirty="0"/>
            <a:t> </a:t>
          </a:r>
          <a:r>
            <a:rPr lang="el-GR" sz="1000" b="1" dirty="0"/>
            <a:t>Ένα </a:t>
          </a:r>
          <a:r>
            <a:rPr lang="el-GR" sz="1000" b="1" dirty="0" err="1"/>
            <a:t>υπερφαγικό</a:t>
          </a:r>
          <a:r>
            <a:rPr lang="el-GR" sz="1000" b="1" dirty="0"/>
            <a:t> επεισόδιο χαρακτηρίζεται από: α) κατανάλωση, σε μία συγκεκριμένη χρονική στιγμή, ποσότητα φαγητού που είναι μεγαλύτερη από αυτή που θα κατανάλωναν άλλα άτομα σε αυτή τη χρονική στιγμή και κάτω από τις ίδιες συνθήκες και β) απουσία αισθήματος ελέγχου σχετικά με το φαγητό κατά τη διάρκεια του επεισοδίου και γ) τα επεισόδια συμβαίνουν, κατά προσέγγιση, τουλάχιστον μία φορά την εβδομάδα για τρεις μήνες.</a:t>
          </a:r>
          <a:endParaRPr lang="en-US" sz="1000" b="1" dirty="0"/>
        </a:p>
      </dgm:t>
    </dgm:pt>
    <dgm:pt modelId="{443B44F7-B0C7-44B2-B23B-2431343B72CE}" type="parTrans" cxnId="{DBE868AB-A6EB-42BF-907B-06F54389970B}">
      <dgm:prSet/>
      <dgm:spPr/>
      <dgm:t>
        <a:bodyPr/>
        <a:lstStyle/>
        <a:p>
          <a:endParaRPr lang="en-US"/>
        </a:p>
      </dgm:t>
    </dgm:pt>
    <dgm:pt modelId="{A1E36358-E6F1-49E3-AA06-A6119E835926}" type="sibTrans" cxnId="{DBE868AB-A6EB-42BF-907B-06F54389970B}">
      <dgm:prSet/>
      <dgm:spPr/>
      <dgm:t>
        <a:bodyPr/>
        <a:lstStyle/>
        <a:p>
          <a:endParaRPr lang="en-US"/>
        </a:p>
      </dgm:t>
    </dgm:pt>
    <dgm:pt modelId="{95FC5C6B-697C-424E-B795-52AC974A69AD}">
      <dgm:prSet custT="1"/>
      <dgm:spPr>
        <a:solidFill>
          <a:srgbClr val="FF6600">
            <a:alpha val="89804"/>
          </a:srgbClr>
        </a:solidFill>
      </dgm:spPr>
      <dgm:t>
        <a:bodyPr/>
        <a:lstStyle/>
        <a:p>
          <a:pPr algn="just"/>
          <a:endParaRPr lang="en-US" sz="1100" b="1" dirty="0"/>
        </a:p>
      </dgm:t>
    </dgm:pt>
    <dgm:pt modelId="{EFD0271D-4D11-405E-8F90-DD0F6228F168}" type="parTrans" cxnId="{C87672BB-687E-4AE2-8B5D-CFADDBE4C60F}">
      <dgm:prSet/>
      <dgm:spPr/>
      <dgm:t>
        <a:bodyPr/>
        <a:lstStyle/>
        <a:p>
          <a:endParaRPr lang="en-US"/>
        </a:p>
      </dgm:t>
    </dgm:pt>
    <dgm:pt modelId="{B51C2081-2895-4514-8900-96F3B785817B}" type="sibTrans" cxnId="{C87672BB-687E-4AE2-8B5D-CFADDBE4C60F}">
      <dgm:prSet/>
      <dgm:spPr/>
      <dgm:t>
        <a:bodyPr/>
        <a:lstStyle/>
        <a:p>
          <a:endParaRPr lang="en-US"/>
        </a:p>
      </dgm:t>
    </dgm:pt>
    <dgm:pt modelId="{7AFFB81F-6610-439A-85BE-B1E5F19B53D0}">
      <dgm:prSet/>
      <dgm:spPr>
        <a:solidFill>
          <a:srgbClr val="FF6600">
            <a:alpha val="89804"/>
          </a:srgbClr>
        </a:solidFill>
      </dgm:spPr>
      <dgm:t>
        <a:bodyPr/>
        <a:lstStyle/>
        <a:p>
          <a:endParaRPr lang="en-US" sz="3600" dirty="0"/>
        </a:p>
      </dgm:t>
    </dgm:pt>
    <dgm:pt modelId="{A54B1228-6E43-4CC1-B885-B186E5088C70}" type="parTrans" cxnId="{437DAB73-3CCC-44D2-979D-3CFB1B7C630A}">
      <dgm:prSet/>
      <dgm:spPr/>
      <dgm:t>
        <a:bodyPr/>
        <a:lstStyle/>
        <a:p>
          <a:endParaRPr lang="en-US"/>
        </a:p>
      </dgm:t>
    </dgm:pt>
    <dgm:pt modelId="{2AD06EB3-1916-4C02-B7C5-C4E25CAC5E8D}" type="sibTrans" cxnId="{437DAB73-3CCC-44D2-979D-3CFB1B7C630A}">
      <dgm:prSet/>
      <dgm:spPr/>
      <dgm:t>
        <a:bodyPr/>
        <a:lstStyle/>
        <a:p>
          <a:endParaRPr lang="en-US"/>
        </a:p>
      </dgm:t>
    </dgm:pt>
    <dgm:pt modelId="{AD75CED6-E709-4632-8BC6-43D2B5EE14AB}">
      <dgm:prSet custT="1"/>
      <dgm:spPr>
        <a:solidFill>
          <a:srgbClr val="FF6600">
            <a:alpha val="89804"/>
          </a:srgbClr>
        </a:solidFill>
      </dgm:spPr>
      <dgm:t>
        <a:bodyPr/>
        <a:lstStyle/>
        <a:p>
          <a:pPr algn="just"/>
          <a:endParaRPr lang="en-US" sz="1100" b="1" dirty="0"/>
        </a:p>
      </dgm:t>
    </dgm:pt>
    <dgm:pt modelId="{E1606597-29E0-4EF7-86BB-4172CA65B296}" type="parTrans" cxnId="{56C60296-F912-47C4-8B91-B676228CF7D8}">
      <dgm:prSet/>
      <dgm:spPr/>
      <dgm:t>
        <a:bodyPr/>
        <a:lstStyle/>
        <a:p>
          <a:endParaRPr lang="en-US"/>
        </a:p>
      </dgm:t>
    </dgm:pt>
    <dgm:pt modelId="{CDED454F-F48C-4194-9B86-596C9373A3F0}" type="sibTrans" cxnId="{56C60296-F912-47C4-8B91-B676228CF7D8}">
      <dgm:prSet/>
      <dgm:spPr/>
      <dgm:t>
        <a:bodyPr/>
        <a:lstStyle/>
        <a:p>
          <a:endParaRPr lang="en-US"/>
        </a:p>
      </dgm:t>
    </dgm:pt>
    <dgm:pt modelId="{C96EAF3A-B281-474A-BF52-B5CA161C59B2}">
      <dgm:prSet custT="1"/>
      <dgm:spPr>
        <a:solidFill>
          <a:srgbClr val="FF6600">
            <a:alpha val="89804"/>
          </a:srgbClr>
        </a:solidFill>
      </dgm:spPr>
      <dgm:t>
        <a:bodyPr/>
        <a:lstStyle/>
        <a:p>
          <a:pPr algn="just"/>
          <a:endParaRPr lang="en-US" sz="1100" b="1" dirty="0"/>
        </a:p>
      </dgm:t>
    </dgm:pt>
    <dgm:pt modelId="{CCC1D4AF-0952-40A3-833A-4AF7223634A3}" type="parTrans" cxnId="{6F6F3930-06FA-4B1D-B383-B42D236B1D23}">
      <dgm:prSet/>
      <dgm:spPr/>
      <dgm:t>
        <a:bodyPr/>
        <a:lstStyle/>
        <a:p>
          <a:endParaRPr lang="en-US"/>
        </a:p>
      </dgm:t>
    </dgm:pt>
    <dgm:pt modelId="{CED085EE-778C-4FBB-A926-E69A48BA0259}" type="sibTrans" cxnId="{6F6F3930-06FA-4B1D-B383-B42D236B1D23}">
      <dgm:prSet/>
      <dgm:spPr/>
      <dgm:t>
        <a:bodyPr/>
        <a:lstStyle/>
        <a:p>
          <a:endParaRPr lang="en-US"/>
        </a:p>
      </dgm:t>
    </dgm:pt>
    <dgm:pt modelId="{8393C4DF-DA01-4F29-8465-790AB0A69F90}">
      <dgm:prSet custT="1"/>
      <dgm:spPr>
        <a:solidFill>
          <a:srgbClr val="FF6600">
            <a:alpha val="89804"/>
          </a:srgbClr>
        </a:solidFill>
      </dgm:spPr>
      <dgm:t>
        <a:bodyPr/>
        <a:lstStyle/>
        <a:p>
          <a:pPr algn="just"/>
          <a:endParaRPr lang="en-US" sz="1100" b="1" dirty="0"/>
        </a:p>
      </dgm:t>
    </dgm:pt>
    <dgm:pt modelId="{4467F3BC-4272-4B7E-896A-42E8BB7CFD40}" type="parTrans" cxnId="{1AA152E4-0403-4128-955C-AAAC2C752ACB}">
      <dgm:prSet/>
      <dgm:spPr/>
      <dgm:t>
        <a:bodyPr/>
        <a:lstStyle/>
        <a:p>
          <a:endParaRPr lang="en-US"/>
        </a:p>
      </dgm:t>
    </dgm:pt>
    <dgm:pt modelId="{04095A4D-9603-4EE8-9609-E7EF07B1DA4C}" type="sibTrans" cxnId="{1AA152E4-0403-4128-955C-AAAC2C752ACB}">
      <dgm:prSet/>
      <dgm:spPr/>
      <dgm:t>
        <a:bodyPr/>
        <a:lstStyle/>
        <a:p>
          <a:endParaRPr lang="en-US"/>
        </a:p>
      </dgm:t>
    </dgm:pt>
    <dgm:pt modelId="{D4A55596-8879-43F5-BF4F-F92C27BF660F}">
      <dgm:prSet custT="1"/>
      <dgm:spPr>
        <a:solidFill>
          <a:srgbClr val="FF6600">
            <a:alpha val="89804"/>
          </a:srgbClr>
        </a:solidFill>
      </dgm:spPr>
      <dgm:t>
        <a:bodyPr/>
        <a:lstStyle/>
        <a:p>
          <a:pPr algn="just"/>
          <a:r>
            <a:rPr lang="el-GR" sz="1000" b="1" dirty="0"/>
            <a:t> Τα επεισόδια σχετίζονται με τρία ή περισσότερα από τα ακόλουθα: 1) το άτομο τρώει πολύ πιο γρήγορα από το φυσιολογικό, 2) τρώει μέχρι να εμφανιστεί το δυσάρεστο αίσθημα πληρότητας, 3) τρώει μεγάλες ποσότητες φαγητού χωρίς να νιώθει πραγματική πείνα, 4) τρώει χωρίς παρέα γιατί νιώθει ντροπή για το πόσο πολύ τρώει και 5) αισθάνεται αηδία με τον εαυτό του, μελαγχολία ή μεγάλη ενοχή μετά το επεισόδιο.</a:t>
          </a:r>
          <a:endParaRPr lang="en-US" sz="1000" b="1" dirty="0"/>
        </a:p>
      </dgm:t>
    </dgm:pt>
    <dgm:pt modelId="{D3BC6FB7-EAC0-47DF-B52B-ACF98E8610B4}" type="parTrans" cxnId="{0D761811-3071-4649-96EA-6B40CDA583EB}">
      <dgm:prSet/>
      <dgm:spPr/>
      <dgm:t>
        <a:bodyPr/>
        <a:lstStyle/>
        <a:p>
          <a:endParaRPr lang="en-US"/>
        </a:p>
      </dgm:t>
    </dgm:pt>
    <dgm:pt modelId="{7B5E4596-D006-457D-BA44-01B5249CC749}" type="sibTrans" cxnId="{0D761811-3071-4649-96EA-6B40CDA583EB}">
      <dgm:prSet/>
      <dgm:spPr/>
      <dgm:t>
        <a:bodyPr/>
        <a:lstStyle/>
        <a:p>
          <a:endParaRPr lang="en-US"/>
        </a:p>
      </dgm:t>
    </dgm:pt>
    <dgm:pt modelId="{E225B682-3291-4B53-B8A4-4C0DFAC5B7C5}">
      <dgm:prSet custT="1"/>
      <dgm:spPr>
        <a:solidFill>
          <a:srgbClr val="FF6600">
            <a:alpha val="89804"/>
          </a:srgbClr>
        </a:solidFill>
      </dgm:spPr>
      <dgm:t>
        <a:bodyPr/>
        <a:lstStyle/>
        <a:p>
          <a:pPr algn="just"/>
          <a:r>
            <a:rPr lang="el-GR" sz="1000" b="1" dirty="0"/>
            <a:t> Το άτομο αισθάνεται έντονη δυσφορία σχετικά με το </a:t>
          </a:r>
          <a:r>
            <a:rPr lang="el-GR" sz="1000" b="1" dirty="0" err="1"/>
            <a:t>υπερφαγικό</a:t>
          </a:r>
          <a:r>
            <a:rPr lang="el-GR" sz="1000" b="1" dirty="0"/>
            <a:t> επεισόδιο.</a:t>
          </a:r>
          <a:endParaRPr lang="en-US" sz="1000" b="1" dirty="0"/>
        </a:p>
      </dgm:t>
    </dgm:pt>
    <dgm:pt modelId="{76942ED8-84C4-45E2-9B2E-10C14A3FCDBC}" type="parTrans" cxnId="{FA0459ED-E1A3-4AEF-9A18-6A7229D897FB}">
      <dgm:prSet/>
      <dgm:spPr/>
      <dgm:t>
        <a:bodyPr/>
        <a:lstStyle/>
        <a:p>
          <a:endParaRPr lang="en-US"/>
        </a:p>
      </dgm:t>
    </dgm:pt>
    <dgm:pt modelId="{C19AD0FD-CA18-414F-AB2F-8F31FF9668A5}" type="sibTrans" cxnId="{FA0459ED-E1A3-4AEF-9A18-6A7229D897FB}">
      <dgm:prSet/>
      <dgm:spPr/>
      <dgm:t>
        <a:bodyPr/>
        <a:lstStyle/>
        <a:p>
          <a:endParaRPr lang="en-US"/>
        </a:p>
      </dgm:t>
    </dgm:pt>
    <dgm:pt modelId="{3509F486-0BE7-4AB7-A6EC-851D4C0B9A18}">
      <dgm:prSet custT="1"/>
      <dgm:spPr>
        <a:solidFill>
          <a:srgbClr val="FF6600">
            <a:alpha val="89804"/>
          </a:srgbClr>
        </a:solidFill>
      </dgm:spPr>
      <dgm:t>
        <a:bodyPr/>
        <a:lstStyle/>
        <a:p>
          <a:pPr algn="just"/>
          <a:endParaRPr lang="en-US" sz="1100" b="1" dirty="0"/>
        </a:p>
      </dgm:t>
    </dgm:pt>
    <dgm:pt modelId="{B9A9B15D-30CF-491F-B85B-8498B6E20537}" type="parTrans" cxnId="{5CE0048C-A260-45DB-8605-DE1579A22AA0}">
      <dgm:prSet/>
      <dgm:spPr/>
      <dgm:t>
        <a:bodyPr/>
        <a:lstStyle/>
        <a:p>
          <a:endParaRPr lang="en-US"/>
        </a:p>
      </dgm:t>
    </dgm:pt>
    <dgm:pt modelId="{B9DF61D4-8B14-4C05-BC25-54A7EB094751}" type="sibTrans" cxnId="{5CE0048C-A260-45DB-8605-DE1579A22AA0}">
      <dgm:prSet/>
      <dgm:spPr/>
      <dgm:t>
        <a:bodyPr/>
        <a:lstStyle/>
        <a:p>
          <a:endParaRPr lang="en-US"/>
        </a:p>
      </dgm:t>
    </dgm:pt>
    <dgm:pt modelId="{E27953F6-F1F1-46B3-ABA5-329A68FDF130}" type="pres">
      <dgm:prSet presAssocID="{D3499974-DF97-4AF1-A121-C3FF25931533}" presName="linearFlow" presStyleCnt="0">
        <dgm:presLayoutVars>
          <dgm:dir/>
          <dgm:animLvl val="lvl"/>
          <dgm:resizeHandles val="exact"/>
        </dgm:presLayoutVars>
      </dgm:prSet>
      <dgm:spPr/>
    </dgm:pt>
    <dgm:pt modelId="{61670BC4-2B0B-40EC-B4CC-8C0F0B5A4230}" type="pres">
      <dgm:prSet presAssocID="{5BC2368D-3AE6-4363-8403-6EB2DD9D5B6F}" presName="composite" presStyleCnt="0"/>
      <dgm:spPr/>
    </dgm:pt>
    <dgm:pt modelId="{D94F3E9C-752D-4E8D-94E6-F7A615D0128B}" type="pres">
      <dgm:prSet presAssocID="{5BC2368D-3AE6-4363-8403-6EB2DD9D5B6F}" presName="parentText" presStyleLbl="alignNode1" presStyleIdx="0" presStyleCnt="3">
        <dgm:presLayoutVars>
          <dgm:chMax val="1"/>
          <dgm:bulletEnabled val="1"/>
        </dgm:presLayoutVars>
      </dgm:prSet>
      <dgm:spPr/>
    </dgm:pt>
    <dgm:pt modelId="{EF3B612D-7D7B-4FD5-9B7C-879D87196DA5}" type="pres">
      <dgm:prSet presAssocID="{5BC2368D-3AE6-4363-8403-6EB2DD9D5B6F}" presName="descendantText" presStyleLbl="alignAcc1" presStyleIdx="0" presStyleCnt="3" custLinFactNeighborX="460" custLinFactNeighborY="-399">
        <dgm:presLayoutVars>
          <dgm:bulletEnabled val="1"/>
        </dgm:presLayoutVars>
      </dgm:prSet>
      <dgm:spPr/>
    </dgm:pt>
    <dgm:pt modelId="{DE771F97-89CA-4C94-9654-32053FEAD423}" type="pres">
      <dgm:prSet presAssocID="{59AF2764-6F38-49DD-9289-25F83A2397AA}" presName="sp" presStyleCnt="0"/>
      <dgm:spPr/>
    </dgm:pt>
    <dgm:pt modelId="{04C35478-BB9C-4E17-BFE3-4EE311CB0463}" type="pres">
      <dgm:prSet presAssocID="{50D15DF0-0E17-42DF-B14A-07384DCA0515}" presName="composite" presStyleCnt="0"/>
      <dgm:spPr/>
    </dgm:pt>
    <dgm:pt modelId="{A68AAC2E-889B-4E73-88A1-C93CF33AE7CB}" type="pres">
      <dgm:prSet presAssocID="{50D15DF0-0E17-42DF-B14A-07384DCA0515}" presName="parentText" presStyleLbl="alignNode1" presStyleIdx="1" presStyleCnt="3">
        <dgm:presLayoutVars>
          <dgm:chMax val="1"/>
          <dgm:bulletEnabled val="1"/>
        </dgm:presLayoutVars>
      </dgm:prSet>
      <dgm:spPr/>
    </dgm:pt>
    <dgm:pt modelId="{A7CDD06E-1124-4B54-AC42-A542DCD6D602}" type="pres">
      <dgm:prSet presAssocID="{50D15DF0-0E17-42DF-B14A-07384DCA0515}" presName="descendantText" presStyleLbl="alignAcc1" presStyleIdx="1" presStyleCnt="3">
        <dgm:presLayoutVars>
          <dgm:bulletEnabled val="1"/>
        </dgm:presLayoutVars>
      </dgm:prSet>
      <dgm:spPr/>
    </dgm:pt>
    <dgm:pt modelId="{69613323-7FAC-4CC7-89DF-704FFE828F6F}" type="pres">
      <dgm:prSet presAssocID="{2BD40ABD-F560-4A9A-A45C-7484CA863139}" presName="sp" presStyleCnt="0"/>
      <dgm:spPr/>
    </dgm:pt>
    <dgm:pt modelId="{06CCB2A6-374E-42CA-9947-4C84B5ABA1FF}" type="pres">
      <dgm:prSet presAssocID="{3C08381D-5A6D-4391-A831-23B84FDD190E}" presName="composite" presStyleCnt="0"/>
      <dgm:spPr/>
    </dgm:pt>
    <dgm:pt modelId="{AF422FA7-7964-42C1-AF42-B3EEDB031B93}" type="pres">
      <dgm:prSet presAssocID="{3C08381D-5A6D-4391-A831-23B84FDD190E}" presName="parentText" presStyleLbl="alignNode1" presStyleIdx="2" presStyleCnt="3">
        <dgm:presLayoutVars>
          <dgm:chMax val="1"/>
          <dgm:bulletEnabled val="1"/>
        </dgm:presLayoutVars>
      </dgm:prSet>
      <dgm:spPr/>
    </dgm:pt>
    <dgm:pt modelId="{1F53F64F-4B84-4FF7-B2A7-5E2DD4EECD12}" type="pres">
      <dgm:prSet presAssocID="{3C08381D-5A6D-4391-A831-23B84FDD190E}" presName="descendantText" presStyleLbl="alignAcc1" presStyleIdx="2" presStyleCnt="3">
        <dgm:presLayoutVars>
          <dgm:bulletEnabled val="1"/>
        </dgm:presLayoutVars>
      </dgm:prSet>
      <dgm:spPr/>
    </dgm:pt>
  </dgm:ptLst>
  <dgm:cxnLst>
    <dgm:cxn modelId="{A7A65B00-A4F7-48DF-AC99-CF99698BA1B8}" type="presOf" srcId="{AD75CED6-E709-4632-8BC6-43D2B5EE14AB}" destId="{1F53F64F-4B84-4FF7-B2A7-5E2DD4EECD12}" srcOrd="0" destOrd="0" presId="urn:microsoft.com/office/officeart/2005/8/layout/chevron2"/>
    <dgm:cxn modelId="{DA1D6505-4039-4441-8B3F-4ABD138A47D5}" type="presOf" srcId="{3C08381D-5A6D-4391-A831-23B84FDD190E}" destId="{AF422FA7-7964-42C1-AF42-B3EEDB031B93}" srcOrd="0" destOrd="0" presId="urn:microsoft.com/office/officeart/2005/8/layout/chevron2"/>
    <dgm:cxn modelId="{D614CD09-EA5D-4391-81ED-4CD4BF75DB70}" type="presOf" srcId="{D4A55596-8879-43F5-BF4F-F92C27BF660F}" destId="{1F53F64F-4B84-4FF7-B2A7-5E2DD4EECD12}" srcOrd="0" destOrd="5" presId="urn:microsoft.com/office/officeart/2005/8/layout/chevron2"/>
    <dgm:cxn modelId="{D58C6D0A-4FE5-41E5-A406-5B06DDCEFA71}" type="presOf" srcId="{CC6E18CA-715D-4D3D-B052-63A73101BB7E}" destId="{A7CDD06E-1124-4B54-AC42-A542DCD6D602}" srcOrd="0" destOrd="9" presId="urn:microsoft.com/office/officeart/2005/8/layout/chevron2"/>
    <dgm:cxn modelId="{0D761811-3071-4649-96EA-6B40CDA583EB}" srcId="{3C08381D-5A6D-4391-A831-23B84FDD190E}" destId="{D4A55596-8879-43F5-BF4F-F92C27BF660F}" srcOrd="5" destOrd="0" parTransId="{D3BC6FB7-EAC0-47DF-B52B-ACF98E8610B4}" sibTransId="{7B5E4596-D006-457D-BA44-01B5249CC749}"/>
    <dgm:cxn modelId="{D8382713-5AF4-4A23-97EB-D9AF6C8BDD55}" type="presOf" srcId="{689E1F9D-7F7E-4D4C-B4B9-7CA573E63419}" destId="{A7CDD06E-1124-4B54-AC42-A542DCD6D602}" srcOrd="0" destOrd="8" presId="urn:microsoft.com/office/officeart/2005/8/layout/chevron2"/>
    <dgm:cxn modelId="{B95B3E13-6973-46C8-AEE8-EB4F37543B69}" srcId="{50D15DF0-0E17-42DF-B14A-07384DCA0515}" destId="{CC6E18CA-715D-4D3D-B052-63A73101BB7E}" srcOrd="9" destOrd="0" parTransId="{C9F8307C-5801-4D19-B876-5660937A12FE}" sibTransId="{44B44FF0-F0F8-4080-AF68-527C2AF0D59D}"/>
    <dgm:cxn modelId="{FF27501A-93E7-4154-9801-A16EC37EA539}" type="presOf" srcId="{A343DABF-9F1F-431E-9753-7FBB0DBF23B6}" destId="{A7CDD06E-1124-4B54-AC42-A542DCD6D602}" srcOrd="0" destOrd="1" presId="urn:microsoft.com/office/officeart/2005/8/layout/chevron2"/>
    <dgm:cxn modelId="{BC30A81F-C4CB-42CB-8CAE-D44D2216CDDA}" type="presOf" srcId="{A69BC25E-09A1-4728-AC4E-31B8E8ED0124}" destId="{A7CDD06E-1124-4B54-AC42-A542DCD6D602}" srcOrd="0" destOrd="6" presId="urn:microsoft.com/office/officeart/2005/8/layout/chevron2"/>
    <dgm:cxn modelId="{9A91B727-677E-40EB-8952-0D5CE29FE000}" srcId="{50D15DF0-0E17-42DF-B14A-07384DCA0515}" destId="{689E1F9D-7F7E-4D4C-B4B9-7CA573E63419}" srcOrd="8" destOrd="0" parTransId="{423E83BD-D48C-4907-9253-666D8943D72B}" sibTransId="{0019D031-D1C8-48F7-9DC0-DC43F1A84F92}"/>
    <dgm:cxn modelId="{D1926529-1BA2-4BA0-A8E4-C50B481D54F2}" type="presOf" srcId="{7F640847-BE2F-4EFC-8471-85734DB056E7}" destId="{A7CDD06E-1124-4B54-AC42-A542DCD6D602}" srcOrd="0" destOrd="3" presId="urn:microsoft.com/office/officeart/2005/8/layout/chevron2"/>
    <dgm:cxn modelId="{6F6F3930-06FA-4B1D-B383-B42D236B1D23}" srcId="{3C08381D-5A6D-4391-A831-23B84FDD190E}" destId="{C96EAF3A-B281-474A-BF52-B5CA161C59B2}" srcOrd="1" destOrd="0" parTransId="{CCC1D4AF-0952-40A3-833A-4AF7223634A3}" sibTransId="{CED085EE-778C-4FBB-A926-E69A48BA0259}"/>
    <dgm:cxn modelId="{2C52AB32-DFC7-4F7E-9718-6556F322C898}" type="presOf" srcId="{E16B421E-E1F6-486D-8FDA-D32A08BEBA19}" destId="{A7CDD06E-1124-4B54-AC42-A542DCD6D602}" srcOrd="0" destOrd="2" presId="urn:microsoft.com/office/officeart/2005/8/layout/chevron2"/>
    <dgm:cxn modelId="{808D3C36-CC20-4FD8-87BB-0C6A043D1F8B}" type="presOf" srcId="{57BD9C95-E2EE-4EA4-B463-CA065593F94E}" destId="{A7CDD06E-1124-4B54-AC42-A542DCD6D602}" srcOrd="0" destOrd="0" presId="urn:microsoft.com/office/officeart/2005/8/layout/chevron2"/>
    <dgm:cxn modelId="{0F0C783A-368C-46E6-8197-2E6A0F2CB73D}" type="presOf" srcId="{E65F3C85-1722-4038-A88E-A5C9BEC35180}" destId="{EF3B612D-7D7B-4FD5-9B7C-879D87196DA5}" srcOrd="0" destOrd="4" presId="urn:microsoft.com/office/officeart/2005/8/layout/chevron2"/>
    <dgm:cxn modelId="{EDEC6E5D-D4D6-4786-8985-00FA93CDC95F}" type="presOf" srcId="{F6EB823C-38CE-4A2C-8403-1EF8D61E72C4}" destId="{1F53F64F-4B84-4FF7-B2A7-5E2DD4EECD12}" srcOrd="0" destOrd="4" presId="urn:microsoft.com/office/officeart/2005/8/layout/chevron2"/>
    <dgm:cxn modelId="{6015E95E-C5A1-4D61-8575-75B721BEBAF1}" type="presOf" srcId="{50D15DF0-0E17-42DF-B14A-07384DCA0515}" destId="{A68AAC2E-889B-4E73-88A1-C93CF33AE7CB}" srcOrd="0" destOrd="0" presId="urn:microsoft.com/office/officeart/2005/8/layout/chevron2"/>
    <dgm:cxn modelId="{931A8B61-3E91-48D6-9BF3-E8113321E53D}" srcId="{5BC2368D-3AE6-4363-8403-6EB2DD9D5B6F}" destId="{DC69CE47-10C6-42E6-A9AD-C61C9347C535}" srcOrd="6" destOrd="0" parTransId="{1A03D288-A1ED-418D-92C4-0FCA230E8524}" sibTransId="{5CC9BE29-166E-4287-846E-D595CCFD9BA7}"/>
    <dgm:cxn modelId="{957FA241-9C3D-42DA-922A-0B86363C0723}" srcId="{5BC2368D-3AE6-4363-8403-6EB2DD9D5B6F}" destId="{E87626BE-B35B-4719-9CB3-7AFF6F79FB71}" srcOrd="0" destOrd="0" parTransId="{1B297254-F4D7-4473-ABE1-9CA2F8E060CF}" sibTransId="{7037B048-F84D-4B49-AA8D-1441E3539B22}"/>
    <dgm:cxn modelId="{96993943-A60C-48FD-B302-B1915B28D2A3}" type="presOf" srcId="{DC69CE47-10C6-42E6-A9AD-C61C9347C535}" destId="{EF3B612D-7D7B-4FD5-9B7C-879D87196DA5}" srcOrd="0" destOrd="6" presId="urn:microsoft.com/office/officeart/2005/8/layout/chevron2"/>
    <dgm:cxn modelId="{5CA43C45-1318-44B0-BA66-2FF86A1EC14F}" type="presOf" srcId="{B51615C0-24DD-4742-A3CD-F47C492A1E34}" destId="{EF3B612D-7D7B-4FD5-9B7C-879D87196DA5}" srcOrd="0" destOrd="2" presId="urn:microsoft.com/office/officeart/2005/8/layout/chevron2"/>
    <dgm:cxn modelId="{E48B3C67-4433-4CCF-8540-AEC826E5CDC5}" srcId="{5BC2368D-3AE6-4363-8403-6EB2DD9D5B6F}" destId="{B51615C0-24DD-4742-A3CD-F47C492A1E34}" srcOrd="2" destOrd="0" parTransId="{DA00D67E-75E1-4E96-BE1C-CF4FD6866DB6}" sibTransId="{23975886-4EDE-436B-A8A9-76C5EC88184A}"/>
    <dgm:cxn modelId="{49F9A64A-4BA5-4582-8314-FB4A3F7F2BA4}" srcId="{50D15DF0-0E17-42DF-B14A-07384DCA0515}" destId="{A343DABF-9F1F-431E-9753-7FBB0DBF23B6}" srcOrd="1" destOrd="0" parTransId="{0126774B-C5FF-4F2C-9A4B-A84F81A7EE00}" sibTransId="{0CCA554A-7FF1-4570-931D-029FA7730C1D}"/>
    <dgm:cxn modelId="{6EA1D071-73AE-436A-951D-02642EA822A9}" type="presOf" srcId="{C96EAF3A-B281-474A-BF52-B5CA161C59B2}" destId="{1F53F64F-4B84-4FF7-B2A7-5E2DD4EECD12}" srcOrd="0" destOrd="1" presId="urn:microsoft.com/office/officeart/2005/8/layout/chevron2"/>
    <dgm:cxn modelId="{437DAB73-3CCC-44D2-979D-3CFB1B7C630A}" srcId="{3C08381D-5A6D-4391-A831-23B84FDD190E}" destId="{7AFFB81F-6610-439A-85BE-B1E5F19B53D0}" srcOrd="7" destOrd="0" parTransId="{A54B1228-6E43-4CC1-B885-B186E5088C70}" sibTransId="{2AD06EB3-1916-4C02-B7C5-C4E25CAC5E8D}"/>
    <dgm:cxn modelId="{5B9D0D78-F788-4373-B2DD-28436A6CEB06}" srcId="{50D15DF0-0E17-42DF-B14A-07384DCA0515}" destId="{6EA1BF8C-5E9A-462C-8179-F27A87761457}" srcOrd="5" destOrd="0" parTransId="{4970FA72-638F-4D9D-A153-95DB56422318}" sibTransId="{D27729F6-FC26-4AD0-898D-CD89823C255D}"/>
    <dgm:cxn modelId="{99BB9278-1CD1-4FED-A9C6-35456BAE6F4D}" srcId="{D3499974-DF97-4AF1-A121-C3FF25931533}" destId="{50D15DF0-0E17-42DF-B14A-07384DCA0515}" srcOrd="1" destOrd="0" parTransId="{A82A3B59-CBC5-4970-B1AF-8ABBB754D9F3}" sibTransId="{2BD40ABD-F560-4A9A-A45C-7484CA863139}"/>
    <dgm:cxn modelId="{9F776E79-477C-4D5A-B195-C359192FA942}" type="presOf" srcId="{E225B682-3291-4B53-B8A4-4C0DFAC5B7C5}" destId="{1F53F64F-4B84-4FF7-B2A7-5E2DD4EECD12}" srcOrd="0" destOrd="6" presId="urn:microsoft.com/office/officeart/2005/8/layout/chevron2"/>
    <dgm:cxn modelId="{6F89017D-C5C0-448B-A531-3A8D6185AE6B}" srcId="{50D15DF0-0E17-42DF-B14A-07384DCA0515}" destId="{57BD9C95-E2EE-4EA4-B463-CA065593F94E}" srcOrd="0" destOrd="0" parTransId="{8D299303-91F6-43FE-AB58-17D3FC3DAB18}" sibTransId="{BCC454B1-F97C-4BD2-813C-375C3C500620}"/>
    <dgm:cxn modelId="{3707887F-27DE-4230-952E-7D403EC9FB9A}" srcId="{5BC2368D-3AE6-4363-8403-6EB2DD9D5B6F}" destId="{E65F3C85-1722-4038-A88E-A5C9BEC35180}" srcOrd="4" destOrd="0" parTransId="{269F053D-36BF-4768-82FE-4CD4A4248807}" sibTransId="{880AAF17-0C4B-4293-9269-0BCC90805769}"/>
    <dgm:cxn modelId="{70884882-035B-41BD-A3A1-11166C26D454}" type="presOf" srcId="{D89794F1-4237-47C4-B3ED-8308E47C1C28}" destId="{EF3B612D-7D7B-4FD5-9B7C-879D87196DA5}" srcOrd="0" destOrd="3" presId="urn:microsoft.com/office/officeart/2005/8/layout/chevron2"/>
    <dgm:cxn modelId="{0B0E6788-8D2C-48B7-A1A3-DD2D206DE2C7}" srcId="{D3499974-DF97-4AF1-A121-C3FF25931533}" destId="{5BC2368D-3AE6-4363-8403-6EB2DD9D5B6F}" srcOrd="0" destOrd="0" parTransId="{8770C114-2497-45EA-B1C1-F5EA8D1246A5}" sibTransId="{59AF2764-6F38-49DD-9289-25F83A2397AA}"/>
    <dgm:cxn modelId="{4D71968A-A8CA-438B-AB16-F1D548F881C5}" srcId="{5BC2368D-3AE6-4363-8403-6EB2DD9D5B6F}" destId="{D89794F1-4237-47C4-B3ED-8308E47C1C28}" srcOrd="3" destOrd="0" parTransId="{8B2A49C2-DA86-4EF0-B982-6AD3046E605B}" sibTransId="{E2B19A06-0C86-4A18-AC67-E89400738510}"/>
    <dgm:cxn modelId="{5CE0048C-A260-45DB-8605-DE1579A22AA0}" srcId="{3C08381D-5A6D-4391-A831-23B84FDD190E}" destId="{3509F486-0BE7-4AB7-A6EC-851D4C0B9A18}" srcOrd="3" destOrd="0" parTransId="{B9A9B15D-30CF-491F-B85B-8498B6E20537}" sibTransId="{B9DF61D4-8B14-4C05-BC25-54A7EB094751}"/>
    <dgm:cxn modelId="{7E3D818D-C317-4C1B-B437-0AD97DF8E969}" srcId="{5BC2368D-3AE6-4363-8403-6EB2DD9D5B6F}" destId="{4B5D2400-E606-43A7-8CC1-48ABF38219A3}" srcOrd="5" destOrd="0" parTransId="{7E310753-BDB6-4DCA-89F5-8F9D58C69CB7}" sibTransId="{E294E659-0456-4413-B480-F3F879A27D53}"/>
    <dgm:cxn modelId="{56C60296-F912-47C4-8B91-B676228CF7D8}" srcId="{3C08381D-5A6D-4391-A831-23B84FDD190E}" destId="{AD75CED6-E709-4632-8BC6-43D2B5EE14AB}" srcOrd="0" destOrd="0" parTransId="{E1606597-29E0-4EF7-86BB-4172CA65B296}" sibTransId="{CDED454F-F48C-4194-9B86-596C9373A3F0}"/>
    <dgm:cxn modelId="{7651199B-720A-43BD-9B36-24A996E2B657}" type="presOf" srcId="{95FC5C6B-697C-424E-B795-52AC974A69AD}" destId="{1F53F64F-4B84-4FF7-B2A7-5E2DD4EECD12}" srcOrd="0" destOrd="8" presId="urn:microsoft.com/office/officeart/2005/8/layout/chevron2"/>
    <dgm:cxn modelId="{A3ADDBA1-A1DC-4831-B353-AB6A35E6DFF2}" srcId="{50D15DF0-0E17-42DF-B14A-07384DCA0515}" destId="{7F640847-BE2F-4EFC-8471-85734DB056E7}" srcOrd="3" destOrd="0" parTransId="{55C8B260-416B-4E05-9F58-D60A6EF94EFC}" sibTransId="{61EB3293-7B3F-4D3B-AB10-09ADF6922B9D}"/>
    <dgm:cxn modelId="{6271F1A8-CCA9-4996-BA03-E961F7AB3D56}" type="presOf" srcId="{D3499974-DF97-4AF1-A121-C3FF25931533}" destId="{E27953F6-F1F1-46B3-ABA5-329A68FDF130}" srcOrd="0" destOrd="0" presId="urn:microsoft.com/office/officeart/2005/8/layout/chevron2"/>
    <dgm:cxn modelId="{967D78A9-ECD2-450B-A2C9-866FD2C1FC25}" srcId="{50D15DF0-0E17-42DF-B14A-07384DCA0515}" destId="{A69BC25E-09A1-4728-AC4E-31B8E8ED0124}" srcOrd="6" destOrd="0" parTransId="{4B083F87-BBB6-43EA-9868-D2FED2B03390}" sibTransId="{9728E619-6CCA-495D-AAD1-8C909A924255}"/>
    <dgm:cxn modelId="{DBE868AB-A6EB-42BF-907B-06F54389970B}" srcId="{3C08381D-5A6D-4391-A831-23B84FDD190E}" destId="{F6EB823C-38CE-4A2C-8403-1EF8D61E72C4}" srcOrd="4" destOrd="0" parTransId="{443B44F7-B0C7-44B2-B23B-2431343B72CE}" sibTransId="{A1E36358-E6F1-49E3-AA06-A6119E835926}"/>
    <dgm:cxn modelId="{BC8378AB-162F-47BD-BCA9-4C4666888287}" srcId="{50D15DF0-0E17-42DF-B14A-07384DCA0515}" destId="{F5969958-A040-4260-9FB7-9C674493994A}" srcOrd="7" destOrd="0" parTransId="{9CB5317F-8476-4E90-8AEF-E8019397D097}" sibTransId="{321283EA-B978-4640-B32D-8770BFBA2CD8}"/>
    <dgm:cxn modelId="{4ACDBDB0-9893-4474-AEBB-107F3DDAD5D0}" srcId="{50D15DF0-0E17-42DF-B14A-07384DCA0515}" destId="{947830DD-C3B5-4A88-A4E2-EA7E9838D0C9}" srcOrd="4" destOrd="0" parTransId="{CAB2ED83-953E-4944-A71B-E3CB17E7A072}" sibTransId="{7C565EFA-143D-4D59-811E-036424538EB6}"/>
    <dgm:cxn modelId="{3C2B1FB1-A9AE-4AC9-9714-3F704A01B6FC}" srcId="{5BC2368D-3AE6-4363-8403-6EB2DD9D5B6F}" destId="{FF3ECF15-9AA2-423F-B178-A2E02FC0760F}" srcOrd="1" destOrd="0" parTransId="{1B1CA04B-3F2E-438C-B1F5-FCDDB82EDAC5}" sibTransId="{92C6BADA-FCF1-4F83-B1DF-2F74A374D0A2}"/>
    <dgm:cxn modelId="{3185ADB4-9A20-408C-90B6-0FBAEEC94D7A}" type="presOf" srcId="{7AFFB81F-6610-439A-85BE-B1E5F19B53D0}" destId="{1F53F64F-4B84-4FF7-B2A7-5E2DD4EECD12}" srcOrd="0" destOrd="7" presId="urn:microsoft.com/office/officeart/2005/8/layout/chevron2"/>
    <dgm:cxn modelId="{C87672BB-687E-4AE2-8B5D-CFADDBE4C60F}" srcId="{3C08381D-5A6D-4391-A831-23B84FDD190E}" destId="{95FC5C6B-697C-424E-B795-52AC974A69AD}" srcOrd="8" destOrd="0" parTransId="{EFD0271D-4D11-405E-8F90-DD0F6228F168}" sibTransId="{B51C2081-2895-4514-8900-96F3B785817B}"/>
    <dgm:cxn modelId="{711919CC-3986-4A97-A76F-455D488FE40C}" type="presOf" srcId="{FF3ECF15-9AA2-423F-B178-A2E02FC0760F}" destId="{EF3B612D-7D7B-4FD5-9B7C-879D87196DA5}" srcOrd="0" destOrd="1" presId="urn:microsoft.com/office/officeart/2005/8/layout/chevron2"/>
    <dgm:cxn modelId="{3121AEE0-4123-414C-BF88-897FA5D47FBA}" type="presOf" srcId="{5BC2368D-3AE6-4363-8403-6EB2DD9D5B6F}" destId="{D94F3E9C-752D-4E8D-94E6-F7A615D0128B}" srcOrd="0" destOrd="0" presId="urn:microsoft.com/office/officeart/2005/8/layout/chevron2"/>
    <dgm:cxn modelId="{1AA152E4-0403-4128-955C-AAAC2C752ACB}" srcId="{3C08381D-5A6D-4391-A831-23B84FDD190E}" destId="{8393C4DF-DA01-4F29-8465-790AB0A69F90}" srcOrd="2" destOrd="0" parTransId="{4467F3BC-4272-4B7E-896A-42E8BB7CFD40}" sibTransId="{04095A4D-9603-4EE8-9609-E7EF07B1DA4C}"/>
    <dgm:cxn modelId="{77B0E3E7-8BD5-4171-86EC-5675E587C0F4}" srcId="{D3499974-DF97-4AF1-A121-C3FF25931533}" destId="{3C08381D-5A6D-4391-A831-23B84FDD190E}" srcOrd="2" destOrd="0" parTransId="{6940E50A-0674-4FB7-9326-D575F810144B}" sibTransId="{445EB2D6-3BF2-49F0-AA74-614D2A92CA18}"/>
    <dgm:cxn modelId="{F74A64E9-3BFD-489F-8F95-F56B69962AF7}" type="presOf" srcId="{F5969958-A040-4260-9FB7-9C674493994A}" destId="{A7CDD06E-1124-4B54-AC42-A542DCD6D602}" srcOrd="0" destOrd="7" presId="urn:microsoft.com/office/officeart/2005/8/layout/chevron2"/>
    <dgm:cxn modelId="{83EE69ED-B8CB-4DDA-B50C-4A3B145E2189}" type="presOf" srcId="{4B5D2400-E606-43A7-8CC1-48ABF38219A3}" destId="{EF3B612D-7D7B-4FD5-9B7C-879D87196DA5}" srcOrd="0" destOrd="5" presId="urn:microsoft.com/office/officeart/2005/8/layout/chevron2"/>
    <dgm:cxn modelId="{FA0459ED-E1A3-4AEF-9A18-6A7229D897FB}" srcId="{3C08381D-5A6D-4391-A831-23B84FDD190E}" destId="{E225B682-3291-4B53-B8A4-4C0DFAC5B7C5}" srcOrd="6" destOrd="0" parTransId="{76942ED8-84C4-45E2-9B2E-10C14A3FCDBC}" sibTransId="{C19AD0FD-CA18-414F-AB2F-8F31FF9668A5}"/>
    <dgm:cxn modelId="{C6B33FF1-295F-4EE0-8455-BCB77721E9D5}" srcId="{50D15DF0-0E17-42DF-B14A-07384DCA0515}" destId="{E16B421E-E1F6-486D-8FDA-D32A08BEBA19}" srcOrd="2" destOrd="0" parTransId="{EC45A3B8-9928-449D-A64D-7A02840BC896}" sibTransId="{C9DA06A8-8BC0-43C6-8522-52204ED9ED73}"/>
    <dgm:cxn modelId="{1E124CF3-F037-4C6F-8867-BE4488BB8701}" type="presOf" srcId="{3509F486-0BE7-4AB7-A6EC-851D4C0B9A18}" destId="{1F53F64F-4B84-4FF7-B2A7-5E2DD4EECD12}" srcOrd="0" destOrd="3" presId="urn:microsoft.com/office/officeart/2005/8/layout/chevron2"/>
    <dgm:cxn modelId="{F61267F4-4DA6-4086-86DE-B732CD8E1872}" type="presOf" srcId="{6EA1BF8C-5E9A-462C-8179-F27A87761457}" destId="{A7CDD06E-1124-4B54-AC42-A542DCD6D602}" srcOrd="0" destOrd="5" presId="urn:microsoft.com/office/officeart/2005/8/layout/chevron2"/>
    <dgm:cxn modelId="{3530F4F4-9724-4A47-B1DA-8FB0C20E96FF}" type="presOf" srcId="{E87626BE-B35B-4719-9CB3-7AFF6F79FB71}" destId="{EF3B612D-7D7B-4FD5-9B7C-879D87196DA5}" srcOrd="0" destOrd="0" presId="urn:microsoft.com/office/officeart/2005/8/layout/chevron2"/>
    <dgm:cxn modelId="{479810FB-F0E2-481F-9FD3-CC0002623347}" type="presOf" srcId="{947830DD-C3B5-4A88-A4E2-EA7E9838D0C9}" destId="{A7CDD06E-1124-4B54-AC42-A542DCD6D602}" srcOrd="0" destOrd="4" presId="urn:microsoft.com/office/officeart/2005/8/layout/chevron2"/>
    <dgm:cxn modelId="{7717EAFC-83FE-408C-B3FB-705EEDE52F36}" type="presOf" srcId="{8393C4DF-DA01-4F29-8465-790AB0A69F90}" destId="{1F53F64F-4B84-4FF7-B2A7-5E2DD4EECD12}" srcOrd="0" destOrd="2" presId="urn:microsoft.com/office/officeart/2005/8/layout/chevron2"/>
    <dgm:cxn modelId="{6C36CE95-1293-42A4-BCD6-E231D0447A0D}" type="presParOf" srcId="{E27953F6-F1F1-46B3-ABA5-329A68FDF130}" destId="{61670BC4-2B0B-40EC-B4CC-8C0F0B5A4230}" srcOrd="0" destOrd="0" presId="urn:microsoft.com/office/officeart/2005/8/layout/chevron2"/>
    <dgm:cxn modelId="{DFF60063-AFB5-491E-8342-73C1B5DB36ED}" type="presParOf" srcId="{61670BC4-2B0B-40EC-B4CC-8C0F0B5A4230}" destId="{D94F3E9C-752D-4E8D-94E6-F7A615D0128B}" srcOrd="0" destOrd="0" presId="urn:microsoft.com/office/officeart/2005/8/layout/chevron2"/>
    <dgm:cxn modelId="{140FB63A-B625-476F-91ED-5DDD0C7B6E93}" type="presParOf" srcId="{61670BC4-2B0B-40EC-B4CC-8C0F0B5A4230}" destId="{EF3B612D-7D7B-4FD5-9B7C-879D87196DA5}" srcOrd="1" destOrd="0" presId="urn:microsoft.com/office/officeart/2005/8/layout/chevron2"/>
    <dgm:cxn modelId="{404CB640-A395-4052-883D-7F06BA9AB69C}" type="presParOf" srcId="{E27953F6-F1F1-46B3-ABA5-329A68FDF130}" destId="{DE771F97-89CA-4C94-9654-32053FEAD423}" srcOrd="1" destOrd="0" presId="urn:microsoft.com/office/officeart/2005/8/layout/chevron2"/>
    <dgm:cxn modelId="{F3AD05AD-94DD-4EFC-ABBD-60D9EA5E027E}" type="presParOf" srcId="{E27953F6-F1F1-46B3-ABA5-329A68FDF130}" destId="{04C35478-BB9C-4E17-BFE3-4EE311CB0463}" srcOrd="2" destOrd="0" presId="urn:microsoft.com/office/officeart/2005/8/layout/chevron2"/>
    <dgm:cxn modelId="{C37ADD66-6869-4382-8F70-600B882A65F7}" type="presParOf" srcId="{04C35478-BB9C-4E17-BFE3-4EE311CB0463}" destId="{A68AAC2E-889B-4E73-88A1-C93CF33AE7CB}" srcOrd="0" destOrd="0" presId="urn:microsoft.com/office/officeart/2005/8/layout/chevron2"/>
    <dgm:cxn modelId="{DAE91A96-232F-4020-84ED-E6A1F79C308F}" type="presParOf" srcId="{04C35478-BB9C-4E17-BFE3-4EE311CB0463}" destId="{A7CDD06E-1124-4B54-AC42-A542DCD6D602}" srcOrd="1" destOrd="0" presId="urn:microsoft.com/office/officeart/2005/8/layout/chevron2"/>
    <dgm:cxn modelId="{0ABCF7E4-A054-4991-8BB9-997AA161478F}" type="presParOf" srcId="{E27953F6-F1F1-46B3-ABA5-329A68FDF130}" destId="{69613323-7FAC-4CC7-89DF-704FFE828F6F}" srcOrd="3" destOrd="0" presId="urn:microsoft.com/office/officeart/2005/8/layout/chevron2"/>
    <dgm:cxn modelId="{4122D5F1-E58A-4BFA-93B4-8C70C1E4FE4C}" type="presParOf" srcId="{E27953F6-F1F1-46B3-ABA5-329A68FDF130}" destId="{06CCB2A6-374E-42CA-9947-4C84B5ABA1FF}" srcOrd="4" destOrd="0" presId="urn:microsoft.com/office/officeart/2005/8/layout/chevron2"/>
    <dgm:cxn modelId="{DD87E09C-380A-458B-BAF3-AD9CBC691423}" type="presParOf" srcId="{06CCB2A6-374E-42CA-9947-4C84B5ABA1FF}" destId="{AF422FA7-7964-42C1-AF42-B3EEDB031B93}" srcOrd="0" destOrd="0" presId="urn:microsoft.com/office/officeart/2005/8/layout/chevron2"/>
    <dgm:cxn modelId="{27C7A620-A16C-4798-875B-649453D23F17}" type="presParOf" srcId="{06CCB2A6-374E-42CA-9947-4C84B5ABA1FF}" destId="{1F53F64F-4B84-4FF7-B2A7-5E2DD4EECD12}"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0636A85E-C53F-4753-8F4C-5BE0595FA065}" type="doc">
      <dgm:prSet loTypeId="urn:microsoft.com/office/officeart/2005/8/layout/hList9" loCatId="list" qsTypeId="urn:microsoft.com/office/officeart/2005/8/quickstyle/3d2#31" qsCatId="3D" csTypeId="urn:microsoft.com/office/officeart/2005/8/colors/accent1_2" csCatId="accent1" phldr="1"/>
      <dgm:spPr/>
      <dgm:t>
        <a:bodyPr/>
        <a:lstStyle/>
        <a:p>
          <a:endParaRPr lang="el-GR"/>
        </a:p>
      </dgm:t>
    </dgm:pt>
    <dgm:pt modelId="{28B1C173-30F1-463D-9229-A98B3780412B}">
      <dgm:prSet phldrT="[Κείμενο]" custT="1"/>
      <dgm:spPr>
        <a:blipFill dpi="0" rotWithShape="0">
          <a:blip xmlns:r="http://schemas.openxmlformats.org/officeDocument/2006/relationships" r:embed="rId1">
            <a:alphaModFix amt="84000"/>
          </a:blip>
          <a:srcRect/>
          <a:stretch>
            <a:fillRect/>
          </a:stretch>
        </a:blipFill>
      </dgm:spPr>
      <dgm:t>
        <a:bodyPr/>
        <a:lstStyle/>
        <a:p>
          <a:r>
            <a:rPr lang="el-GR" sz="2200" b="1" dirty="0">
              <a:solidFill>
                <a:schemeClr val="tx1"/>
              </a:solidFill>
            </a:rPr>
            <a:t>Τι να κάνω ….</a:t>
          </a:r>
        </a:p>
      </dgm:t>
    </dgm:pt>
    <dgm:pt modelId="{CF049102-1B14-48DD-9A07-81233D3956F6}" type="parTrans" cxnId="{95F58EF3-D23B-4FCF-80F9-DC964C18139C}">
      <dgm:prSet/>
      <dgm:spPr/>
      <dgm:t>
        <a:bodyPr/>
        <a:lstStyle/>
        <a:p>
          <a:endParaRPr lang="el-GR"/>
        </a:p>
      </dgm:t>
    </dgm:pt>
    <dgm:pt modelId="{8164459A-FA97-47E3-8C58-287B5CB23150}" type="sibTrans" cxnId="{95F58EF3-D23B-4FCF-80F9-DC964C18139C}">
      <dgm:prSet/>
      <dgm:spPr/>
      <dgm:t>
        <a:bodyPr/>
        <a:lstStyle/>
        <a:p>
          <a:endParaRPr lang="el-GR"/>
        </a:p>
      </dgm:t>
    </dgm:pt>
    <dgm:pt modelId="{AC829BAA-B4F0-4B6A-AE60-28D3F8C362E1}">
      <dgm:prSet phldrT="[Κείμενο]" custT="1"/>
      <dgm:spPr>
        <a:solidFill>
          <a:srgbClr val="FFFF00"/>
        </a:solidFill>
      </dgm:spPr>
      <dgm:t>
        <a:bodyPr/>
        <a:lstStyle/>
        <a:p>
          <a:pPr algn="just"/>
          <a:endParaRPr lang="el-GR" sz="1200" b="1" dirty="0">
            <a:latin typeface="+mn-lt"/>
          </a:endParaRPr>
        </a:p>
        <a:p>
          <a:pPr algn="just"/>
          <a:r>
            <a:rPr lang="el-GR" sz="1200" b="1" dirty="0">
              <a:latin typeface="+mn-lt"/>
            </a:rPr>
            <a:t>→ </a:t>
          </a:r>
          <a:r>
            <a:rPr lang="el-GR" sz="1200" b="1" i="1" dirty="0">
              <a:solidFill>
                <a:srgbClr val="006600"/>
              </a:solidFill>
              <a:latin typeface="+mn-lt"/>
            </a:rPr>
            <a:t>Να επιλέξετε μια καλή στιγμή για να μιλήσετε μαζί του/της </a:t>
          </a:r>
          <a:r>
            <a:rPr lang="el-GR" sz="1200" b="1" i="0" dirty="0">
              <a:latin typeface="+mn-lt"/>
            </a:rPr>
            <a:t>όπου δεν θα υπάρχουν άλλες υποχρεώσεις. Να είστε ήρεμοι, ψύχραιμοι και κυρίως μην επιλέξετε να κάνετε αυτή τη συζήτηση μετά από κάποιον τσακωμό ή κάποιο τυπικό επεισόδιο λογομαχίας!</a:t>
          </a:r>
        </a:p>
        <a:p>
          <a:pPr algn="just"/>
          <a:r>
            <a:rPr lang="el-GR" sz="1200" b="1" i="0" dirty="0">
              <a:latin typeface="+mn-lt"/>
              <a:cs typeface="Calibri" panose="020F0502020204030204" pitchFamily="34" charset="0"/>
            </a:rPr>
            <a:t>→ </a:t>
          </a:r>
          <a:r>
            <a:rPr lang="el-GR" sz="1200" b="1" i="1" dirty="0">
              <a:solidFill>
                <a:srgbClr val="006600"/>
              </a:solidFill>
              <a:latin typeface="+mn-lt"/>
              <a:cs typeface="Calibri" panose="020F0502020204030204" pitchFamily="34" charset="0"/>
            </a:rPr>
            <a:t>Να μ</a:t>
          </a:r>
          <a:r>
            <a:rPr lang="el-GR" sz="1200" b="1" i="1" dirty="0">
              <a:solidFill>
                <a:srgbClr val="006600"/>
              </a:solidFill>
              <a:latin typeface="+mn-lt"/>
            </a:rPr>
            <a:t>άθετε όσα περισσότερα μπορείτε για τις διατροφικές διαταραχές </a:t>
          </a:r>
          <a:r>
            <a:rPr lang="el-GR" sz="1200" b="1" i="0" dirty="0">
              <a:latin typeface="+mn-lt"/>
            </a:rPr>
            <a:t>π.χ. να μιλήσετε με κάποιον ειδικό και ρωτήσετε πώς μπορείτε να χειριστείτε το θέμα. </a:t>
          </a:r>
        </a:p>
        <a:p>
          <a:pPr algn="just"/>
          <a:r>
            <a:rPr lang="el-GR" sz="1200" b="1" i="0" dirty="0">
              <a:latin typeface="+mn-lt"/>
              <a:cs typeface="Calibri" panose="020F0502020204030204" pitchFamily="34" charset="0"/>
            </a:rPr>
            <a:t>→ </a:t>
          </a:r>
          <a:r>
            <a:rPr lang="el-GR" sz="1200" b="1" i="1" dirty="0">
              <a:solidFill>
                <a:srgbClr val="006600"/>
              </a:solidFill>
              <a:latin typeface="+mn-lt"/>
            </a:rPr>
            <a:t>Να εξηγήσετε τον προβληματισμό σας. </a:t>
          </a:r>
          <a:r>
            <a:rPr lang="el-GR" sz="1200" b="1" i="0" dirty="0">
              <a:latin typeface="+mn-lt"/>
            </a:rPr>
            <a:t>Μην μπαίνετε στην διαδικασία να επικρίνετε το άτομο. Να αναφερθείτε σε συγκεκριμένες συμπεριφορές και καταστάσεις που έχετε παρατηρήσει και να εξηγήσετε γιατί αυτές σας ανησυχούν. Θυμηθείτε ότι ο σκοπός σας δεν είναι να προσφέρετε άμεσες λύσεις, αλλά να εκφράσετε την ανησυχία σας για την υγεία του ατόμου, πόσο το αγαπάτε και πόσο θέλετε να το βοηθήσετε.</a:t>
          </a:r>
          <a:endParaRPr lang="el-GR" sz="1200" b="1" dirty="0">
            <a:latin typeface="+mn-lt"/>
          </a:endParaRPr>
        </a:p>
        <a:p>
          <a:pPr algn="just"/>
          <a:r>
            <a:rPr lang="el-GR" sz="1200" b="1" i="0" dirty="0">
              <a:latin typeface="+mn-lt"/>
              <a:cs typeface="Calibri" panose="020F0502020204030204" pitchFamily="34" charset="0"/>
            </a:rPr>
            <a:t>→ </a:t>
          </a:r>
          <a:r>
            <a:rPr lang="el-GR" sz="1200" b="1" i="1" dirty="0">
              <a:solidFill>
                <a:srgbClr val="006600"/>
              </a:solidFill>
              <a:latin typeface="+mn-lt"/>
            </a:rPr>
            <a:t>Υπομονή και υποστήριξη. </a:t>
          </a:r>
          <a:r>
            <a:rPr lang="el-GR" sz="1200" b="1" i="0" dirty="0">
              <a:latin typeface="+mn-lt"/>
            </a:rPr>
            <a:t>Μην τα παρατήσετε αν το άτομο σας θυμώσει ή αρνηθεί να ξαναμιλήσετε για αυτό το θέμα. Μπορεί να σκεφτεί αυτά που του είπατε και σταδιακά να παραδεχτεί ότι όντως έχει πρόβλημα και χρειάζεται βοήθεια.  Να του επισημάνετε ότι ο μόνος λόγος που του μιλάτε είναι επειδή νοιάζεστε, ότι πιστεύετε σε εκείνον/η και θα είστε εκεί οτιδήποτε και αν χρειαστεί.</a:t>
          </a:r>
          <a:endParaRPr lang="el-GR" sz="1200" b="1" dirty="0">
            <a:latin typeface="+mn-lt"/>
          </a:endParaRPr>
        </a:p>
        <a:p>
          <a:pPr algn="just"/>
          <a:endParaRPr lang="el-GR" sz="1200" b="1" dirty="0"/>
        </a:p>
      </dgm:t>
    </dgm:pt>
    <dgm:pt modelId="{D1118B45-4114-4FD7-9867-1D35EE7195FC}" type="sibTrans" cxnId="{57ACE75B-F93A-4E0B-91C3-79F72409E6BF}">
      <dgm:prSet/>
      <dgm:spPr/>
      <dgm:t>
        <a:bodyPr/>
        <a:lstStyle/>
        <a:p>
          <a:endParaRPr lang="el-GR"/>
        </a:p>
      </dgm:t>
    </dgm:pt>
    <dgm:pt modelId="{1CEA8620-2AEC-41F3-AACA-8AD1BBE3A8AF}" type="parTrans" cxnId="{57ACE75B-F93A-4E0B-91C3-79F72409E6BF}">
      <dgm:prSet/>
      <dgm:spPr/>
      <dgm:t>
        <a:bodyPr/>
        <a:lstStyle/>
        <a:p>
          <a:endParaRPr lang="el-GR"/>
        </a:p>
      </dgm:t>
    </dgm:pt>
    <dgm:pt modelId="{BF36A204-13F3-4189-B539-A25E025B73FD}" type="pres">
      <dgm:prSet presAssocID="{0636A85E-C53F-4753-8F4C-5BE0595FA065}" presName="list" presStyleCnt="0">
        <dgm:presLayoutVars>
          <dgm:dir/>
          <dgm:animLvl val="lvl"/>
        </dgm:presLayoutVars>
      </dgm:prSet>
      <dgm:spPr/>
    </dgm:pt>
    <dgm:pt modelId="{F6FFE030-9A92-4547-852A-84F74C6369D9}" type="pres">
      <dgm:prSet presAssocID="{28B1C173-30F1-463D-9229-A98B3780412B}" presName="posSpace" presStyleCnt="0"/>
      <dgm:spPr/>
    </dgm:pt>
    <dgm:pt modelId="{88546B03-3BE8-4E7F-9E6F-603B142E65B8}" type="pres">
      <dgm:prSet presAssocID="{28B1C173-30F1-463D-9229-A98B3780412B}" presName="vertFlow" presStyleCnt="0"/>
      <dgm:spPr/>
    </dgm:pt>
    <dgm:pt modelId="{111F1063-5B54-4B3B-8F39-8BB3067BE0B8}" type="pres">
      <dgm:prSet presAssocID="{28B1C173-30F1-463D-9229-A98B3780412B}" presName="topSpace" presStyleCnt="0"/>
      <dgm:spPr/>
    </dgm:pt>
    <dgm:pt modelId="{BCDDC284-E8BE-4E5A-8D99-9FC8F9EC6454}" type="pres">
      <dgm:prSet presAssocID="{28B1C173-30F1-463D-9229-A98B3780412B}" presName="firstComp" presStyleCnt="0"/>
      <dgm:spPr/>
    </dgm:pt>
    <dgm:pt modelId="{1C99C7F3-EF62-437B-8E4F-EF1F798BEDAB}" type="pres">
      <dgm:prSet presAssocID="{28B1C173-30F1-463D-9229-A98B3780412B}" presName="firstChild" presStyleLbl="bgAccFollowNode1" presStyleIdx="0" presStyleCnt="1" custScaleX="110986"/>
      <dgm:spPr/>
    </dgm:pt>
    <dgm:pt modelId="{840C9D45-164C-4C4E-BEBE-36530E3721A7}" type="pres">
      <dgm:prSet presAssocID="{28B1C173-30F1-463D-9229-A98B3780412B}" presName="firstChildTx" presStyleLbl="bgAccFollowNode1" presStyleIdx="0" presStyleCnt="1">
        <dgm:presLayoutVars>
          <dgm:bulletEnabled val="1"/>
        </dgm:presLayoutVars>
      </dgm:prSet>
      <dgm:spPr/>
    </dgm:pt>
    <dgm:pt modelId="{0CF3D215-EEE5-48B9-83D7-D6FE964FA8A0}" type="pres">
      <dgm:prSet presAssocID="{28B1C173-30F1-463D-9229-A98B3780412B}" presName="negSpace" presStyleCnt="0"/>
      <dgm:spPr/>
    </dgm:pt>
    <dgm:pt modelId="{E72E8B20-280B-45F9-850A-78ED5F1313CC}" type="pres">
      <dgm:prSet presAssocID="{28B1C173-30F1-463D-9229-A98B3780412B}" presName="circle" presStyleLbl="node1" presStyleIdx="0" presStyleCnt="1" custLinFactNeighborX="-20852" custLinFactNeighborY="-18650"/>
      <dgm:spPr/>
    </dgm:pt>
  </dgm:ptLst>
  <dgm:cxnLst>
    <dgm:cxn modelId="{57ACE75B-F93A-4E0B-91C3-79F72409E6BF}" srcId="{28B1C173-30F1-463D-9229-A98B3780412B}" destId="{AC829BAA-B4F0-4B6A-AE60-28D3F8C362E1}" srcOrd="0" destOrd="0" parTransId="{1CEA8620-2AEC-41F3-AACA-8AD1BBE3A8AF}" sibTransId="{D1118B45-4114-4FD7-9867-1D35EE7195FC}"/>
    <dgm:cxn modelId="{49EBB19B-42B1-446E-B6F8-D60992285210}" type="presOf" srcId="{0636A85E-C53F-4753-8F4C-5BE0595FA065}" destId="{BF36A204-13F3-4189-B539-A25E025B73FD}" srcOrd="0" destOrd="0" presId="urn:microsoft.com/office/officeart/2005/8/layout/hList9"/>
    <dgm:cxn modelId="{F17EEA9C-151B-4324-B8A1-521A7D04AEFB}" type="presOf" srcId="{AC829BAA-B4F0-4B6A-AE60-28D3F8C362E1}" destId="{1C99C7F3-EF62-437B-8E4F-EF1F798BEDAB}" srcOrd="0" destOrd="0" presId="urn:microsoft.com/office/officeart/2005/8/layout/hList9"/>
    <dgm:cxn modelId="{570496BF-F4D9-4963-9BEB-EE9016BFCBAE}" type="presOf" srcId="{AC829BAA-B4F0-4B6A-AE60-28D3F8C362E1}" destId="{840C9D45-164C-4C4E-BEBE-36530E3721A7}" srcOrd="1" destOrd="0" presId="urn:microsoft.com/office/officeart/2005/8/layout/hList9"/>
    <dgm:cxn modelId="{B6F9A7C0-90B6-4855-872F-71A350029924}" type="presOf" srcId="{28B1C173-30F1-463D-9229-A98B3780412B}" destId="{E72E8B20-280B-45F9-850A-78ED5F1313CC}" srcOrd="0" destOrd="0" presId="urn:microsoft.com/office/officeart/2005/8/layout/hList9"/>
    <dgm:cxn modelId="{95F58EF3-D23B-4FCF-80F9-DC964C18139C}" srcId="{0636A85E-C53F-4753-8F4C-5BE0595FA065}" destId="{28B1C173-30F1-463D-9229-A98B3780412B}" srcOrd="0" destOrd="0" parTransId="{CF049102-1B14-48DD-9A07-81233D3956F6}" sibTransId="{8164459A-FA97-47E3-8C58-287B5CB23150}"/>
    <dgm:cxn modelId="{DF61B019-70DC-4C6D-A4B7-081B24D09A76}" type="presParOf" srcId="{BF36A204-13F3-4189-B539-A25E025B73FD}" destId="{F6FFE030-9A92-4547-852A-84F74C6369D9}" srcOrd="0" destOrd="0" presId="urn:microsoft.com/office/officeart/2005/8/layout/hList9"/>
    <dgm:cxn modelId="{7831AB65-42AD-4310-94F7-AA000EF7C956}" type="presParOf" srcId="{BF36A204-13F3-4189-B539-A25E025B73FD}" destId="{88546B03-3BE8-4E7F-9E6F-603B142E65B8}" srcOrd="1" destOrd="0" presId="urn:microsoft.com/office/officeart/2005/8/layout/hList9"/>
    <dgm:cxn modelId="{0442D4A4-3C67-4D5C-9B24-B10F404E055E}" type="presParOf" srcId="{88546B03-3BE8-4E7F-9E6F-603B142E65B8}" destId="{111F1063-5B54-4B3B-8F39-8BB3067BE0B8}" srcOrd="0" destOrd="0" presId="urn:microsoft.com/office/officeart/2005/8/layout/hList9"/>
    <dgm:cxn modelId="{F3861374-4554-4CA2-B0A1-EE7EFFF6CE83}" type="presParOf" srcId="{88546B03-3BE8-4E7F-9E6F-603B142E65B8}" destId="{BCDDC284-E8BE-4E5A-8D99-9FC8F9EC6454}" srcOrd="1" destOrd="0" presId="urn:microsoft.com/office/officeart/2005/8/layout/hList9"/>
    <dgm:cxn modelId="{A5C53EA5-FA0E-4312-B573-12E4A7E4CDB7}" type="presParOf" srcId="{BCDDC284-E8BE-4E5A-8D99-9FC8F9EC6454}" destId="{1C99C7F3-EF62-437B-8E4F-EF1F798BEDAB}" srcOrd="0" destOrd="0" presId="urn:microsoft.com/office/officeart/2005/8/layout/hList9"/>
    <dgm:cxn modelId="{118D644B-E737-406E-909D-25602A99AC89}" type="presParOf" srcId="{BCDDC284-E8BE-4E5A-8D99-9FC8F9EC6454}" destId="{840C9D45-164C-4C4E-BEBE-36530E3721A7}" srcOrd="1" destOrd="0" presId="urn:microsoft.com/office/officeart/2005/8/layout/hList9"/>
    <dgm:cxn modelId="{85715EED-3BB8-4514-B2B1-EA19C2FFAA11}" type="presParOf" srcId="{BF36A204-13F3-4189-B539-A25E025B73FD}" destId="{0CF3D215-EEE5-48B9-83D7-D6FE964FA8A0}" srcOrd="2" destOrd="0" presId="urn:microsoft.com/office/officeart/2005/8/layout/hList9"/>
    <dgm:cxn modelId="{1C5A6ECA-4285-4B53-9036-49281FCE3920}" type="presParOf" srcId="{BF36A204-13F3-4189-B539-A25E025B73FD}" destId="{E72E8B20-280B-45F9-850A-78ED5F1313CC}" srcOrd="3" destOrd="0" presId="urn:microsoft.com/office/officeart/2005/8/layout/hList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044D40-4BB5-4A9B-8F46-A07F9077C097}">
      <dsp:nvSpPr>
        <dsp:cNvPr id="0" name=""/>
        <dsp:cNvSpPr/>
      </dsp:nvSpPr>
      <dsp:spPr>
        <a:xfrm>
          <a:off x="1830510" y="0"/>
          <a:ext cx="5299509" cy="5299509"/>
        </a:xfrm>
        <a:prstGeom prst="triangle">
          <a:avLst/>
        </a:prstGeom>
        <a:blipFill rotWithShape="0">
          <a:blip xmlns:r="http://schemas.openxmlformats.org/officeDocument/2006/relationships" r:embed="rId1"/>
          <a:stretch>
            <a:fillRect/>
          </a:stretch>
        </a:blip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91332356-3F68-41D6-9E46-8F90730659FA}">
      <dsp:nvSpPr>
        <dsp:cNvPr id="0" name=""/>
        <dsp:cNvSpPr/>
      </dsp:nvSpPr>
      <dsp:spPr>
        <a:xfrm>
          <a:off x="4455356" y="532797"/>
          <a:ext cx="4427000" cy="1254493"/>
        </a:xfrm>
        <a:prstGeom prst="roundRect">
          <a:avLst/>
        </a:prstGeom>
        <a:solidFill>
          <a:srgbClr val="00E668">
            <a:alpha val="89804"/>
          </a:srgbClr>
        </a:solidFill>
        <a:ln w="6350" cap="flat" cmpd="sng" algn="ctr">
          <a:solidFill>
            <a:schemeClr val="accent1">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l-GR" sz="1500" b="1" kern="1200">
              <a:solidFill>
                <a:schemeClr val="tx1"/>
              </a:solidFill>
              <a:latin typeface="+mn-lt"/>
            </a:rPr>
            <a:t>Συναισθηματική</a:t>
          </a:r>
          <a:r>
            <a:rPr lang="el-GR" sz="1500" b="1" kern="1200" baseline="0">
              <a:solidFill>
                <a:schemeClr val="tx1"/>
              </a:solidFill>
              <a:latin typeface="+mn-lt"/>
            </a:rPr>
            <a:t> </a:t>
          </a:r>
          <a:r>
            <a:rPr lang="el-GR" sz="1500" b="1" kern="1200" baseline="0" dirty="0">
              <a:solidFill>
                <a:schemeClr val="tx1"/>
              </a:solidFill>
              <a:latin typeface="+mn-lt"/>
            </a:rPr>
            <a:t>διατροφή</a:t>
          </a:r>
          <a:endParaRPr lang="el-GR" sz="1500" b="1" kern="1200" dirty="0">
            <a:solidFill>
              <a:schemeClr val="tx1"/>
            </a:solidFill>
            <a:latin typeface="+mn-lt"/>
          </a:endParaRPr>
        </a:p>
      </dsp:txBody>
      <dsp:txXfrm>
        <a:off x="4516595" y="594036"/>
        <a:ext cx="4304522" cy="1132015"/>
      </dsp:txXfrm>
    </dsp:sp>
    <dsp:sp modelId="{3C85615E-D6A0-465A-A756-3BDB105BA268}">
      <dsp:nvSpPr>
        <dsp:cNvPr id="0" name=""/>
        <dsp:cNvSpPr/>
      </dsp:nvSpPr>
      <dsp:spPr>
        <a:xfrm>
          <a:off x="4436772" y="1902239"/>
          <a:ext cx="4479738" cy="1254493"/>
        </a:xfrm>
        <a:prstGeom prst="roundRect">
          <a:avLst/>
        </a:prstGeom>
        <a:solidFill>
          <a:srgbClr val="FF3300">
            <a:alpha val="89804"/>
          </a:srgbClr>
        </a:solidFill>
        <a:ln w="6350" cap="flat" cmpd="sng" algn="ctr">
          <a:solidFill>
            <a:schemeClr val="accent1">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49530" tIns="49530" rIns="49530" bIns="49530" numCol="1" spcCol="1270" anchor="ctr" anchorCtr="0">
          <a:noAutofit/>
        </a:bodyPr>
        <a:lstStyle/>
        <a:p>
          <a:pPr marL="0" lvl="0" indent="0" algn="just" defTabSz="577850">
            <a:lnSpc>
              <a:spcPct val="90000"/>
            </a:lnSpc>
            <a:spcBef>
              <a:spcPct val="0"/>
            </a:spcBef>
            <a:spcAft>
              <a:spcPct val="35000"/>
            </a:spcAft>
            <a:buNone/>
          </a:pPr>
          <a:r>
            <a:rPr lang="el-GR" sz="1300" b="1" kern="1200" dirty="0">
              <a:latin typeface="+mn-lt"/>
              <a:cs typeface="Calibri"/>
            </a:rPr>
            <a:t>● </a:t>
          </a:r>
          <a:r>
            <a:rPr lang="el-GR" sz="1300" b="1" i="0" kern="1200" dirty="0"/>
            <a:t>Η συναισθηματική διατροφή περιλαμβάνει την κατανάλωση φαγητού με σκοπό την κάλυψη συναισθηματικών αναγκών αντί για την ικανοποίηση φυσικής πείνας.</a:t>
          </a:r>
          <a:endParaRPr lang="el-GR" sz="1300" b="1" kern="1200" dirty="0">
            <a:latin typeface="+mn-lt"/>
          </a:endParaRPr>
        </a:p>
      </dsp:txBody>
      <dsp:txXfrm>
        <a:off x="4498011" y="1963478"/>
        <a:ext cx="4357260" cy="1132015"/>
      </dsp:txXfrm>
    </dsp:sp>
    <dsp:sp modelId="{F739F1E8-24BF-445B-9039-0002B0B6B3A3}">
      <dsp:nvSpPr>
        <dsp:cNvPr id="0" name=""/>
        <dsp:cNvSpPr/>
      </dsp:nvSpPr>
      <dsp:spPr>
        <a:xfrm>
          <a:off x="4369067" y="3355406"/>
          <a:ext cx="4599578" cy="1254493"/>
        </a:xfrm>
        <a:prstGeom prst="roundRect">
          <a:avLst/>
        </a:prstGeom>
        <a:solidFill>
          <a:srgbClr val="00FFFF">
            <a:alpha val="89804"/>
          </a:srgbClr>
        </a:solidFill>
        <a:ln w="6350" cap="flat" cmpd="sng" algn="ctr">
          <a:solidFill>
            <a:schemeClr val="accent1">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49530" tIns="49530" rIns="49530" bIns="49530" numCol="1" spcCol="1270" anchor="ctr" anchorCtr="0">
          <a:noAutofit/>
        </a:bodyPr>
        <a:lstStyle/>
        <a:p>
          <a:pPr marL="0" lvl="0" indent="0" algn="just" defTabSz="577850">
            <a:lnSpc>
              <a:spcPct val="90000"/>
            </a:lnSpc>
            <a:spcBef>
              <a:spcPct val="0"/>
            </a:spcBef>
            <a:spcAft>
              <a:spcPct val="35000"/>
            </a:spcAft>
            <a:buNone/>
          </a:pPr>
          <a:r>
            <a:rPr lang="el-GR" sz="1300" b="1" kern="1200" dirty="0">
              <a:latin typeface="+mn-lt"/>
              <a:cs typeface="Calibri"/>
            </a:rPr>
            <a:t>● </a:t>
          </a:r>
          <a:r>
            <a:rPr lang="el-GR" sz="1300" b="1" i="0" kern="1200" dirty="0"/>
            <a:t>Η συναισθηματική διατροφή δεν αποτελεί πρόβλημα, αν η χρήση του φαγητού γίνεται ως επιβράβευση και για τη βελτίωση της διάθεσης</a:t>
          </a:r>
          <a:r>
            <a:rPr lang="en-US" sz="1300" b="1" i="0" kern="1200" dirty="0"/>
            <a:t>,</a:t>
          </a:r>
          <a:r>
            <a:rPr lang="el-GR" sz="1300" b="1" i="0" kern="1200" dirty="0"/>
            <a:t> σε μικρό βαθμό. Όταν όμως αυτή αποτελεί βασικό μηχανισμό διαχείρισης προβλημάτων, το άτομο παγιδεύεται σε έναν ανθυγιεινό κύκλο αποφυγής συναισθημάτων και προβλημάτων.</a:t>
          </a:r>
          <a:endParaRPr lang="el-GR" sz="1300" b="1" kern="1200" dirty="0">
            <a:latin typeface="+mn-lt"/>
          </a:endParaRPr>
        </a:p>
      </dsp:txBody>
      <dsp:txXfrm>
        <a:off x="4430306" y="3416645"/>
        <a:ext cx="4477100" cy="1132015"/>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61B7EC-7374-4F29-9A86-8F2D82A3224E}">
      <dsp:nvSpPr>
        <dsp:cNvPr id="0" name=""/>
        <dsp:cNvSpPr/>
      </dsp:nvSpPr>
      <dsp:spPr>
        <a:xfrm>
          <a:off x="0" y="0"/>
          <a:ext cx="6932981" cy="1552385"/>
        </a:xfrm>
        <a:prstGeom prst="roundRect">
          <a:avLst>
            <a:gd name="adj" fmla="val 10000"/>
          </a:avLst>
        </a:prstGeom>
        <a:blipFill rotWithShape="0">
          <a:blip xmlns:r="http://schemas.openxmlformats.org/officeDocument/2006/relationships" r:embed="rId1"/>
          <a:stretch>
            <a:fillRect/>
          </a:stretch>
        </a:blip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l-GR" sz="2000" b="1" kern="1200" dirty="0">
              <a:solidFill>
                <a:schemeClr val="bg1"/>
              </a:solidFill>
            </a:rPr>
            <a:t>Τι δεν πρέπει να κάνω ….</a:t>
          </a:r>
        </a:p>
      </dsp:txBody>
      <dsp:txXfrm>
        <a:off x="45468" y="45468"/>
        <a:ext cx="5257836" cy="1461449"/>
      </dsp:txXfrm>
    </dsp:sp>
    <dsp:sp modelId="{A2D1E553-EEC6-4B25-8C61-F20563FFBDD8}">
      <dsp:nvSpPr>
        <dsp:cNvPr id="0" name=""/>
        <dsp:cNvSpPr/>
      </dsp:nvSpPr>
      <dsp:spPr>
        <a:xfrm>
          <a:off x="611733" y="1811116"/>
          <a:ext cx="6932981" cy="1552385"/>
        </a:xfrm>
        <a:prstGeom prst="roundRect">
          <a:avLst>
            <a:gd name="adj" fmla="val 10000"/>
          </a:avLst>
        </a:prstGeom>
        <a:solidFill>
          <a:srgbClr val="FF0000"/>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l-GR" sz="1300" b="1" kern="1200" dirty="0">
              <a:solidFill>
                <a:schemeClr val="tx1"/>
              </a:solidFill>
            </a:rPr>
            <a:t>→ Να α</a:t>
          </a:r>
          <a:r>
            <a:rPr lang="el-GR" sz="1300" b="1" i="0" kern="1200" dirty="0">
              <a:solidFill>
                <a:schemeClr val="tx1"/>
              </a:solidFill>
            </a:rPr>
            <a:t>ποφύγετε τα σχόλια για την εμφάνιση ή το βάρος του ατόμου. Τα άτομα με διατροφική διαταραχή ασχολούνται ήδη υπερβολικά με το σώμα τους. Ακόμα και να τους διαβεβαιώνετε ότι δεν έχουν περιττά κιλά ή ότι είναι 'μια χαρά', δεν βοηθάει διότι έτσι ενισχύεται περισσότερο η ενασχόληση τους με την επιθυμία να είναι αδύνατοι.</a:t>
          </a:r>
          <a:br>
            <a:rPr lang="el-GR" sz="1300" b="1" kern="1200" dirty="0">
              <a:solidFill>
                <a:schemeClr val="tx1"/>
              </a:solidFill>
            </a:rPr>
          </a:br>
          <a:endParaRPr lang="el-GR" sz="1300" b="1" kern="1200" dirty="0">
            <a:solidFill>
              <a:schemeClr val="tx1"/>
            </a:solidFill>
          </a:endParaRPr>
        </a:p>
      </dsp:txBody>
      <dsp:txXfrm>
        <a:off x="657201" y="1856584"/>
        <a:ext cx="5221261" cy="1461449"/>
      </dsp:txXfrm>
    </dsp:sp>
    <dsp:sp modelId="{9F9386A5-DCE4-4187-B3B7-688959136054}">
      <dsp:nvSpPr>
        <dsp:cNvPr id="0" name=""/>
        <dsp:cNvSpPr/>
      </dsp:nvSpPr>
      <dsp:spPr>
        <a:xfrm>
          <a:off x="1223467" y="3622233"/>
          <a:ext cx="6932981" cy="1552385"/>
        </a:xfrm>
        <a:prstGeom prst="roundRect">
          <a:avLst>
            <a:gd name="adj" fmla="val 10000"/>
          </a:avLst>
        </a:prstGeom>
        <a:solidFill>
          <a:srgbClr val="00E668"/>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l-GR" sz="1300" b="1" kern="1200" dirty="0">
              <a:solidFill>
                <a:schemeClr val="tx1"/>
              </a:solidFill>
            </a:rPr>
            <a:t>→ Να α</a:t>
          </a:r>
          <a:r>
            <a:rPr lang="el-GR" sz="1300" b="1" i="0" kern="1200" dirty="0">
              <a:solidFill>
                <a:schemeClr val="tx1"/>
              </a:solidFill>
            </a:rPr>
            <a:t>ποφύγετε τις επικρίσεις/κατηγορίες και μάλιστα μπροστά σε άλλους. Φράσεις όπως: 'Προσπάθησε να τρως περισσότερο', 'Πληγώνεις τον εαυτό σου χωρίς λόγο', δεν έχουν κάποια πρακτική ωφέλεια. Αντίθετα, κάνουν τα πράγματα χειρότερα και το άτομο νιώθει ότι δεν έχει καμία στήριξη.</a:t>
          </a:r>
          <a:endParaRPr lang="en-US" sz="1300" kern="1200" dirty="0">
            <a:solidFill>
              <a:schemeClr val="tx1"/>
            </a:solidFill>
          </a:endParaRPr>
        </a:p>
      </dsp:txBody>
      <dsp:txXfrm>
        <a:off x="1268935" y="3667701"/>
        <a:ext cx="5221261" cy="1461449"/>
      </dsp:txXfrm>
    </dsp:sp>
    <dsp:sp modelId="{E7C9B922-783E-474A-A1BA-04F76A457669}">
      <dsp:nvSpPr>
        <dsp:cNvPr id="0" name=""/>
        <dsp:cNvSpPr/>
      </dsp:nvSpPr>
      <dsp:spPr>
        <a:xfrm>
          <a:off x="5923930" y="1177225"/>
          <a:ext cx="1009050" cy="1009050"/>
        </a:xfrm>
        <a:prstGeom prst="downArrow">
          <a:avLst>
            <a:gd name="adj1" fmla="val 55000"/>
            <a:gd name="adj2" fmla="val 45000"/>
          </a:avLst>
        </a:prstGeom>
        <a:blipFill rotWithShape="0">
          <a:blip xmlns:r="http://schemas.openxmlformats.org/officeDocument/2006/relationships" r:embed="rId1"/>
          <a:stretch>
            <a:fillRect/>
          </a:stretch>
        </a:blip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l-GR" sz="3600" kern="1200"/>
        </a:p>
      </dsp:txBody>
      <dsp:txXfrm>
        <a:off x="6150966" y="1177225"/>
        <a:ext cx="554978" cy="759310"/>
      </dsp:txXfrm>
    </dsp:sp>
    <dsp:sp modelId="{D6959E78-953C-467B-94D3-880079E92955}">
      <dsp:nvSpPr>
        <dsp:cNvPr id="0" name=""/>
        <dsp:cNvSpPr/>
      </dsp:nvSpPr>
      <dsp:spPr>
        <a:xfrm>
          <a:off x="6535664" y="2977993"/>
          <a:ext cx="1009050" cy="1009050"/>
        </a:xfrm>
        <a:prstGeom prst="downArrow">
          <a:avLst>
            <a:gd name="adj1" fmla="val 55000"/>
            <a:gd name="adj2" fmla="val 45000"/>
          </a:avLst>
        </a:prstGeom>
        <a:blipFill rotWithShape="0">
          <a:blip xmlns:r="http://schemas.openxmlformats.org/officeDocument/2006/relationships" r:embed="rId1"/>
          <a:stretch>
            <a:fillRect/>
          </a:stretch>
        </a:blip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l-GR" sz="3600" kern="1200"/>
        </a:p>
      </dsp:txBody>
      <dsp:txXfrm>
        <a:off x="6762700" y="2977993"/>
        <a:ext cx="554978" cy="75931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7FC1AA-7F5A-49FD-B0F6-586FFE2F5B92}">
      <dsp:nvSpPr>
        <dsp:cNvPr id="0" name=""/>
        <dsp:cNvSpPr/>
      </dsp:nvSpPr>
      <dsp:spPr>
        <a:xfrm>
          <a:off x="885070" y="0"/>
          <a:ext cx="10030793" cy="5576372"/>
        </a:xfrm>
        <a:prstGeom prst="rightArrow">
          <a:avLst/>
        </a:prstGeom>
        <a:blipFill rotWithShape="0">
          <a:blip xmlns:r="http://schemas.openxmlformats.org/officeDocument/2006/relationships" r:embed="rId1"/>
          <a:stretch>
            <a:fillRect/>
          </a:stretch>
        </a:blipFill>
        <a:ln>
          <a:noFill/>
        </a:ln>
        <a:effectLst/>
        <a:sp3d z="-400500" extrusionH="63500" contourW="12700" prstMaterial="matte">
          <a:contourClr>
            <a:schemeClr val="lt1">
              <a:tint val="50000"/>
            </a:schemeClr>
          </a:contourClr>
        </a:sp3d>
      </dsp:spPr>
      <dsp:style>
        <a:lnRef idx="0">
          <a:scrgbClr r="0" g="0" b="0"/>
        </a:lnRef>
        <a:fillRef idx="1">
          <a:scrgbClr r="0" g="0" b="0"/>
        </a:fillRef>
        <a:effectRef idx="0">
          <a:scrgbClr r="0" g="0" b="0"/>
        </a:effectRef>
        <a:fontRef idx="minor"/>
      </dsp:style>
    </dsp:sp>
    <dsp:sp modelId="{D480D1E1-C3D3-4019-96F9-63BEE56A6827}">
      <dsp:nvSpPr>
        <dsp:cNvPr id="0" name=""/>
        <dsp:cNvSpPr/>
      </dsp:nvSpPr>
      <dsp:spPr>
        <a:xfrm>
          <a:off x="3457" y="1672911"/>
          <a:ext cx="2081297" cy="2230548"/>
        </a:xfrm>
        <a:prstGeom prst="roundRect">
          <a:avLst/>
        </a:prstGeom>
        <a:solidFill>
          <a:srgbClr val="FF00FF"/>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l-GR" sz="1200" b="1" kern="1200" dirty="0">
              <a:solidFill>
                <a:schemeClr val="tx1"/>
              </a:solidFill>
            </a:rPr>
            <a:t>Η θεραπεία για τις διατροφικές διαταραχές γίνεται από μια </a:t>
          </a:r>
          <a:r>
            <a:rPr lang="el-GR" sz="1200" b="1" kern="1200" dirty="0" err="1">
              <a:solidFill>
                <a:schemeClr val="tx1"/>
              </a:solidFill>
            </a:rPr>
            <a:t>πολυθεματική</a:t>
          </a:r>
          <a:r>
            <a:rPr lang="el-GR" sz="1200" b="1" kern="1200" dirty="0">
              <a:solidFill>
                <a:schemeClr val="tx1"/>
              </a:solidFill>
            </a:rPr>
            <a:t> ομάδα επαγγελματιών υγείας (π.χ. κλινικός διαιτολόγος, κλινικός ψυχολόγος κ.ά.) και περιλαμβάνει:</a:t>
          </a:r>
        </a:p>
      </dsp:txBody>
      <dsp:txXfrm>
        <a:off x="105058" y="1774512"/>
        <a:ext cx="1878095" cy="2027346"/>
      </dsp:txXfrm>
    </dsp:sp>
    <dsp:sp modelId="{B3552347-0B06-40FF-9176-A1EAE0ADA9A0}">
      <dsp:nvSpPr>
        <dsp:cNvPr id="0" name=""/>
        <dsp:cNvSpPr/>
      </dsp:nvSpPr>
      <dsp:spPr>
        <a:xfrm>
          <a:off x="2431637" y="1672911"/>
          <a:ext cx="2081297" cy="2230548"/>
        </a:xfrm>
        <a:prstGeom prst="roundRect">
          <a:avLst/>
        </a:prstGeom>
        <a:solidFill>
          <a:srgbClr val="CCFF33"/>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l-GR" sz="1200" b="1" kern="1200" dirty="0">
              <a:solidFill>
                <a:schemeClr val="tx1"/>
              </a:solidFill>
            </a:rPr>
            <a:t>→ Διατροφική επιμόρφωση, ώστε το άτομο να αποκτήσει ξανά φυσιολογικές διατροφικές συνήθειες και επανακτήσει το φυσιολογικό του βάρος.</a:t>
          </a:r>
        </a:p>
      </dsp:txBody>
      <dsp:txXfrm>
        <a:off x="2533238" y="1774512"/>
        <a:ext cx="1878095" cy="2027346"/>
      </dsp:txXfrm>
    </dsp:sp>
    <dsp:sp modelId="{BB3AC852-D93B-4408-8207-A09F52885948}">
      <dsp:nvSpPr>
        <dsp:cNvPr id="0" name=""/>
        <dsp:cNvSpPr/>
      </dsp:nvSpPr>
      <dsp:spPr>
        <a:xfrm>
          <a:off x="4859818" y="1672911"/>
          <a:ext cx="2081297" cy="2230548"/>
        </a:xfrm>
        <a:prstGeom prst="roundRect">
          <a:avLst/>
        </a:prstGeom>
        <a:solidFill>
          <a:srgbClr val="FF0066"/>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endParaRPr lang="el-GR" sz="1200" b="1" kern="1200" dirty="0">
            <a:solidFill>
              <a:schemeClr val="tx1"/>
            </a:solidFill>
          </a:endParaRPr>
        </a:p>
        <a:p>
          <a:pPr marL="0" lvl="0" indent="0" algn="ctr" defTabSz="533400">
            <a:lnSpc>
              <a:spcPct val="90000"/>
            </a:lnSpc>
            <a:spcBef>
              <a:spcPct val="0"/>
            </a:spcBef>
            <a:spcAft>
              <a:spcPct val="35000"/>
            </a:spcAft>
            <a:buNone/>
          </a:pPr>
          <a:r>
            <a:rPr lang="el-GR" sz="1200" b="1" kern="1200" dirty="0">
              <a:solidFill>
                <a:schemeClr val="tx1"/>
              </a:solidFill>
            </a:rPr>
            <a:t> → Ψυχοθεραπευτική βοήθεια ώστε τα άτομα να διερευνήσουν ανεπίγνωστα κομμάτια της προσωπικότητας και των </a:t>
          </a:r>
          <a:r>
            <a:rPr lang="el-GR" sz="1200" b="1" kern="1200" dirty="0" err="1">
              <a:solidFill>
                <a:schemeClr val="tx1"/>
              </a:solidFill>
            </a:rPr>
            <a:t>σχέσεών</a:t>
          </a:r>
          <a:r>
            <a:rPr lang="el-GR" sz="1200" b="1" kern="1200" dirty="0">
              <a:solidFill>
                <a:schemeClr val="tx1"/>
              </a:solidFill>
            </a:rPr>
            <a:t> τους στο παρελθόν, τα οποία εμπλέκονται στην ανάπτυξη της προβληματικής τους στάσης</a:t>
          </a:r>
          <a:r>
            <a:rPr lang="en-US" sz="1200" b="1" kern="1200" dirty="0">
              <a:solidFill>
                <a:schemeClr val="tx1"/>
              </a:solidFill>
            </a:rPr>
            <a:t> </a:t>
          </a:r>
          <a:r>
            <a:rPr lang="el-GR" sz="1200" b="1" kern="1200" dirty="0">
              <a:solidFill>
                <a:schemeClr val="tx1"/>
              </a:solidFill>
            </a:rPr>
            <a:t>και συμπεριφοράς.</a:t>
          </a:r>
        </a:p>
        <a:p>
          <a:pPr marL="0" lvl="0" indent="0" algn="ctr" defTabSz="533400">
            <a:lnSpc>
              <a:spcPct val="90000"/>
            </a:lnSpc>
            <a:spcBef>
              <a:spcPct val="0"/>
            </a:spcBef>
            <a:spcAft>
              <a:spcPct val="35000"/>
            </a:spcAft>
            <a:buNone/>
          </a:pPr>
          <a:endParaRPr lang="el-GR" sz="1200" b="1" kern="1200" dirty="0">
            <a:solidFill>
              <a:schemeClr val="tx1"/>
            </a:solidFill>
          </a:endParaRPr>
        </a:p>
      </dsp:txBody>
      <dsp:txXfrm>
        <a:off x="4961419" y="1774512"/>
        <a:ext cx="1878095" cy="2027346"/>
      </dsp:txXfrm>
    </dsp:sp>
    <dsp:sp modelId="{321C15CB-FC93-44D9-8845-C82954F2037A}">
      <dsp:nvSpPr>
        <dsp:cNvPr id="0" name=""/>
        <dsp:cNvSpPr/>
      </dsp:nvSpPr>
      <dsp:spPr>
        <a:xfrm>
          <a:off x="7287998" y="1672911"/>
          <a:ext cx="2081297" cy="2230548"/>
        </a:xfrm>
        <a:prstGeom prst="roundRect">
          <a:avLst/>
        </a:prstGeom>
        <a:solidFill>
          <a:srgbClr val="9966FF"/>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l-GR" sz="1200" b="1" kern="1200" dirty="0">
              <a:solidFill>
                <a:schemeClr val="tx1"/>
              </a:solidFill>
            </a:rPr>
            <a:t>→ Νοσηλεία για τα άτομα που εμφανίζουν μεγάλη απώλεια βάρους και άλλα σοβαρά οργανικά προβλήματα. </a:t>
          </a:r>
        </a:p>
      </dsp:txBody>
      <dsp:txXfrm>
        <a:off x="7389599" y="1774512"/>
        <a:ext cx="1878095" cy="2027346"/>
      </dsp:txXfrm>
    </dsp:sp>
    <dsp:sp modelId="{A88DB5BA-ED4A-49D3-BCBF-3B0CD034DEDE}">
      <dsp:nvSpPr>
        <dsp:cNvPr id="0" name=""/>
        <dsp:cNvSpPr/>
      </dsp:nvSpPr>
      <dsp:spPr>
        <a:xfrm>
          <a:off x="9716179" y="1672911"/>
          <a:ext cx="2081297" cy="2230548"/>
        </a:xfrm>
        <a:prstGeom prst="roundRect">
          <a:avLst/>
        </a:prstGeom>
        <a:solidFill>
          <a:srgbClr val="00FFFF"/>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l-GR" sz="1200" b="1" kern="1200" dirty="0">
              <a:solidFill>
                <a:schemeClr val="tx1"/>
              </a:solidFill>
            </a:rPr>
            <a:t>→ Εμπλοκή όλης της οικογένειας στην διαδικασία της θεραπείας.</a:t>
          </a:r>
        </a:p>
      </dsp:txBody>
      <dsp:txXfrm>
        <a:off x="9817780" y="1774512"/>
        <a:ext cx="1878095" cy="202734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58503E-A62D-415D-A69C-878399AF578D}">
      <dsp:nvSpPr>
        <dsp:cNvPr id="0" name=""/>
        <dsp:cNvSpPr/>
      </dsp:nvSpPr>
      <dsp:spPr>
        <a:xfrm>
          <a:off x="4006792" y="3563366"/>
          <a:ext cx="3769062" cy="2174726"/>
        </a:xfrm>
        <a:prstGeom prst="ellipse">
          <a:avLst/>
        </a:prstGeom>
        <a:blipFill rotWithShape="0">
          <a:blip xmlns:r="http://schemas.openxmlformats.org/officeDocument/2006/relationships" r:embed="rId1"/>
          <a:stretch>
            <a:fillRect/>
          </a:stretch>
        </a:blip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l-GR" sz="1200" b="1" i="0" kern="1200" dirty="0">
              <a:solidFill>
                <a:schemeClr val="bg1"/>
              </a:solidFill>
            </a:rPr>
            <a:t>Σε καταστάσεις συναισθηματικής φόρτισης, το φαγητό εξυπηρετεί ποικίλους σκοπούς. Δύναται όμως να συμβαίνει και το αντίθετο: η συναισθηματική φόρτιση να οδηγήσει σε μειωμένη πρόσληψη τροφής.</a:t>
          </a:r>
          <a:endParaRPr lang="el-GR" sz="1200" b="1" kern="1200" dirty="0">
            <a:solidFill>
              <a:schemeClr val="bg1"/>
            </a:solidFill>
          </a:endParaRPr>
        </a:p>
      </dsp:txBody>
      <dsp:txXfrm>
        <a:off x="4558758" y="3881847"/>
        <a:ext cx="2665130" cy="1537764"/>
      </dsp:txXfrm>
    </dsp:sp>
    <dsp:sp modelId="{00DC0794-6F83-45BC-90EB-90ACA51DB18A}">
      <dsp:nvSpPr>
        <dsp:cNvPr id="0" name=""/>
        <dsp:cNvSpPr/>
      </dsp:nvSpPr>
      <dsp:spPr>
        <a:xfrm rot="10800000">
          <a:off x="1747312" y="4340831"/>
          <a:ext cx="2135208" cy="619797"/>
        </a:xfrm>
        <a:prstGeom prst="leftArrow">
          <a:avLst>
            <a:gd name="adj1" fmla="val 60000"/>
            <a:gd name="adj2" fmla="val 50000"/>
          </a:avLst>
        </a:prstGeom>
        <a:solidFill>
          <a:srgbClr val="FF0000"/>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914BF399-5746-48EB-A773-7FAD83A0649E}">
      <dsp:nvSpPr>
        <dsp:cNvPr id="0" name=""/>
        <dsp:cNvSpPr/>
      </dsp:nvSpPr>
      <dsp:spPr>
        <a:xfrm>
          <a:off x="986158" y="4041806"/>
          <a:ext cx="1522308" cy="1217847"/>
        </a:xfrm>
        <a:prstGeom prst="roundRect">
          <a:avLst>
            <a:gd name="adj" fmla="val 10000"/>
          </a:avLst>
        </a:prstGeom>
        <a:solidFill>
          <a:srgbClr val="FF0000"/>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0955" tIns="20955" rIns="20955" bIns="20955" numCol="1" spcCol="1270" anchor="ctr" anchorCtr="0">
          <a:noAutofit/>
        </a:bodyPr>
        <a:lstStyle/>
        <a:p>
          <a:pPr marL="0" lvl="0" indent="0" algn="ctr" defTabSz="488950">
            <a:lnSpc>
              <a:spcPct val="90000"/>
            </a:lnSpc>
            <a:spcBef>
              <a:spcPct val="0"/>
            </a:spcBef>
            <a:spcAft>
              <a:spcPct val="35000"/>
            </a:spcAft>
            <a:buNone/>
          </a:pPr>
          <a:r>
            <a:rPr lang="el-GR" sz="1100" b="1" i="0" kern="1200" dirty="0" err="1">
              <a:solidFill>
                <a:schemeClr val="tx1"/>
              </a:solidFill>
              <a:latin typeface="+mn-lt"/>
            </a:rPr>
            <a:t>Aνταμοιβή</a:t>
          </a:r>
          <a:r>
            <a:rPr lang="el-GR" sz="1100" b="1" i="0" kern="1200" dirty="0">
              <a:solidFill>
                <a:schemeClr val="tx1"/>
              </a:solidFill>
              <a:latin typeface="+mn-lt"/>
            </a:rPr>
            <a:t> </a:t>
          </a:r>
          <a:r>
            <a:rPr lang="el-GR" sz="1100" b="1" i="0" kern="1200" dirty="0">
              <a:solidFill>
                <a:schemeClr val="tx1"/>
              </a:solidFill>
              <a:latin typeface="+mn-lt"/>
              <a:cs typeface="Calibri" panose="020F0502020204030204" pitchFamily="34" charset="0"/>
            </a:rPr>
            <a:t>→</a:t>
          </a:r>
          <a:r>
            <a:rPr lang="el-GR" sz="1100" b="1" i="0" kern="1200" dirty="0">
              <a:solidFill>
                <a:schemeClr val="tx1"/>
              </a:solidFill>
              <a:latin typeface="+mn-lt"/>
            </a:rPr>
            <a:t> «αξίζω αυτό το φαγητό επειδή σήμερα είχα μια τεράστια επιτυχία (π.χ. προαγωγή)».</a:t>
          </a:r>
          <a:endParaRPr lang="el-GR" sz="1100" b="1" kern="1200" dirty="0">
            <a:solidFill>
              <a:schemeClr val="tx1"/>
            </a:solidFill>
            <a:latin typeface="+mn-lt"/>
          </a:endParaRPr>
        </a:p>
      </dsp:txBody>
      <dsp:txXfrm>
        <a:off x="1021828" y="4077476"/>
        <a:ext cx="1450968" cy="1146507"/>
      </dsp:txXfrm>
    </dsp:sp>
    <dsp:sp modelId="{AE9C0055-CF96-4931-BFAC-B2C68E0516B5}">
      <dsp:nvSpPr>
        <dsp:cNvPr id="0" name=""/>
        <dsp:cNvSpPr/>
      </dsp:nvSpPr>
      <dsp:spPr>
        <a:xfrm rot="12342857">
          <a:off x="2038932" y="3063162"/>
          <a:ext cx="2398566" cy="619797"/>
        </a:xfrm>
        <a:prstGeom prst="leftArrow">
          <a:avLst>
            <a:gd name="adj1" fmla="val 60000"/>
            <a:gd name="adj2" fmla="val 50000"/>
          </a:avLst>
        </a:prstGeom>
        <a:solidFill>
          <a:srgbClr val="00B050"/>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C692DC77-1E9F-4908-93A5-9992D116F121}">
      <dsp:nvSpPr>
        <dsp:cNvPr id="0" name=""/>
        <dsp:cNvSpPr/>
      </dsp:nvSpPr>
      <dsp:spPr>
        <a:xfrm>
          <a:off x="1396544" y="2243787"/>
          <a:ext cx="1522308" cy="1217847"/>
        </a:xfrm>
        <a:prstGeom prst="roundRect">
          <a:avLst>
            <a:gd name="adj" fmla="val 10000"/>
          </a:avLst>
        </a:prstGeom>
        <a:solidFill>
          <a:srgbClr val="00B050"/>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0955" tIns="20955" rIns="20955" bIns="20955" numCol="1" spcCol="1270" anchor="ctr" anchorCtr="0">
          <a:noAutofit/>
        </a:bodyPr>
        <a:lstStyle/>
        <a:p>
          <a:pPr marL="0" lvl="0" indent="0" algn="ctr" defTabSz="488950">
            <a:lnSpc>
              <a:spcPct val="90000"/>
            </a:lnSpc>
            <a:spcBef>
              <a:spcPct val="0"/>
            </a:spcBef>
            <a:spcAft>
              <a:spcPct val="35000"/>
            </a:spcAft>
            <a:buNone/>
          </a:pPr>
          <a:endParaRPr lang="el-GR" sz="1100" b="1" kern="1200" dirty="0">
            <a:solidFill>
              <a:schemeClr val="tx1"/>
            </a:solidFill>
            <a:latin typeface="+mn-lt"/>
          </a:endParaRPr>
        </a:p>
        <a:p>
          <a:pPr marL="0" lvl="0" indent="0" algn="ctr" defTabSz="488950">
            <a:lnSpc>
              <a:spcPct val="90000"/>
            </a:lnSpc>
            <a:spcBef>
              <a:spcPct val="0"/>
            </a:spcBef>
            <a:spcAft>
              <a:spcPct val="35000"/>
            </a:spcAft>
            <a:buNone/>
          </a:pPr>
          <a:r>
            <a:rPr lang="el-GR" sz="1100" b="1" i="0" kern="1200" dirty="0">
              <a:solidFill>
                <a:schemeClr val="tx1"/>
              </a:solidFill>
              <a:latin typeface="+mn-lt"/>
            </a:rPr>
            <a:t>Συμπόνια </a:t>
          </a:r>
          <a:r>
            <a:rPr lang="el-GR" sz="1100" b="1" i="0" kern="1200" dirty="0">
              <a:solidFill>
                <a:schemeClr val="tx1"/>
              </a:solidFill>
              <a:latin typeface="+mn-lt"/>
              <a:cs typeface="Calibri" panose="020F0502020204030204" pitchFamily="34" charset="0"/>
            </a:rPr>
            <a:t>→ </a:t>
          </a:r>
          <a:r>
            <a:rPr lang="el-GR" sz="1100" b="1" i="0" kern="1200" dirty="0">
              <a:solidFill>
                <a:schemeClr val="tx1"/>
              </a:solidFill>
              <a:latin typeface="+mn-lt"/>
            </a:rPr>
            <a:t>«αξίζω αυτό το φαγητό επειδή είχα μια πολύ κακή ημέρα».</a:t>
          </a:r>
          <a:endParaRPr lang="el-GR" sz="1100" b="1" kern="1200" dirty="0">
            <a:solidFill>
              <a:schemeClr val="tx1"/>
            </a:solidFill>
            <a:latin typeface="+mn-lt"/>
          </a:endParaRPr>
        </a:p>
        <a:p>
          <a:pPr marL="0" lvl="0" indent="0" algn="ctr" defTabSz="488950">
            <a:lnSpc>
              <a:spcPct val="90000"/>
            </a:lnSpc>
            <a:spcBef>
              <a:spcPct val="0"/>
            </a:spcBef>
            <a:spcAft>
              <a:spcPct val="35000"/>
            </a:spcAft>
            <a:buNone/>
          </a:pPr>
          <a:endParaRPr lang="el-GR" sz="1100" b="1" kern="1200" dirty="0">
            <a:solidFill>
              <a:schemeClr val="tx1"/>
            </a:solidFill>
            <a:latin typeface="+mn-lt"/>
          </a:endParaRPr>
        </a:p>
      </dsp:txBody>
      <dsp:txXfrm>
        <a:off x="1432214" y="2279457"/>
        <a:ext cx="1450968" cy="1146507"/>
      </dsp:txXfrm>
    </dsp:sp>
    <dsp:sp modelId="{02CD5704-37D7-4B74-A481-9AD7897B6C1F}">
      <dsp:nvSpPr>
        <dsp:cNvPr id="0" name=""/>
        <dsp:cNvSpPr/>
      </dsp:nvSpPr>
      <dsp:spPr>
        <a:xfrm rot="13885714">
          <a:off x="2795120" y="2165035"/>
          <a:ext cx="2722126" cy="619797"/>
        </a:xfrm>
        <a:prstGeom prst="leftArrow">
          <a:avLst>
            <a:gd name="adj1" fmla="val 60000"/>
            <a:gd name="adj2" fmla="val 50000"/>
          </a:avLst>
        </a:prstGeom>
        <a:solidFill>
          <a:srgbClr val="0066FF"/>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67422B28-7883-4ABF-B7DB-E15CB912BB39}">
      <dsp:nvSpPr>
        <dsp:cNvPr id="0" name=""/>
        <dsp:cNvSpPr/>
      </dsp:nvSpPr>
      <dsp:spPr>
        <a:xfrm>
          <a:off x="2546420" y="801888"/>
          <a:ext cx="1522308" cy="1217847"/>
        </a:xfrm>
        <a:prstGeom prst="roundRect">
          <a:avLst>
            <a:gd name="adj" fmla="val 10000"/>
          </a:avLst>
        </a:prstGeom>
        <a:solidFill>
          <a:srgbClr val="0066FF"/>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0955" tIns="20955" rIns="20955" bIns="20955" numCol="1" spcCol="1270" anchor="ctr" anchorCtr="0">
          <a:noAutofit/>
        </a:bodyPr>
        <a:lstStyle/>
        <a:p>
          <a:pPr marL="0" lvl="0" indent="0" algn="ctr" defTabSz="488950">
            <a:lnSpc>
              <a:spcPct val="90000"/>
            </a:lnSpc>
            <a:spcBef>
              <a:spcPct val="0"/>
            </a:spcBef>
            <a:spcAft>
              <a:spcPct val="35000"/>
            </a:spcAft>
            <a:buNone/>
          </a:pPr>
          <a:r>
            <a:rPr lang="el-GR" sz="1100" b="1" i="0" kern="1200" dirty="0"/>
            <a:t>Άγχος </a:t>
          </a:r>
          <a:r>
            <a:rPr lang="el-GR" sz="1100" b="1" i="0" kern="1200" dirty="0">
              <a:latin typeface="Calibri" panose="020F0502020204030204" pitchFamily="34" charset="0"/>
              <a:cs typeface="Calibri" panose="020F0502020204030204" pitchFamily="34" charset="0"/>
            </a:rPr>
            <a:t>→  το φαγητό χρησιμοποιείται για απόλαυση/χαλάρωση.</a:t>
          </a:r>
          <a:endParaRPr lang="el-GR" sz="1100" b="1" kern="1200" dirty="0">
            <a:solidFill>
              <a:schemeClr val="tx1"/>
            </a:solidFill>
            <a:latin typeface="+mn-lt"/>
          </a:endParaRPr>
        </a:p>
      </dsp:txBody>
      <dsp:txXfrm>
        <a:off x="2582090" y="837558"/>
        <a:ext cx="1450968" cy="1146507"/>
      </dsp:txXfrm>
    </dsp:sp>
    <dsp:sp modelId="{1555F09F-BEF7-4862-A381-CFCB1BB92CC8}">
      <dsp:nvSpPr>
        <dsp:cNvPr id="0" name=""/>
        <dsp:cNvSpPr/>
      </dsp:nvSpPr>
      <dsp:spPr>
        <a:xfrm rot="15428571">
          <a:off x="3853073" y="1700291"/>
          <a:ext cx="2871128" cy="619797"/>
        </a:xfrm>
        <a:prstGeom prst="leftArrow">
          <a:avLst>
            <a:gd name="adj1" fmla="val 60000"/>
            <a:gd name="adj2" fmla="val 50000"/>
          </a:avLst>
        </a:prstGeom>
        <a:solidFill>
          <a:srgbClr val="FFFF00"/>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FECEF0C0-049E-4B11-8DA0-72DAC154FCBF}">
      <dsp:nvSpPr>
        <dsp:cNvPr id="0" name=""/>
        <dsp:cNvSpPr/>
      </dsp:nvSpPr>
      <dsp:spPr>
        <a:xfrm>
          <a:off x="4208039" y="1694"/>
          <a:ext cx="1522308" cy="1217847"/>
        </a:xfrm>
        <a:prstGeom prst="roundRect">
          <a:avLst>
            <a:gd name="adj" fmla="val 10000"/>
          </a:avLst>
        </a:prstGeom>
        <a:solidFill>
          <a:srgbClr val="FFFF00"/>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0955" tIns="20955" rIns="20955" bIns="20955" numCol="1" spcCol="1270" anchor="ctr" anchorCtr="0">
          <a:noAutofit/>
        </a:bodyPr>
        <a:lstStyle/>
        <a:p>
          <a:pPr marL="0" lvl="0" indent="0" algn="ctr" defTabSz="488950">
            <a:lnSpc>
              <a:spcPct val="90000"/>
            </a:lnSpc>
            <a:spcBef>
              <a:spcPct val="0"/>
            </a:spcBef>
            <a:spcAft>
              <a:spcPct val="35000"/>
            </a:spcAft>
            <a:buNone/>
          </a:pPr>
          <a:r>
            <a:rPr lang="el-GR" sz="1100" b="1" i="0" kern="1200" dirty="0">
              <a:solidFill>
                <a:schemeClr val="tx1"/>
              </a:solidFill>
              <a:latin typeface="+mn-lt"/>
            </a:rPr>
            <a:t>Στεναχώρια </a:t>
          </a:r>
          <a:r>
            <a:rPr lang="el-GR" sz="1100" b="1" i="0" kern="1200" dirty="0">
              <a:solidFill>
                <a:schemeClr val="tx1"/>
              </a:solidFill>
              <a:latin typeface="+mn-lt"/>
              <a:cs typeface="Calibri" panose="020F0502020204030204" pitchFamily="34" charset="0"/>
            </a:rPr>
            <a:t>→ </a:t>
          </a:r>
          <a:r>
            <a:rPr lang="el-GR" sz="1100" b="1" i="0" kern="1200" dirty="0">
              <a:solidFill>
                <a:schemeClr val="tx1"/>
              </a:solidFill>
              <a:latin typeface="+mn-lt"/>
            </a:rPr>
            <a:t>το φαγητό προσφέρει (βραχυπρόθεσμη) χαρά και ικανοποίηση.</a:t>
          </a:r>
          <a:endParaRPr lang="el-GR" sz="1100" b="1" kern="1200" dirty="0">
            <a:solidFill>
              <a:schemeClr val="tx1"/>
            </a:solidFill>
            <a:latin typeface="+mn-lt"/>
          </a:endParaRPr>
        </a:p>
      </dsp:txBody>
      <dsp:txXfrm>
        <a:off x="4243709" y="37364"/>
        <a:ext cx="1450968" cy="1146507"/>
      </dsp:txXfrm>
    </dsp:sp>
    <dsp:sp modelId="{1B31DEDC-D710-49F0-8ABD-156990DB038A}">
      <dsp:nvSpPr>
        <dsp:cNvPr id="0" name=""/>
        <dsp:cNvSpPr/>
      </dsp:nvSpPr>
      <dsp:spPr>
        <a:xfrm rot="16971429">
          <a:off x="5058445" y="1700291"/>
          <a:ext cx="2871128" cy="619797"/>
        </a:xfrm>
        <a:prstGeom prst="leftArrow">
          <a:avLst>
            <a:gd name="adj1" fmla="val 60000"/>
            <a:gd name="adj2" fmla="val 50000"/>
          </a:avLst>
        </a:prstGeom>
        <a:solidFill>
          <a:srgbClr val="FF0000"/>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52945BA8-05C0-4400-BA26-1D3DB854696A}">
      <dsp:nvSpPr>
        <dsp:cNvPr id="0" name=""/>
        <dsp:cNvSpPr/>
      </dsp:nvSpPr>
      <dsp:spPr>
        <a:xfrm>
          <a:off x="6052298" y="1694"/>
          <a:ext cx="1522308" cy="1217847"/>
        </a:xfrm>
        <a:prstGeom prst="roundRect">
          <a:avLst>
            <a:gd name="adj" fmla="val 10000"/>
          </a:avLst>
        </a:prstGeom>
        <a:solidFill>
          <a:srgbClr val="FF0000"/>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0955" tIns="20955" rIns="20955" bIns="20955" numCol="1" spcCol="1270" anchor="ctr" anchorCtr="0">
          <a:noAutofit/>
        </a:bodyPr>
        <a:lstStyle/>
        <a:p>
          <a:pPr marL="0" lvl="0" indent="0" algn="ctr" defTabSz="488950">
            <a:lnSpc>
              <a:spcPct val="90000"/>
            </a:lnSpc>
            <a:spcBef>
              <a:spcPct val="0"/>
            </a:spcBef>
            <a:spcAft>
              <a:spcPct val="35000"/>
            </a:spcAft>
            <a:buNone/>
          </a:pPr>
          <a:r>
            <a:rPr lang="el-GR" sz="1100" b="1" i="0" kern="1200" dirty="0">
              <a:solidFill>
                <a:schemeClr val="tx1"/>
              </a:solidFill>
              <a:latin typeface="+mn-lt"/>
            </a:rPr>
            <a:t>Μοναξιά </a:t>
          </a:r>
          <a:r>
            <a:rPr lang="el-GR" sz="1100" b="1" i="0" kern="1200" dirty="0">
              <a:solidFill>
                <a:schemeClr val="tx1"/>
              </a:solidFill>
              <a:latin typeface="+mn-lt"/>
              <a:cs typeface="Calibri" panose="020F0502020204030204" pitchFamily="34" charset="0"/>
            </a:rPr>
            <a:t>→ </a:t>
          </a:r>
          <a:r>
            <a:rPr lang="el-GR" sz="1100" b="1" i="0" kern="1200" dirty="0">
              <a:solidFill>
                <a:schemeClr val="tx1"/>
              </a:solidFill>
              <a:latin typeface="+mn-lt"/>
            </a:rPr>
            <a:t>το φαγητό δρα ως παρέα και παρηγοριά.</a:t>
          </a:r>
          <a:endParaRPr lang="el-GR" sz="1100" b="1" kern="1200" dirty="0">
            <a:solidFill>
              <a:schemeClr val="tx1"/>
            </a:solidFill>
            <a:latin typeface="+mn-lt"/>
          </a:endParaRPr>
        </a:p>
      </dsp:txBody>
      <dsp:txXfrm>
        <a:off x="6087968" y="37364"/>
        <a:ext cx="1450968" cy="1146507"/>
      </dsp:txXfrm>
    </dsp:sp>
    <dsp:sp modelId="{85CA5C34-47DC-4CF0-8E8C-459984D74059}">
      <dsp:nvSpPr>
        <dsp:cNvPr id="0" name=""/>
        <dsp:cNvSpPr/>
      </dsp:nvSpPr>
      <dsp:spPr>
        <a:xfrm rot="18514286">
          <a:off x="6265399" y="2165035"/>
          <a:ext cx="2722126" cy="619797"/>
        </a:xfrm>
        <a:prstGeom prst="leftArrow">
          <a:avLst>
            <a:gd name="adj1" fmla="val 60000"/>
            <a:gd name="adj2" fmla="val 50000"/>
          </a:avLst>
        </a:prstGeom>
        <a:solidFill>
          <a:srgbClr val="00B050"/>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7CB0070B-638A-4229-90F1-78EDFB0F2FDD}">
      <dsp:nvSpPr>
        <dsp:cNvPr id="0" name=""/>
        <dsp:cNvSpPr/>
      </dsp:nvSpPr>
      <dsp:spPr>
        <a:xfrm>
          <a:off x="7713917" y="801888"/>
          <a:ext cx="1522308" cy="1217847"/>
        </a:xfrm>
        <a:prstGeom prst="roundRect">
          <a:avLst>
            <a:gd name="adj" fmla="val 10000"/>
          </a:avLst>
        </a:prstGeom>
        <a:solidFill>
          <a:srgbClr val="00B050"/>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0955" tIns="20955" rIns="20955" bIns="20955" numCol="1" spcCol="1270" anchor="ctr" anchorCtr="0">
          <a:noAutofit/>
        </a:bodyPr>
        <a:lstStyle/>
        <a:p>
          <a:pPr marL="0" lvl="0" indent="0" algn="ctr" defTabSz="488950">
            <a:lnSpc>
              <a:spcPct val="90000"/>
            </a:lnSpc>
            <a:spcBef>
              <a:spcPct val="0"/>
            </a:spcBef>
            <a:spcAft>
              <a:spcPct val="35000"/>
            </a:spcAft>
            <a:buNone/>
          </a:pPr>
          <a:r>
            <a:rPr lang="el-GR" sz="1100" b="1" i="0" kern="1200" dirty="0">
              <a:solidFill>
                <a:schemeClr val="tx1"/>
              </a:solidFill>
              <a:latin typeface="+mn-lt"/>
            </a:rPr>
            <a:t>Χαρά </a:t>
          </a:r>
          <a:r>
            <a:rPr lang="el-GR" sz="1100" b="1" i="0" kern="1200" dirty="0">
              <a:solidFill>
                <a:schemeClr val="tx1"/>
              </a:solidFill>
              <a:latin typeface="+mn-lt"/>
              <a:cs typeface="Calibri" panose="020F0502020204030204" pitchFamily="34" charset="0"/>
            </a:rPr>
            <a:t>→ </a:t>
          </a:r>
          <a:r>
            <a:rPr lang="el-GR" sz="1100" b="1" i="0" kern="1200" dirty="0">
              <a:solidFill>
                <a:schemeClr val="tx1"/>
              </a:solidFill>
              <a:latin typeface="+mn-lt"/>
            </a:rPr>
            <a:t>το φαγητό είναι μέρος εορτασμών (π.χ. γενέθλια).</a:t>
          </a:r>
          <a:endParaRPr lang="el-GR" sz="1100" b="1" kern="1200" dirty="0">
            <a:solidFill>
              <a:schemeClr val="tx1"/>
            </a:solidFill>
            <a:latin typeface="+mn-lt"/>
          </a:endParaRPr>
        </a:p>
      </dsp:txBody>
      <dsp:txXfrm>
        <a:off x="7749587" y="837558"/>
        <a:ext cx="1450968" cy="1146507"/>
      </dsp:txXfrm>
    </dsp:sp>
    <dsp:sp modelId="{4670B0B3-73DB-462E-8795-F6BBB310459E}">
      <dsp:nvSpPr>
        <dsp:cNvPr id="0" name=""/>
        <dsp:cNvSpPr/>
      </dsp:nvSpPr>
      <dsp:spPr>
        <a:xfrm rot="20057143">
          <a:off x="7345147" y="3063162"/>
          <a:ext cx="2398566" cy="619797"/>
        </a:xfrm>
        <a:prstGeom prst="leftArrow">
          <a:avLst>
            <a:gd name="adj1" fmla="val 60000"/>
            <a:gd name="adj2" fmla="val 50000"/>
          </a:avLst>
        </a:prstGeom>
        <a:solidFill>
          <a:srgbClr val="0066FF"/>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0CA05E26-75DA-45EE-B36B-FE131C805A44}">
      <dsp:nvSpPr>
        <dsp:cNvPr id="0" name=""/>
        <dsp:cNvSpPr/>
      </dsp:nvSpPr>
      <dsp:spPr>
        <a:xfrm>
          <a:off x="8863793" y="2243787"/>
          <a:ext cx="1522308" cy="1217847"/>
        </a:xfrm>
        <a:prstGeom prst="roundRect">
          <a:avLst>
            <a:gd name="adj" fmla="val 10000"/>
          </a:avLst>
        </a:prstGeom>
        <a:solidFill>
          <a:srgbClr val="0066FF"/>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0955" tIns="20955" rIns="20955" bIns="20955" numCol="1" spcCol="1270" anchor="ctr" anchorCtr="0">
          <a:noAutofit/>
        </a:bodyPr>
        <a:lstStyle/>
        <a:p>
          <a:pPr marL="0" lvl="0" indent="0" algn="ctr" defTabSz="488950">
            <a:lnSpc>
              <a:spcPct val="90000"/>
            </a:lnSpc>
            <a:spcBef>
              <a:spcPct val="0"/>
            </a:spcBef>
            <a:spcAft>
              <a:spcPct val="35000"/>
            </a:spcAft>
            <a:buNone/>
          </a:pPr>
          <a:r>
            <a:rPr lang="el-GR" sz="1100" b="1" i="0" kern="1200" dirty="0">
              <a:solidFill>
                <a:schemeClr val="tx1"/>
              </a:solidFill>
              <a:latin typeface="+mn-lt"/>
            </a:rPr>
            <a:t>Εγκατάλειψη </a:t>
          </a:r>
          <a:r>
            <a:rPr lang="el-GR" sz="1100" b="1" i="0" kern="1200" dirty="0">
              <a:solidFill>
                <a:schemeClr val="tx1"/>
              </a:solidFill>
              <a:latin typeface="+mn-lt"/>
              <a:cs typeface="Calibri" panose="020F0502020204030204" pitchFamily="34" charset="0"/>
            </a:rPr>
            <a:t>→ </a:t>
          </a:r>
          <a:r>
            <a:rPr lang="el-GR" sz="1100" b="1" i="0" kern="1200" dirty="0">
              <a:solidFill>
                <a:schemeClr val="tx1"/>
              </a:solidFill>
              <a:latin typeface="+mn-lt"/>
            </a:rPr>
            <a:t>οι τροφές είναι πάντοτε διαθέσιμες, αποτελούν μια αξιόπιστη σταθερά στη ζωή μας.</a:t>
          </a:r>
          <a:endParaRPr lang="en-US" sz="1100" b="1" kern="1200" dirty="0">
            <a:solidFill>
              <a:schemeClr val="tx1"/>
            </a:solidFill>
            <a:latin typeface="+mn-lt"/>
          </a:endParaRPr>
        </a:p>
      </dsp:txBody>
      <dsp:txXfrm>
        <a:off x="8899463" y="2279457"/>
        <a:ext cx="1450968" cy="1146507"/>
      </dsp:txXfrm>
    </dsp:sp>
    <dsp:sp modelId="{E9226368-688A-436D-BFA7-7125A2080E6F}">
      <dsp:nvSpPr>
        <dsp:cNvPr id="0" name=""/>
        <dsp:cNvSpPr/>
      </dsp:nvSpPr>
      <dsp:spPr>
        <a:xfrm>
          <a:off x="7900126" y="4340831"/>
          <a:ext cx="2135208" cy="619797"/>
        </a:xfrm>
        <a:prstGeom prst="leftArrow">
          <a:avLst>
            <a:gd name="adj1" fmla="val 60000"/>
            <a:gd name="adj2" fmla="val 50000"/>
          </a:avLst>
        </a:prstGeom>
        <a:solidFill>
          <a:srgbClr val="FFFF00"/>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BF06F004-B9F4-43FA-883B-5AB000920EB1}">
      <dsp:nvSpPr>
        <dsp:cNvPr id="0" name=""/>
        <dsp:cNvSpPr/>
      </dsp:nvSpPr>
      <dsp:spPr>
        <a:xfrm>
          <a:off x="9274179" y="4041806"/>
          <a:ext cx="1522308" cy="1217847"/>
        </a:xfrm>
        <a:prstGeom prst="roundRect">
          <a:avLst>
            <a:gd name="adj" fmla="val 10000"/>
          </a:avLst>
        </a:prstGeom>
        <a:solidFill>
          <a:srgbClr val="FFFF00"/>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0955" tIns="20955" rIns="20955" bIns="20955" numCol="1" spcCol="1270" anchor="ctr" anchorCtr="0">
          <a:noAutofit/>
        </a:bodyPr>
        <a:lstStyle/>
        <a:p>
          <a:pPr marL="0" lvl="0" indent="0" algn="ctr" defTabSz="488950">
            <a:lnSpc>
              <a:spcPct val="90000"/>
            </a:lnSpc>
            <a:spcBef>
              <a:spcPct val="0"/>
            </a:spcBef>
            <a:spcAft>
              <a:spcPct val="35000"/>
            </a:spcAft>
            <a:buNone/>
          </a:pPr>
          <a:r>
            <a:rPr lang="el-GR" sz="1100" b="1" kern="1200" dirty="0">
              <a:solidFill>
                <a:schemeClr val="tx1"/>
              </a:solidFill>
              <a:latin typeface="+mn-lt"/>
            </a:rPr>
            <a:t>Φόβος </a:t>
          </a:r>
          <a:r>
            <a:rPr lang="el-GR" sz="1100" b="1" kern="1200" dirty="0">
              <a:solidFill>
                <a:schemeClr val="tx1"/>
              </a:solidFill>
              <a:latin typeface="+mn-lt"/>
              <a:cs typeface="Calibri" panose="020F0502020204030204" pitchFamily="34" charset="0"/>
            </a:rPr>
            <a:t>→ το φαγητό δρα ως μέσο ανακούφισης και ως τρόπος καθησυχασμού.</a:t>
          </a:r>
          <a:endParaRPr lang="en-US" sz="1100" b="1" kern="1200" dirty="0">
            <a:solidFill>
              <a:schemeClr val="tx1"/>
            </a:solidFill>
            <a:latin typeface="+mn-lt"/>
          </a:endParaRPr>
        </a:p>
      </dsp:txBody>
      <dsp:txXfrm>
        <a:off x="9309849" y="4077476"/>
        <a:ext cx="1450968" cy="114650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7947AD-0E03-414A-A9CB-B83E10BBB372}">
      <dsp:nvSpPr>
        <dsp:cNvPr id="0" name=""/>
        <dsp:cNvSpPr/>
      </dsp:nvSpPr>
      <dsp:spPr>
        <a:xfrm>
          <a:off x="9119" y="0"/>
          <a:ext cx="4335589" cy="542406"/>
        </a:xfrm>
        <a:prstGeom prst="rect">
          <a:avLst/>
        </a:prstGeom>
        <a:blipFill rotWithShape="0">
          <a:blip xmlns:r="http://schemas.openxmlformats.org/officeDocument/2006/relationships" r:embed="rId1"/>
          <a:stretch>
            <a:fillRect/>
          </a:stretch>
        </a:blipFill>
        <a:ln w="6350" cap="flat" cmpd="sng" algn="ctr">
          <a:solidFill>
            <a:schemeClr val="accent1">
              <a:hueOff val="0"/>
              <a:satOff val="0"/>
              <a:lumOff val="0"/>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63576" tIns="93472" rIns="163576" bIns="93472" numCol="1" spcCol="1270" anchor="ctr" anchorCtr="0">
          <a:noAutofit/>
        </a:bodyPr>
        <a:lstStyle/>
        <a:p>
          <a:pPr marL="0" lvl="0" indent="0" algn="ctr" defTabSz="1022350">
            <a:lnSpc>
              <a:spcPct val="90000"/>
            </a:lnSpc>
            <a:spcBef>
              <a:spcPct val="0"/>
            </a:spcBef>
            <a:spcAft>
              <a:spcPct val="35000"/>
            </a:spcAft>
            <a:buNone/>
          </a:pPr>
          <a:r>
            <a:rPr lang="el-GR" sz="2300" b="1" kern="1200" baseline="0" dirty="0">
              <a:solidFill>
                <a:schemeClr val="tx1"/>
              </a:solidFill>
            </a:rPr>
            <a:t>Βιολογική πείνα</a:t>
          </a:r>
          <a:endParaRPr lang="el-GR" sz="2300" b="1" kern="1200" dirty="0">
            <a:solidFill>
              <a:schemeClr val="tx1"/>
            </a:solidFill>
          </a:endParaRPr>
        </a:p>
      </dsp:txBody>
      <dsp:txXfrm>
        <a:off x="9119" y="0"/>
        <a:ext cx="4335589" cy="542406"/>
      </dsp:txXfrm>
    </dsp:sp>
    <dsp:sp modelId="{1FA26C42-AEB5-4FC4-B8E3-DCDF6845F5F0}">
      <dsp:nvSpPr>
        <dsp:cNvPr id="0" name=""/>
        <dsp:cNvSpPr/>
      </dsp:nvSpPr>
      <dsp:spPr>
        <a:xfrm>
          <a:off x="9119" y="542406"/>
          <a:ext cx="4335589" cy="3621239"/>
        </a:xfrm>
        <a:prstGeom prst="rect">
          <a:avLst/>
        </a:prstGeom>
        <a:solidFill>
          <a:srgbClr val="3FFF3F">
            <a:alpha val="90000"/>
          </a:srgbClr>
        </a:solidFill>
        <a:ln w="6350" cap="flat" cmpd="sng" algn="ctr">
          <a:solidFill>
            <a:schemeClr val="accent1">
              <a:alpha val="90000"/>
              <a:tint val="40000"/>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85344" tIns="85344" rIns="113792" bIns="128016" numCol="1" spcCol="1270" anchor="t" anchorCtr="0">
          <a:noAutofit/>
        </a:bodyPr>
        <a:lstStyle/>
        <a:p>
          <a:pPr marL="171450" lvl="1" indent="-171450" algn="just" defTabSz="711200">
            <a:lnSpc>
              <a:spcPct val="90000"/>
            </a:lnSpc>
            <a:spcBef>
              <a:spcPct val="0"/>
            </a:spcBef>
            <a:spcAft>
              <a:spcPct val="15000"/>
            </a:spcAft>
            <a:buChar char="•"/>
          </a:pPr>
          <a:r>
            <a:rPr lang="el-GR" sz="1600" b="1" i="0" kern="1200" dirty="0"/>
            <a:t>Εμφανίζεται σταδιακά</a:t>
          </a:r>
          <a:r>
            <a:rPr lang="en-US" sz="1600" b="1" i="0" kern="1200" dirty="0"/>
            <a:t>.</a:t>
          </a:r>
          <a:endParaRPr lang="el-GR" sz="1600" b="1" kern="1200" dirty="0"/>
        </a:p>
        <a:p>
          <a:pPr marL="171450" lvl="1" indent="-171450" algn="just" defTabSz="711200">
            <a:lnSpc>
              <a:spcPct val="90000"/>
            </a:lnSpc>
            <a:spcBef>
              <a:spcPct val="0"/>
            </a:spcBef>
            <a:spcAft>
              <a:spcPct val="15000"/>
            </a:spcAft>
            <a:buChar char="•"/>
          </a:pPr>
          <a:r>
            <a:rPr lang="el-GR" sz="1600" b="1" i="0" kern="1200" dirty="0"/>
            <a:t>Όταν επέρχεται κορεσμός, ο εγκέφαλος δίνει εντολή για να μην καταναλώσουμε άλλο.</a:t>
          </a:r>
          <a:endParaRPr lang="el-GR" sz="1600" b="1" kern="1200" dirty="0"/>
        </a:p>
        <a:p>
          <a:pPr marL="171450" lvl="1" indent="-171450" algn="just" defTabSz="711200">
            <a:lnSpc>
              <a:spcPct val="90000"/>
            </a:lnSpc>
            <a:spcBef>
              <a:spcPct val="0"/>
            </a:spcBef>
            <a:spcAft>
              <a:spcPct val="15000"/>
            </a:spcAft>
            <a:buChar char="•"/>
          </a:pPr>
          <a:r>
            <a:rPr lang="el-GR" sz="1600" b="1" i="0" kern="1200" dirty="0"/>
            <a:t> Δεν αισθάνεστε ενοχές μετά τη λήξη γεύματος.</a:t>
          </a:r>
          <a:endParaRPr lang="el-GR" sz="1600" b="1" kern="1200" dirty="0"/>
        </a:p>
        <a:p>
          <a:pPr marL="171450" lvl="1" indent="-171450" algn="just" defTabSz="711200">
            <a:lnSpc>
              <a:spcPct val="90000"/>
            </a:lnSpc>
            <a:spcBef>
              <a:spcPct val="0"/>
            </a:spcBef>
            <a:spcAft>
              <a:spcPct val="15000"/>
            </a:spcAft>
            <a:buChar char="•"/>
          </a:pPr>
          <a:r>
            <a:rPr lang="el-GR" sz="1600" b="1" i="0" kern="1200" dirty="0"/>
            <a:t>Υπάρχει αίσθηση κατανάλωση τροφής από όλες τις ομάδες τροφίμων.</a:t>
          </a:r>
          <a:endParaRPr lang="el-GR" sz="1600" b="1" kern="1200" dirty="0"/>
        </a:p>
        <a:p>
          <a:pPr marL="171450" lvl="1" indent="-171450" algn="just" defTabSz="711200">
            <a:lnSpc>
              <a:spcPct val="90000"/>
            </a:lnSpc>
            <a:spcBef>
              <a:spcPct val="0"/>
            </a:spcBef>
            <a:spcAft>
              <a:spcPct val="15000"/>
            </a:spcAft>
            <a:buChar char="•"/>
          </a:pPr>
          <a:r>
            <a:rPr lang="el-GR" sz="1600" b="1" i="0" kern="1200" dirty="0"/>
            <a:t>Είναι συνειδητή και υπάρχει επίγνωση του τι τρώμε την κάθε στιγμή.</a:t>
          </a:r>
          <a:endParaRPr lang="el-GR" sz="1600" b="1" kern="1200" dirty="0"/>
        </a:p>
        <a:p>
          <a:pPr marL="171450" lvl="1" indent="-171450" algn="just" defTabSz="711200">
            <a:lnSpc>
              <a:spcPct val="90000"/>
            </a:lnSpc>
            <a:spcBef>
              <a:spcPct val="0"/>
            </a:spcBef>
            <a:spcAft>
              <a:spcPct val="15000"/>
            </a:spcAft>
            <a:buChar char="•"/>
          </a:pPr>
          <a:r>
            <a:rPr lang="el-GR" sz="1600" b="1" i="0" kern="1200" dirty="0"/>
            <a:t>Εντοπίζεται στο στομάχι. </a:t>
          </a:r>
          <a:endParaRPr lang="el-GR" sz="1600" b="1" kern="1200" dirty="0"/>
        </a:p>
        <a:p>
          <a:pPr marL="171450" lvl="1" indent="-171450" algn="just" defTabSz="711200">
            <a:lnSpc>
              <a:spcPct val="90000"/>
            </a:lnSpc>
            <a:spcBef>
              <a:spcPct val="0"/>
            </a:spcBef>
            <a:spcAft>
              <a:spcPct val="15000"/>
            </a:spcAft>
            <a:buChar char="•"/>
          </a:pPr>
          <a:r>
            <a:rPr lang="el-GR" sz="1600" b="1" i="0" kern="1200" dirty="0"/>
            <a:t>Υπάρχει υπομονή. Σκεφτόμαστε ότι πρέπει να φάμε, αλλά όχι αμέσως ΤΩΡΑ.</a:t>
          </a:r>
          <a:endParaRPr lang="el-GR" sz="1600" b="1" kern="1200" dirty="0"/>
        </a:p>
        <a:p>
          <a:pPr marL="171450" lvl="1" indent="-171450" algn="just" defTabSz="711200">
            <a:lnSpc>
              <a:spcPct val="90000"/>
            </a:lnSpc>
            <a:spcBef>
              <a:spcPct val="0"/>
            </a:spcBef>
            <a:spcAft>
              <a:spcPct val="15000"/>
            </a:spcAft>
            <a:buChar char="•"/>
          </a:pPr>
          <a:endParaRPr lang="el-GR" sz="1600" b="1" kern="1200" dirty="0"/>
        </a:p>
        <a:p>
          <a:pPr marL="171450" lvl="1" indent="-171450" algn="just" defTabSz="711200">
            <a:lnSpc>
              <a:spcPct val="90000"/>
            </a:lnSpc>
            <a:spcBef>
              <a:spcPct val="0"/>
            </a:spcBef>
            <a:spcAft>
              <a:spcPct val="15000"/>
            </a:spcAft>
            <a:buChar char="•"/>
          </a:pPr>
          <a:endParaRPr lang="el-GR" sz="1600" b="1" kern="1200" dirty="0"/>
        </a:p>
        <a:p>
          <a:pPr marL="171450" lvl="1" indent="-171450" algn="just" defTabSz="755650">
            <a:lnSpc>
              <a:spcPct val="90000"/>
            </a:lnSpc>
            <a:spcBef>
              <a:spcPct val="0"/>
            </a:spcBef>
            <a:spcAft>
              <a:spcPct val="15000"/>
            </a:spcAft>
            <a:buChar char="•"/>
          </a:pPr>
          <a:endParaRPr lang="el-GR" sz="1700" b="1" kern="1200" dirty="0"/>
        </a:p>
        <a:p>
          <a:pPr marL="171450" lvl="1" indent="-171450" algn="just" defTabSz="755650">
            <a:lnSpc>
              <a:spcPct val="90000"/>
            </a:lnSpc>
            <a:spcBef>
              <a:spcPct val="0"/>
            </a:spcBef>
            <a:spcAft>
              <a:spcPct val="15000"/>
            </a:spcAft>
            <a:buChar char="•"/>
          </a:pPr>
          <a:endParaRPr lang="el-GR" sz="1700" b="1" kern="1200" dirty="0"/>
        </a:p>
        <a:p>
          <a:pPr marL="171450" lvl="1" indent="-171450" algn="just" defTabSz="755650">
            <a:lnSpc>
              <a:spcPct val="90000"/>
            </a:lnSpc>
            <a:spcBef>
              <a:spcPct val="0"/>
            </a:spcBef>
            <a:spcAft>
              <a:spcPct val="15000"/>
            </a:spcAft>
            <a:buChar char="•"/>
          </a:pPr>
          <a:endParaRPr lang="el-GR" sz="1700" b="1" kern="1200" dirty="0"/>
        </a:p>
        <a:p>
          <a:pPr marL="171450" lvl="1" indent="-171450" algn="just" defTabSz="755650">
            <a:lnSpc>
              <a:spcPct val="90000"/>
            </a:lnSpc>
            <a:spcBef>
              <a:spcPct val="0"/>
            </a:spcBef>
            <a:spcAft>
              <a:spcPct val="15000"/>
            </a:spcAft>
            <a:buChar char="•"/>
          </a:pPr>
          <a:endParaRPr lang="el-GR" sz="1700" b="1" kern="1200" dirty="0"/>
        </a:p>
      </dsp:txBody>
      <dsp:txXfrm>
        <a:off x="9119" y="542406"/>
        <a:ext cx="4335589" cy="3621239"/>
      </dsp:txXfrm>
    </dsp:sp>
    <dsp:sp modelId="{87A3CF50-86C5-4A18-8A32-2BB65932F149}">
      <dsp:nvSpPr>
        <dsp:cNvPr id="0" name=""/>
        <dsp:cNvSpPr/>
      </dsp:nvSpPr>
      <dsp:spPr>
        <a:xfrm>
          <a:off x="4951691" y="0"/>
          <a:ext cx="4335589" cy="542406"/>
        </a:xfrm>
        <a:prstGeom prst="rect">
          <a:avLst/>
        </a:prstGeom>
        <a:blipFill dpi="0" rotWithShape="0">
          <a:blip xmlns:r="http://schemas.openxmlformats.org/officeDocument/2006/relationships" r:embed="rId2"/>
          <a:srcRect/>
          <a:stretch>
            <a:fillRect/>
          </a:stretch>
        </a:blipFill>
        <a:ln w="6350" cap="flat" cmpd="sng" algn="ctr">
          <a:solidFill>
            <a:schemeClr val="accent1">
              <a:hueOff val="0"/>
              <a:satOff val="0"/>
              <a:lumOff val="0"/>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63576" tIns="93472" rIns="163576" bIns="93472" numCol="1" spcCol="1270" anchor="ctr" anchorCtr="0">
          <a:noAutofit/>
        </a:bodyPr>
        <a:lstStyle/>
        <a:p>
          <a:pPr marL="0" lvl="0" indent="0" algn="ctr" defTabSz="1022350">
            <a:lnSpc>
              <a:spcPct val="90000"/>
            </a:lnSpc>
            <a:spcBef>
              <a:spcPct val="0"/>
            </a:spcBef>
            <a:spcAft>
              <a:spcPct val="35000"/>
            </a:spcAft>
            <a:buNone/>
          </a:pPr>
          <a:r>
            <a:rPr lang="el-GR" sz="2300" b="1" kern="1200" baseline="0" dirty="0">
              <a:solidFill>
                <a:schemeClr val="tx1"/>
              </a:solidFill>
            </a:rPr>
            <a:t>Συναισθηματική πείνα</a:t>
          </a:r>
          <a:endParaRPr lang="el-GR" sz="2300" b="1" kern="1200" dirty="0">
            <a:solidFill>
              <a:schemeClr val="tx1"/>
            </a:solidFill>
          </a:endParaRPr>
        </a:p>
      </dsp:txBody>
      <dsp:txXfrm>
        <a:off x="4951691" y="0"/>
        <a:ext cx="4335589" cy="542406"/>
      </dsp:txXfrm>
    </dsp:sp>
    <dsp:sp modelId="{6E82C62D-B861-45A9-BFB9-0D77C7A77118}">
      <dsp:nvSpPr>
        <dsp:cNvPr id="0" name=""/>
        <dsp:cNvSpPr/>
      </dsp:nvSpPr>
      <dsp:spPr>
        <a:xfrm>
          <a:off x="4951691" y="542406"/>
          <a:ext cx="4335589" cy="3621239"/>
        </a:xfrm>
        <a:prstGeom prst="rect">
          <a:avLst/>
        </a:prstGeom>
        <a:solidFill>
          <a:srgbClr val="FF3300">
            <a:alpha val="89804"/>
          </a:srgbClr>
        </a:solidFill>
        <a:ln w="6350" cap="flat" cmpd="sng" algn="ctr">
          <a:solidFill>
            <a:schemeClr val="accent1">
              <a:alpha val="90000"/>
              <a:tint val="40000"/>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85344" tIns="85344" rIns="113792" bIns="128016" numCol="1" spcCol="1270" anchor="t" anchorCtr="0">
          <a:noAutofit/>
        </a:bodyPr>
        <a:lstStyle/>
        <a:p>
          <a:pPr marL="171450" lvl="1" indent="-171450" algn="just" defTabSz="711200">
            <a:lnSpc>
              <a:spcPct val="90000"/>
            </a:lnSpc>
            <a:spcBef>
              <a:spcPct val="0"/>
            </a:spcBef>
            <a:spcAft>
              <a:spcPct val="15000"/>
            </a:spcAft>
            <a:buChar char="•"/>
          </a:pPr>
          <a:r>
            <a:rPr lang="el-GR" sz="1600" b="1" i="0" kern="1200" dirty="0"/>
            <a:t>Εμφανίζεται ξαφνικά</a:t>
          </a:r>
          <a:r>
            <a:rPr lang="en-US" sz="1600" b="1" i="0" kern="1200" dirty="0"/>
            <a:t>.</a:t>
          </a:r>
          <a:endParaRPr lang="el-GR" sz="1600" b="1" kern="1200" dirty="0"/>
        </a:p>
        <a:p>
          <a:pPr marL="171450" lvl="1" indent="-171450" algn="just" defTabSz="711200">
            <a:lnSpc>
              <a:spcPct val="90000"/>
            </a:lnSpc>
            <a:spcBef>
              <a:spcPct val="0"/>
            </a:spcBef>
            <a:spcAft>
              <a:spcPct val="15000"/>
            </a:spcAft>
            <a:buChar char="•"/>
          </a:pPr>
          <a:r>
            <a:rPr lang="el-GR" sz="1600" b="1" i="0" kern="1200" dirty="0"/>
            <a:t>Υπάρχει η αίσθηση ότι δεν χορταίνουμε ποτέ.</a:t>
          </a:r>
          <a:endParaRPr lang="el-GR" sz="1600" b="1" kern="1200" dirty="0"/>
        </a:p>
        <a:p>
          <a:pPr marL="171450" lvl="1" indent="-171450" algn="just" defTabSz="711200">
            <a:lnSpc>
              <a:spcPct val="90000"/>
            </a:lnSpc>
            <a:spcBef>
              <a:spcPct val="0"/>
            </a:spcBef>
            <a:spcAft>
              <a:spcPct val="15000"/>
            </a:spcAft>
            <a:buChar char="•"/>
          </a:pPr>
          <a:r>
            <a:rPr lang="el-GR" sz="1600" b="1" i="0" kern="1200" dirty="0"/>
            <a:t>Συνοδεύεται το αίσθημα της ενοχής.</a:t>
          </a:r>
          <a:endParaRPr lang="el-GR" sz="1600" b="1" kern="1200" dirty="0"/>
        </a:p>
        <a:p>
          <a:pPr marL="171450" lvl="1" indent="-171450" algn="just" defTabSz="711200">
            <a:lnSpc>
              <a:spcPct val="90000"/>
            </a:lnSpc>
            <a:spcBef>
              <a:spcPct val="0"/>
            </a:spcBef>
            <a:spcAft>
              <a:spcPct val="15000"/>
            </a:spcAft>
            <a:buChar char="•"/>
          </a:pPr>
          <a:r>
            <a:rPr lang="el-GR" sz="1600" b="1" i="0" kern="1200" dirty="0"/>
            <a:t>Επιλογή κυρίως ανθυγιεινών τροφίμων, πλούσιων σε λιπαρά, ζάχαρη και αλάτι.</a:t>
          </a:r>
          <a:endParaRPr lang="el-GR" sz="1600" b="1" kern="1200" dirty="0"/>
        </a:p>
        <a:p>
          <a:pPr marL="171450" lvl="1" indent="-171450" algn="just" defTabSz="711200">
            <a:lnSpc>
              <a:spcPct val="90000"/>
            </a:lnSpc>
            <a:spcBef>
              <a:spcPct val="0"/>
            </a:spcBef>
            <a:spcAft>
              <a:spcPct val="15000"/>
            </a:spcAft>
            <a:buChar char="•"/>
          </a:pPr>
          <a:r>
            <a:rPr lang="el-GR" sz="1600" b="1" i="0" kern="1200" dirty="0"/>
            <a:t>Δεν υπάρχει ο έλεγχος στην ποσότητα του φαγητού που καταναλώνουμε.</a:t>
          </a:r>
          <a:endParaRPr lang="el-GR" sz="1600" b="1" kern="1200" dirty="0"/>
        </a:p>
        <a:p>
          <a:pPr marL="171450" lvl="1" indent="-171450" algn="just" defTabSz="711200">
            <a:lnSpc>
              <a:spcPct val="90000"/>
            </a:lnSpc>
            <a:spcBef>
              <a:spcPct val="0"/>
            </a:spcBef>
            <a:spcAft>
              <a:spcPct val="15000"/>
            </a:spcAft>
            <a:buChar char="•"/>
          </a:pPr>
          <a:r>
            <a:rPr lang="el-GR" sz="1600" b="1" i="0" kern="1200" dirty="0"/>
            <a:t>Συνδέεται άμεσα με συναισθήματα που βιώνουμε και εντοπίζεται στη σκέψη. </a:t>
          </a:r>
          <a:endParaRPr lang="el-GR" sz="1600" b="1" kern="1200" dirty="0"/>
        </a:p>
        <a:p>
          <a:pPr marL="171450" lvl="1" indent="-171450" algn="just" defTabSz="711200">
            <a:lnSpc>
              <a:spcPct val="90000"/>
            </a:lnSpc>
            <a:spcBef>
              <a:spcPct val="0"/>
            </a:spcBef>
            <a:spcAft>
              <a:spcPct val="15000"/>
            </a:spcAft>
            <a:buChar char="•"/>
          </a:pPr>
          <a:r>
            <a:rPr lang="el-GR" sz="1600" b="1" i="0" kern="1200" dirty="0"/>
            <a:t>Επιτακτική ανάγκη για φαγητό.</a:t>
          </a:r>
          <a:endParaRPr lang="el-GR" sz="1600" b="1" kern="1200" dirty="0"/>
        </a:p>
        <a:p>
          <a:pPr marL="171450" lvl="1" indent="-171450" algn="just" defTabSz="755650">
            <a:lnSpc>
              <a:spcPct val="90000"/>
            </a:lnSpc>
            <a:spcBef>
              <a:spcPct val="0"/>
            </a:spcBef>
            <a:spcAft>
              <a:spcPct val="15000"/>
            </a:spcAft>
            <a:buChar char="•"/>
          </a:pPr>
          <a:endParaRPr lang="el-GR" sz="1700" b="1" kern="1200" dirty="0"/>
        </a:p>
      </dsp:txBody>
      <dsp:txXfrm>
        <a:off x="4951691" y="542406"/>
        <a:ext cx="4335589" cy="362123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7FC1AA-7F5A-49FD-B0F6-586FFE2F5B92}">
      <dsp:nvSpPr>
        <dsp:cNvPr id="0" name=""/>
        <dsp:cNvSpPr/>
      </dsp:nvSpPr>
      <dsp:spPr>
        <a:xfrm>
          <a:off x="844791" y="0"/>
          <a:ext cx="9574301" cy="5557288"/>
        </a:xfrm>
        <a:prstGeom prst="rightArrow">
          <a:avLst/>
        </a:prstGeom>
        <a:blipFill rotWithShape="0">
          <a:blip xmlns:r="http://schemas.openxmlformats.org/officeDocument/2006/relationships" r:embed="rId1"/>
          <a:stretch>
            <a:fillRect/>
          </a:stretch>
        </a:blipFill>
        <a:ln>
          <a:noFill/>
        </a:ln>
        <a:effectLst/>
        <a:sp3d z="-400500" extrusionH="63500" contourW="12700" prstMaterial="matte">
          <a:contourClr>
            <a:schemeClr val="lt1">
              <a:tint val="50000"/>
            </a:schemeClr>
          </a:contourClr>
        </a:sp3d>
      </dsp:spPr>
      <dsp:style>
        <a:lnRef idx="0">
          <a:scrgbClr r="0" g="0" b="0"/>
        </a:lnRef>
        <a:fillRef idx="1">
          <a:scrgbClr r="0" g="0" b="0"/>
        </a:fillRef>
        <a:effectRef idx="0">
          <a:scrgbClr r="0" g="0" b="0"/>
        </a:effectRef>
        <a:fontRef idx="minor"/>
      </dsp:style>
    </dsp:sp>
    <dsp:sp modelId="{D480D1E1-C3D3-4019-96F9-63BEE56A6827}">
      <dsp:nvSpPr>
        <dsp:cNvPr id="0" name=""/>
        <dsp:cNvSpPr/>
      </dsp:nvSpPr>
      <dsp:spPr>
        <a:xfrm>
          <a:off x="3849" y="1667186"/>
          <a:ext cx="2501374" cy="2222915"/>
        </a:xfrm>
        <a:prstGeom prst="roundRect">
          <a:avLst/>
        </a:prstGeom>
        <a:solidFill>
          <a:srgbClr val="00FFFF"/>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l-GR" sz="1300" b="1" kern="1200" dirty="0">
              <a:solidFill>
                <a:schemeClr val="tx1"/>
              </a:solidFill>
              <a:latin typeface="+mn-lt"/>
              <a:cs typeface="Calibri" panose="020F0502020204030204" pitchFamily="34" charset="0"/>
            </a:rPr>
            <a:t>→ Να εκπαιδευτεί ώστε </a:t>
          </a:r>
          <a:r>
            <a:rPr lang="el-GR" sz="1300" b="1" i="0" kern="1200" dirty="0">
              <a:solidFill>
                <a:schemeClr val="tx1"/>
              </a:solidFill>
              <a:latin typeface="+mn-lt"/>
            </a:rPr>
            <a:t>να ελέγχει την παρόρμηση για φαγητό, πχ. αναβάλλοντας για 5’ το φαγητό, μέχρι να χαλαρώσει.</a:t>
          </a:r>
          <a:endParaRPr lang="el-GR" sz="1300" b="1" kern="1200" dirty="0">
            <a:solidFill>
              <a:schemeClr val="tx1"/>
            </a:solidFill>
            <a:latin typeface="+mn-lt"/>
          </a:endParaRPr>
        </a:p>
      </dsp:txBody>
      <dsp:txXfrm>
        <a:off x="112363" y="1775700"/>
        <a:ext cx="2284346" cy="2005887"/>
      </dsp:txXfrm>
    </dsp:sp>
    <dsp:sp modelId="{B3552347-0B06-40FF-9176-A1EAE0ADA9A0}">
      <dsp:nvSpPr>
        <dsp:cNvPr id="0" name=""/>
        <dsp:cNvSpPr/>
      </dsp:nvSpPr>
      <dsp:spPr>
        <a:xfrm>
          <a:off x="2922119" y="1667186"/>
          <a:ext cx="2501374" cy="2222915"/>
        </a:xfrm>
        <a:prstGeom prst="roundRect">
          <a:avLst/>
        </a:prstGeom>
        <a:solidFill>
          <a:srgbClr val="FFFF00"/>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l-GR" sz="1300" b="1" i="0" kern="1200" dirty="0">
              <a:solidFill>
                <a:schemeClr val="tx1"/>
              </a:solidFill>
              <a:latin typeface="+mn-lt"/>
              <a:cs typeface="Calibri" panose="020F0502020204030204" pitchFamily="34" charset="0"/>
            </a:rPr>
            <a:t>→  </a:t>
          </a:r>
          <a:r>
            <a:rPr lang="el-GR" sz="1300" b="1" i="0" kern="1200" dirty="0">
              <a:solidFill>
                <a:schemeClr val="tx1"/>
              </a:solidFill>
              <a:latin typeface="+mn-lt"/>
            </a:rPr>
            <a:t>Να σημειώνει τις τροφές που κατανάλωσε μέσα σε μία μέρα και για ποιους λόγους (ημερολόγιο συναισθηματικού φαγητού): πως ένιωθε, τι είχε προηγηθεί, τι σωματικά ερεθίσματα υπήρχαν κ.ά. </a:t>
          </a:r>
          <a:endParaRPr lang="el-GR" sz="1300" b="1" kern="1200" dirty="0">
            <a:solidFill>
              <a:schemeClr val="tx1"/>
            </a:solidFill>
            <a:latin typeface="+mn-lt"/>
          </a:endParaRPr>
        </a:p>
        <a:p>
          <a:pPr marL="0" lvl="0" indent="0" algn="just" defTabSz="577850">
            <a:lnSpc>
              <a:spcPct val="90000"/>
            </a:lnSpc>
            <a:spcBef>
              <a:spcPct val="0"/>
            </a:spcBef>
            <a:spcAft>
              <a:spcPct val="35000"/>
            </a:spcAft>
            <a:buNone/>
          </a:pPr>
          <a:endParaRPr lang="el-GR" sz="1300" b="1" kern="1200" dirty="0">
            <a:solidFill>
              <a:schemeClr val="tx1"/>
            </a:solidFill>
            <a:latin typeface="+mn-lt"/>
          </a:endParaRPr>
        </a:p>
      </dsp:txBody>
      <dsp:txXfrm>
        <a:off x="3030633" y="1775700"/>
        <a:ext cx="2284346" cy="2005887"/>
      </dsp:txXfrm>
    </dsp:sp>
    <dsp:sp modelId="{BB3AC852-D93B-4408-8207-A09F52885948}">
      <dsp:nvSpPr>
        <dsp:cNvPr id="0" name=""/>
        <dsp:cNvSpPr/>
      </dsp:nvSpPr>
      <dsp:spPr>
        <a:xfrm>
          <a:off x="5840389" y="1667186"/>
          <a:ext cx="2501374" cy="2222915"/>
        </a:xfrm>
        <a:prstGeom prst="roundRect">
          <a:avLst/>
        </a:prstGeom>
        <a:solidFill>
          <a:srgbClr val="FF0066"/>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l-GR" sz="1300" b="1" i="0" u="none" kern="1200" dirty="0">
              <a:solidFill>
                <a:schemeClr val="tx1"/>
              </a:solidFill>
              <a:latin typeface="Calibri" panose="020F0502020204030204" pitchFamily="34" charset="0"/>
              <a:cs typeface="Calibri" panose="020F0502020204030204" pitchFamily="34" charset="0"/>
            </a:rPr>
            <a:t>→ </a:t>
          </a:r>
          <a:r>
            <a:rPr lang="el-GR" sz="1300" b="1" i="0" u="none" kern="1200" dirty="0">
              <a:solidFill>
                <a:schemeClr val="tx1"/>
              </a:solidFill>
            </a:rPr>
            <a:t>Να ακολουθήσει ένα βασικό πρόγραμμα </a:t>
          </a:r>
          <a:r>
            <a:rPr lang="el-GR" sz="1300" b="1" i="0" u="none" kern="1200" dirty="0" err="1">
              <a:solidFill>
                <a:schemeClr val="tx1"/>
              </a:solidFill>
            </a:rPr>
            <a:t>αυτοφροντίδας</a:t>
          </a:r>
          <a:r>
            <a:rPr lang="el-GR" sz="1300" b="1" i="0" u="none" kern="1200" dirty="0">
              <a:solidFill>
                <a:schemeClr val="tx1"/>
              </a:solidFill>
            </a:rPr>
            <a:t>, που να περιλαμβάνει υγιεινή διατροφή, άσκηση και ύπνο.</a:t>
          </a:r>
          <a:endParaRPr lang="el-GR" sz="1300" b="1" u="none" kern="1200" dirty="0">
            <a:solidFill>
              <a:schemeClr val="tx1"/>
            </a:solidFill>
            <a:latin typeface="+mn-lt"/>
          </a:endParaRPr>
        </a:p>
      </dsp:txBody>
      <dsp:txXfrm>
        <a:off x="5948903" y="1775700"/>
        <a:ext cx="2284346" cy="2005887"/>
      </dsp:txXfrm>
    </dsp:sp>
    <dsp:sp modelId="{C592316F-C83A-41E2-A919-19C9FC86D089}">
      <dsp:nvSpPr>
        <dsp:cNvPr id="0" name=""/>
        <dsp:cNvSpPr/>
      </dsp:nvSpPr>
      <dsp:spPr>
        <a:xfrm>
          <a:off x="8758659" y="1667186"/>
          <a:ext cx="2501374" cy="2222915"/>
        </a:xfrm>
        <a:prstGeom prst="roundRect">
          <a:avLst/>
        </a:prstGeom>
        <a:solidFill>
          <a:srgbClr val="00FF00"/>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l-GR" sz="1300" b="1" i="0" kern="1200" dirty="0">
              <a:solidFill>
                <a:schemeClr val="tx1"/>
              </a:solidFill>
              <a:latin typeface="+mn-lt"/>
              <a:cs typeface="Calibri" panose="020F0502020204030204" pitchFamily="34" charset="0"/>
            </a:rPr>
            <a:t>→ </a:t>
          </a:r>
          <a:r>
            <a:rPr lang="el-GR" sz="1300" b="1" i="0" kern="1200" dirty="0">
              <a:solidFill>
                <a:schemeClr val="tx1"/>
              </a:solidFill>
              <a:latin typeface="+mn-lt"/>
            </a:rPr>
            <a:t>Να εφαρμόσει εναλλακτικές μεθόδους στη διαχείριση των συναισθημάτων π.χ. να βγει βόλτα με κάποιον φίλο του/της όταν δεν αισθάνεται καλά, αντί να καταφύγει στο φαγητό.</a:t>
          </a:r>
          <a:endParaRPr lang="el-GR" sz="1300" b="1" kern="1200" dirty="0">
            <a:solidFill>
              <a:schemeClr val="tx1"/>
            </a:solidFill>
            <a:latin typeface="+mn-lt"/>
          </a:endParaRPr>
        </a:p>
      </dsp:txBody>
      <dsp:txXfrm>
        <a:off x="8867173" y="1775700"/>
        <a:ext cx="2284346" cy="200588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D15794-CD58-4A78-881A-8B7B06D223FA}">
      <dsp:nvSpPr>
        <dsp:cNvPr id="0" name=""/>
        <dsp:cNvSpPr/>
      </dsp:nvSpPr>
      <dsp:spPr>
        <a:xfrm>
          <a:off x="1461398" y="0"/>
          <a:ext cx="3409836" cy="3410253"/>
        </a:xfrm>
        <a:prstGeom prst="ellipse">
          <a:avLst/>
        </a:prstGeom>
        <a:blipFill dpi="0" rotWithShape="0">
          <a:blip xmlns:r="http://schemas.openxmlformats.org/officeDocument/2006/relationships" r:embed="rId1">
            <a:alphaModFix amt="79000"/>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l-GR" sz="1300" b="1" kern="1200" dirty="0"/>
            <a:t>Η έντονη ανησυχία του ατόμου για το σωματικό του βάρος και η υπερβολική ενασχόλησή του με την τροφή</a:t>
          </a:r>
          <a:r>
            <a:rPr lang="en-US" sz="1300" b="1" kern="1200" dirty="0"/>
            <a:t>, </a:t>
          </a:r>
          <a:r>
            <a:rPr lang="el-GR" sz="1300" b="1" kern="1200" dirty="0"/>
            <a:t>είναι τα χαρακτηριστικά που υποδεικνύουν την έναρξη μιας διαταραγμένης διατροφικής συμπεριφοράς και μπορεί να οδηγήσουν σε μια διατροφική διαταραχή με την πάροδο του χρόνου</a:t>
          </a:r>
          <a:r>
            <a:rPr lang="en-US" sz="1300" b="1" kern="1200" dirty="0"/>
            <a:t>.</a:t>
          </a:r>
          <a:endParaRPr lang="en-US" sz="1300" b="1" kern="1200" dirty="0">
            <a:solidFill>
              <a:schemeClr val="tx1"/>
            </a:solidFill>
          </a:endParaRPr>
        </a:p>
      </dsp:txBody>
      <dsp:txXfrm>
        <a:off x="1960757" y="499420"/>
        <a:ext cx="2411118" cy="2411413"/>
      </dsp:txXfrm>
    </dsp:sp>
    <dsp:sp modelId="{0E4501E7-07C3-4524-B8D1-89C811A07BC6}">
      <dsp:nvSpPr>
        <dsp:cNvPr id="0" name=""/>
        <dsp:cNvSpPr/>
      </dsp:nvSpPr>
      <dsp:spPr>
        <a:xfrm>
          <a:off x="3250663" y="2274450"/>
          <a:ext cx="3409836" cy="3410253"/>
        </a:xfrm>
        <a:prstGeom prst="ellipse">
          <a:avLst/>
        </a:prstGeom>
        <a:solidFill>
          <a:srgbClr val="00FFF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l-GR" sz="1300" b="1" kern="1200" dirty="0"/>
            <a:t>Οι ψυχογενείς διατροφικές διαταραχές συνιστούν μια πολύπλοκη κατάσταση όπου οι διαταραγμένες διατροφικές συνήθειες, καθώς και οι ψυχολογικές δυσκολίες, χρειάζεται να θεραπευτούν. </a:t>
          </a:r>
          <a:br>
            <a:rPr lang="en-US" sz="1300" b="1" kern="1200" dirty="0">
              <a:solidFill>
                <a:schemeClr val="tx1"/>
              </a:solidFill>
            </a:rPr>
          </a:br>
          <a:endParaRPr lang="en-US" sz="1300" b="1" kern="1200" dirty="0">
            <a:solidFill>
              <a:schemeClr val="tx1"/>
            </a:solidFill>
          </a:endParaRPr>
        </a:p>
      </dsp:txBody>
      <dsp:txXfrm>
        <a:off x="3750022" y="2773870"/>
        <a:ext cx="2411118" cy="2411413"/>
      </dsp:txXfrm>
    </dsp:sp>
    <dsp:sp modelId="{3B9F4AC6-4E02-43C3-9B25-5D53E1E79B0B}">
      <dsp:nvSpPr>
        <dsp:cNvPr id="0" name=""/>
        <dsp:cNvSpPr/>
      </dsp:nvSpPr>
      <dsp:spPr>
        <a:xfrm>
          <a:off x="4969228" y="0"/>
          <a:ext cx="3409836" cy="3410253"/>
        </a:xfrm>
        <a:prstGeom prst="ellipse">
          <a:avLst/>
        </a:prstGeom>
        <a:solidFill>
          <a:srgbClr val="CCFF3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l-GR" sz="1300" b="1" kern="1200" dirty="0"/>
            <a:t>Οι κυριότερες μορφές διατροφικών διαταραχών είναι η νευρική ανορεξία, η ψυχογενής βουλιμία και η επεισοδιακή </a:t>
          </a:r>
          <a:r>
            <a:rPr lang="el-GR" sz="1300" b="1" kern="1200" dirty="0" err="1"/>
            <a:t>υπερφαγία</a:t>
          </a:r>
          <a:r>
            <a:rPr lang="el-GR" sz="1300" b="1" kern="1200" dirty="0"/>
            <a:t>.</a:t>
          </a:r>
          <a:endParaRPr lang="en-US" sz="1300" b="1" kern="1200" dirty="0">
            <a:solidFill>
              <a:schemeClr val="tx1"/>
            </a:solidFill>
          </a:endParaRPr>
        </a:p>
      </dsp:txBody>
      <dsp:txXfrm>
        <a:off x="5468587" y="499420"/>
        <a:ext cx="2411118" cy="2411413"/>
      </dsp:txXfrm>
    </dsp:sp>
    <dsp:sp modelId="{17E1894D-CDD9-442A-854D-F68B1B85FBDA}">
      <dsp:nvSpPr>
        <dsp:cNvPr id="0" name=""/>
        <dsp:cNvSpPr/>
      </dsp:nvSpPr>
      <dsp:spPr>
        <a:xfrm>
          <a:off x="6492219" y="2274450"/>
          <a:ext cx="3409836" cy="3410253"/>
        </a:xfrm>
        <a:prstGeom prst="ellipse">
          <a:avLst/>
        </a:prstGeom>
        <a:solidFill>
          <a:srgbClr val="FF33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l-GR" sz="1300" b="1" kern="1200" dirty="0"/>
            <a:t>Οποιοσδήποτε μπορεί να αναπτύξει μια </a:t>
          </a:r>
          <a:r>
            <a:rPr lang="el-GR" sz="1300" b="1" kern="1200" dirty="0" err="1"/>
            <a:t>νευρογενή</a:t>
          </a:r>
          <a:r>
            <a:rPr lang="el-GR" sz="1300" b="1" kern="1200" dirty="0"/>
            <a:t> διατροφική διαταραχή, άσχετα από την ηλικία, το φύλο ή το εκπαιδευτικό του επίπεδο. Ωστόσο, οι νεαρές γυναίκες είναι περισσότερο ευπαθείς, ιδιαίτερα μεταξύ των ηλικιών 15 – 25.</a:t>
          </a:r>
          <a:endParaRPr lang="en-US" sz="1300" b="1" kern="1200" dirty="0">
            <a:solidFill>
              <a:schemeClr val="tx1"/>
            </a:solidFill>
          </a:endParaRPr>
        </a:p>
      </dsp:txBody>
      <dsp:txXfrm>
        <a:off x="6991578" y="2773870"/>
        <a:ext cx="2411118" cy="241141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549457-99A0-49C7-B2ED-42F886263716}">
      <dsp:nvSpPr>
        <dsp:cNvPr id="0" name=""/>
        <dsp:cNvSpPr/>
      </dsp:nvSpPr>
      <dsp:spPr>
        <a:xfrm>
          <a:off x="5513952" y="2333822"/>
          <a:ext cx="4329792" cy="730923"/>
        </a:xfrm>
        <a:custGeom>
          <a:avLst/>
          <a:gdLst/>
          <a:ahLst/>
          <a:cxnLst/>
          <a:rect l="0" t="0" r="0" b="0"/>
          <a:pathLst>
            <a:path>
              <a:moveTo>
                <a:pt x="0" y="0"/>
              </a:moveTo>
              <a:lnTo>
                <a:pt x="0" y="512137"/>
              </a:lnTo>
              <a:lnTo>
                <a:pt x="4329792" y="512137"/>
              </a:lnTo>
              <a:lnTo>
                <a:pt x="4329792" y="730923"/>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AF329389-0896-421B-9135-27F2160CF013}">
      <dsp:nvSpPr>
        <dsp:cNvPr id="0" name=""/>
        <dsp:cNvSpPr/>
      </dsp:nvSpPr>
      <dsp:spPr>
        <a:xfrm>
          <a:off x="5513952" y="2333822"/>
          <a:ext cx="1443264" cy="730923"/>
        </a:xfrm>
        <a:custGeom>
          <a:avLst/>
          <a:gdLst/>
          <a:ahLst/>
          <a:cxnLst/>
          <a:rect l="0" t="0" r="0" b="0"/>
          <a:pathLst>
            <a:path>
              <a:moveTo>
                <a:pt x="0" y="0"/>
              </a:moveTo>
              <a:lnTo>
                <a:pt x="0" y="512137"/>
              </a:lnTo>
              <a:lnTo>
                <a:pt x="1443264" y="512137"/>
              </a:lnTo>
              <a:lnTo>
                <a:pt x="1443264" y="730923"/>
              </a:lnTo>
            </a:path>
          </a:pathLst>
        </a:custGeom>
        <a:noFill/>
        <a:ln w="12700" cap="flat" cmpd="sng" algn="ctr">
          <a:solidFill>
            <a:srgbClr val="6600FF"/>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A240413B-9799-43F7-A18B-84628F5F4881}">
      <dsp:nvSpPr>
        <dsp:cNvPr id="0" name=""/>
        <dsp:cNvSpPr/>
      </dsp:nvSpPr>
      <dsp:spPr>
        <a:xfrm>
          <a:off x="4070688" y="2333822"/>
          <a:ext cx="1443264" cy="730923"/>
        </a:xfrm>
        <a:custGeom>
          <a:avLst/>
          <a:gdLst/>
          <a:ahLst/>
          <a:cxnLst/>
          <a:rect l="0" t="0" r="0" b="0"/>
          <a:pathLst>
            <a:path>
              <a:moveTo>
                <a:pt x="1443264" y="0"/>
              </a:moveTo>
              <a:lnTo>
                <a:pt x="1443264" y="512137"/>
              </a:lnTo>
              <a:lnTo>
                <a:pt x="0" y="512137"/>
              </a:lnTo>
              <a:lnTo>
                <a:pt x="0" y="730923"/>
              </a:lnTo>
            </a:path>
          </a:pathLst>
        </a:custGeom>
        <a:noFill/>
        <a:ln w="12700" cap="flat" cmpd="sng" algn="ctr">
          <a:gradFill flip="none" rotWithShape="1">
            <a:gsLst>
              <a:gs pos="0">
                <a:srgbClr val="A603AB"/>
              </a:gs>
              <a:gs pos="21001">
                <a:srgbClr val="0819FB"/>
              </a:gs>
              <a:gs pos="35001">
                <a:srgbClr val="1A8D48"/>
              </a:gs>
              <a:gs pos="52000">
                <a:srgbClr val="FFFF00"/>
              </a:gs>
              <a:gs pos="73000">
                <a:srgbClr val="EE3F17"/>
              </a:gs>
              <a:gs pos="88000">
                <a:srgbClr val="E81766"/>
              </a:gs>
              <a:gs pos="100000">
                <a:srgbClr val="A603AB"/>
              </a:gs>
            </a:gsLst>
            <a:lin ang="16200000" scaled="1"/>
            <a:tileRect/>
          </a:gra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FB4D40C8-8C70-4DE5-8DBD-91211C79BA87}">
      <dsp:nvSpPr>
        <dsp:cNvPr id="0" name=""/>
        <dsp:cNvSpPr/>
      </dsp:nvSpPr>
      <dsp:spPr>
        <a:xfrm>
          <a:off x="1184160" y="2333822"/>
          <a:ext cx="4329792" cy="730923"/>
        </a:xfrm>
        <a:custGeom>
          <a:avLst/>
          <a:gdLst/>
          <a:ahLst/>
          <a:cxnLst/>
          <a:rect l="0" t="0" r="0" b="0"/>
          <a:pathLst>
            <a:path>
              <a:moveTo>
                <a:pt x="4329792" y="0"/>
              </a:moveTo>
              <a:lnTo>
                <a:pt x="4329792" y="512137"/>
              </a:lnTo>
              <a:lnTo>
                <a:pt x="0" y="512137"/>
              </a:lnTo>
              <a:lnTo>
                <a:pt x="0" y="730923"/>
              </a:lnTo>
            </a:path>
          </a:pathLst>
        </a:custGeom>
        <a:noFill/>
        <a:ln w="12700" cap="flat" cmpd="sng" algn="ctr">
          <a:solidFill>
            <a:srgbClr val="00CC00"/>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428D3946-A306-4B4A-9A45-6940F82E14A6}">
      <dsp:nvSpPr>
        <dsp:cNvPr id="0" name=""/>
        <dsp:cNvSpPr/>
      </dsp:nvSpPr>
      <dsp:spPr>
        <a:xfrm>
          <a:off x="4286338" y="756636"/>
          <a:ext cx="2455228" cy="1577186"/>
        </a:xfrm>
        <a:prstGeom prst="roundRect">
          <a:avLst>
            <a:gd name="adj" fmla="val 10000"/>
          </a:avLst>
        </a:prstGeom>
        <a:blipFill rotWithShape="0">
          <a:blip xmlns:r="http://schemas.openxmlformats.org/officeDocument/2006/relationships" r:embed="rId1"/>
          <a:stretch>
            <a:fillRect/>
          </a:stretch>
        </a:blip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349D57DB-991A-4718-831C-CBC0509A5B3F}">
      <dsp:nvSpPr>
        <dsp:cNvPr id="0" name=""/>
        <dsp:cNvSpPr/>
      </dsp:nvSpPr>
      <dsp:spPr>
        <a:xfrm>
          <a:off x="4548749" y="1005927"/>
          <a:ext cx="2455228" cy="1577186"/>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l-GR" sz="1500" b="1" i="0" kern="1200" dirty="0">
              <a:solidFill>
                <a:schemeClr val="tx1"/>
              </a:solidFill>
              <a:latin typeface="+mn-lt"/>
            </a:rPr>
            <a:t>Παράγοντες που συντελούν στην εκδήλωση διατροφικών διαταραχών</a:t>
          </a:r>
        </a:p>
      </dsp:txBody>
      <dsp:txXfrm>
        <a:off x="4594943" y="1052121"/>
        <a:ext cx="2362840" cy="1484798"/>
      </dsp:txXfrm>
    </dsp:sp>
    <dsp:sp modelId="{FBD36F8B-2B37-404E-9E1F-B1CEC2C14E92}">
      <dsp:nvSpPr>
        <dsp:cNvPr id="0" name=""/>
        <dsp:cNvSpPr/>
      </dsp:nvSpPr>
      <dsp:spPr>
        <a:xfrm>
          <a:off x="3307" y="3064746"/>
          <a:ext cx="2361704" cy="1499682"/>
        </a:xfrm>
        <a:prstGeom prst="roundRect">
          <a:avLst>
            <a:gd name="adj" fmla="val 10000"/>
          </a:avLst>
        </a:prstGeom>
        <a:solidFill>
          <a:srgbClr val="FF3E11"/>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D700BAC0-8B82-43F9-9AC7-E160B715A5CE}">
      <dsp:nvSpPr>
        <dsp:cNvPr id="0" name=""/>
        <dsp:cNvSpPr/>
      </dsp:nvSpPr>
      <dsp:spPr>
        <a:xfrm>
          <a:off x="265719" y="3314037"/>
          <a:ext cx="2361704" cy="1499682"/>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l-GR" sz="1200" b="1" kern="1200" dirty="0">
              <a:solidFill>
                <a:schemeClr val="tx1"/>
              </a:solidFill>
              <a:latin typeface="+mn-lt"/>
            </a:rPr>
            <a:t>Γενετική προδιάθεση</a:t>
          </a:r>
        </a:p>
      </dsp:txBody>
      <dsp:txXfrm>
        <a:off x="309643" y="3357961"/>
        <a:ext cx="2273856" cy="1411834"/>
      </dsp:txXfrm>
    </dsp:sp>
    <dsp:sp modelId="{D1CE3DD7-93C3-4E2F-BBBC-070779198283}">
      <dsp:nvSpPr>
        <dsp:cNvPr id="0" name=""/>
        <dsp:cNvSpPr/>
      </dsp:nvSpPr>
      <dsp:spPr>
        <a:xfrm>
          <a:off x="2889835" y="3064746"/>
          <a:ext cx="2361704" cy="1499682"/>
        </a:xfrm>
        <a:prstGeom prst="roundRect">
          <a:avLst>
            <a:gd name="adj" fmla="val 10000"/>
          </a:avLst>
        </a:prstGeom>
        <a:solidFill>
          <a:srgbClr val="00B8B4"/>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CD803383-1A8D-4A4E-A1FA-9BFC9BCDFD8E}">
      <dsp:nvSpPr>
        <dsp:cNvPr id="0" name=""/>
        <dsp:cNvSpPr/>
      </dsp:nvSpPr>
      <dsp:spPr>
        <a:xfrm>
          <a:off x="3152247" y="3314037"/>
          <a:ext cx="2361704" cy="1499682"/>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i="0" kern="1200" dirty="0">
              <a:solidFill>
                <a:schemeClr val="tx1"/>
              </a:solidFill>
              <a:latin typeface="+mn-lt"/>
              <a:cs typeface="Calibri" panose="020F0502020204030204" pitchFamily="34" charset="0"/>
            </a:rPr>
            <a:t> </a:t>
          </a:r>
          <a:r>
            <a:rPr lang="el-GR" sz="1200" b="1" i="0" kern="1200" dirty="0">
              <a:solidFill>
                <a:schemeClr val="tx1"/>
              </a:solidFill>
              <a:latin typeface="+mn-lt"/>
              <a:cs typeface="Calibri" panose="020F0502020204030204" pitchFamily="34" charset="0"/>
            </a:rPr>
            <a:t>Βιολογικοί παράγοντες → </a:t>
          </a:r>
          <a:r>
            <a:rPr lang="el-GR" sz="1200" b="1" i="0" kern="1200" dirty="0">
              <a:latin typeface="+mn-lt"/>
            </a:rPr>
            <a:t>Σε μερικά από τα άτομα που εκδηλώνουν διατροφικές διαταραχές, ορισμένες βιοχημικές παράμετροι του εγκεφάλου που ελέγχουν την πείνα, την όρεξη, και την πέψη είναι ασταθείς.</a:t>
          </a:r>
          <a:endParaRPr lang="el-GR" sz="1200" b="1" kern="1200" dirty="0">
            <a:solidFill>
              <a:schemeClr val="tx1"/>
            </a:solidFill>
            <a:latin typeface="+mn-lt"/>
          </a:endParaRPr>
        </a:p>
      </dsp:txBody>
      <dsp:txXfrm>
        <a:off x="3196171" y="3357961"/>
        <a:ext cx="2273856" cy="1411834"/>
      </dsp:txXfrm>
    </dsp:sp>
    <dsp:sp modelId="{C53B31A7-C42E-4B88-B804-E6A3477F14D0}">
      <dsp:nvSpPr>
        <dsp:cNvPr id="0" name=""/>
        <dsp:cNvSpPr/>
      </dsp:nvSpPr>
      <dsp:spPr>
        <a:xfrm>
          <a:off x="5776363" y="3064746"/>
          <a:ext cx="2361704" cy="1499682"/>
        </a:xfrm>
        <a:prstGeom prst="roundRect">
          <a:avLst>
            <a:gd name="adj" fmla="val 10000"/>
          </a:avLst>
        </a:prstGeom>
        <a:solidFill>
          <a:srgbClr val="FFFF00"/>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F966AFFB-AEFB-47A9-8067-BEA5293333EA}">
      <dsp:nvSpPr>
        <dsp:cNvPr id="0" name=""/>
        <dsp:cNvSpPr/>
      </dsp:nvSpPr>
      <dsp:spPr>
        <a:xfrm>
          <a:off x="6038775" y="3314037"/>
          <a:ext cx="2361704" cy="1499682"/>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l-GR" sz="1200" b="1" kern="1200" dirty="0">
              <a:latin typeface="+mn-lt"/>
            </a:rPr>
            <a:t>Κοινωνικοοικονομικοί &amp; πολιτισμικοί παράγοντες </a:t>
          </a:r>
          <a:r>
            <a:rPr lang="el-GR" sz="1200" b="1" kern="1200" dirty="0">
              <a:latin typeface="+mn-lt"/>
              <a:cs typeface="Calibri" panose="020F0502020204030204" pitchFamily="34" charset="0"/>
            </a:rPr>
            <a:t>→ π.χ.</a:t>
          </a:r>
          <a:r>
            <a:rPr lang="el-GR" sz="1200" b="1" i="0" kern="1200" dirty="0"/>
            <a:t> κοινωνική πίεση που προσδίδει αξία στην απόκτηση του “τέλειου σώματος”, αξιολόγηση των ατόμων βάσει της εξωτερικής τους εμφάνισης και όχι βάσει των δυνατοτήτων τους, </a:t>
          </a:r>
          <a:r>
            <a:rPr lang="el-GR" sz="1200" b="1" kern="1200" dirty="0">
              <a:latin typeface="+mn-lt"/>
            </a:rPr>
            <a:t>πρότυπα ομορφιάς κ.ά.</a:t>
          </a:r>
          <a:endParaRPr lang="el-GR" sz="1200" b="1" kern="1200" dirty="0">
            <a:solidFill>
              <a:schemeClr val="tx1"/>
            </a:solidFill>
            <a:latin typeface="+mn-lt"/>
          </a:endParaRPr>
        </a:p>
      </dsp:txBody>
      <dsp:txXfrm>
        <a:off x="6082699" y="3357961"/>
        <a:ext cx="2273856" cy="1411834"/>
      </dsp:txXfrm>
    </dsp:sp>
    <dsp:sp modelId="{AB25C211-4882-41EA-8045-137A89195BF7}">
      <dsp:nvSpPr>
        <dsp:cNvPr id="0" name=""/>
        <dsp:cNvSpPr/>
      </dsp:nvSpPr>
      <dsp:spPr>
        <a:xfrm>
          <a:off x="8662891" y="3064746"/>
          <a:ext cx="2361704" cy="1499682"/>
        </a:xfrm>
        <a:prstGeom prst="roundRect">
          <a:avLst>
            <a:gd name="adj" fmla="val 10000"/>
          </a:avLst>
        </a:prstGeom>
        <a:solidFill>
          <a:srgbClr val="C00000"/>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9507F038-31A7-4F7B-89FA-3D357B42A1EB}">
      <dsp:nvSpPr>
        <dsp:cNvPr id="0" name=""/>
        <dsp:cNvSpPr/>
      </dsp:nvSpPr>
      <dsp:spPr>
        <a:xfrm>
          <a:off x="8925303" y="3314037"/>
          <a:ext cx="2361704" cy="1499682"/>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l-GR" sz="1200" b="1" kern="1200" dirty="0"/>
            <a:t>Ψυχολογικοί παράγοντες/Προσωπικότητα </a:t>
          </a:r>
          <a:r>
            <a:rPr lang="el-GR" sz="1200" b="1" kern="1200" dirty="0">
              <a:latin typeface="Calibri" panose="020F0502020204030204" pitchFamily="34" charset="0"/>
              <a:cs typeface="Calibri" panose="020F0502020204030204" pitchFamily="34" charset="0"/>
            </a:rPr>
            <a:t>→ Χαμηλή αυτοεκτίμηση, δ</a:t>
          </a:r>
          <a:r>
            <a:rPr lang="el-GR" sz="1200" b="1" i="0" kern="1200" dirty="0"/>
            <a:t>υσκολία στην έκφραση των συναισθημάτων, κατάθλιψη, άγχος, θυμός ή μοναξιά, αίσθημα ανεπάρκειας, τεταμένες διαπροσωπικές σχέσεις</a:t>
          </a:r>
          <a:r>
            <a:rPr lang="el-GR" sz="1200" b="1" kern="1200" dirty="0">
              <a:latin typeface="Calibri" panose="020F0502020204030204" pitchFamily="34" charset="0"/>
              <a:cs typeface="Calibri" panose="020F0502020204030204" pitchFamily="34" charset="0"/>
            </a:rPr>
            <a:t> κ.ά.</a:t>
          </a:r>
          <a:endParaRPr lang="en-US" sz="1200" b="1" kern="1200" dirty="0"/>
        </a:p>
      </dsp:txBody>
      <dsp:txXfrm>
        <a:off x="8969227" y="3357961"/>
        <a:ext cx="2273856" cy="141183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A3A1D7-F661-47D4-967B-C584860996EF}">
      <dsp:nvSpPr>
        <dsp:cNvPr id="0" name=""/>
        <dsp:cNvSpPr/>
      </dsp:nvSpPr>
      <dsp:spPr>
        <a:xfrm>
          <a:off x="87349" y="0"/>
          <a:ext cx="3216977" cy="5125774"/>
        </a:xfrm>
        <a:prstGeom prst="roundRect">
          <a:avLst>
            <a:gd name="adj" fmla="val 10000"/>
          </a:avLst>
        </a:prstGeom>
        <a:solidFill>
          <a:srgbClr val="FF3E1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l-GR" sz="1400" b="1" kern="1200" dirty="0">
              <a:solidFill>
                <a:schemeClr val="tx1"/>
              </a:solidFill>
            </a:rPr>
            <a:t>Νευρική ανορεξία</a:t>
          </a:r>
        </a:p>
        <a:p>
          <a:pPr marL="0" lvl="0" indent="0" algn="ctr" defTabSz="622300">
            <a:lnSpc>
              <a:spcPct val="90000"/>
            </a:lnSpc>
            <a:spcBef>
              <a:spcPct val="0"/>
            </a:spcBef>
            <a:spcAft>
              <a:spcPct val="35000"/>
            </a:spcAft>
            <a:buNone/>
          </a:pPr>
          <a:r>
            <a:rPr lang="el-GR" sz="1100" b="1" kern="1200" dirty="0">
              <a:solidFill>
                <a:schemeClr val="tx1"/>
              </a:solidFill>
              <a:latin typeface="Calibri" panose="020F0502020204030204" pitchFamily="34" charset="0"/>
              <a:cs typeface="Calibri" panose="020F0502020204030204" pitchFamily="34" charset="0"/>
            </a:rPr>
            <a:t>→ </a:t>
          </a:r>
          <a:r>
            <a:rPr lang="el-GR" sz="1100" b="1" kern="1200" dirty="0">
              <a:solidFill>
                <a:schemeClr val="tx1"/>
              </a:solidFill>
            </a:rPr>
            <a:t>Διατροφική διαταραχή η οποία χαρακτηρίζεται από τον εκούσιο περιορισμό λήψης τροφής και την άρνηση του ατόμου για διατήρηση του ελάχιστου βάρους, ενώ συνυπάρχει διαστρέβλωση της εικόνας του ατόμου για τον εαυτό του. </a:t>
          </a:r>
        </a:p>
        <a:p>
          <a:pPr marL="0" lvl="0" indent="0" algn="ctr" defTabSz="622300">
            <a:lnSpc>
              <a:spcPct val="90000"/>
            </a:lnSpc>
            <a:spcBef>
              <a:spcPct val="0"/>
            </a:spcBef>
            <a:spcAft>
              <a:spcPct val="35000"/>
            </a:spcAft>
            <a:buNone/>
          </a:pPr>
          <a:r>
            <a:rPr lang="el-GR" sz="1100" b="1" kern="1200" dirty="0">
              <a:solidFill>
                <a:schemeClr val="tx1"/>
              </a:solidFill>
              <a:latin typeface="Calibri" panose="020F0502020204030204" pitchFamily="34" charset="0"/>
              <a:cs typeface="Calibri" panose="020F0502020204030204" pitchFamily="34" charset="0"/>
            </a:rPr>
            <a:t>→ </a:t>
          </a:r>
          <a:r>
            <a:rPr lang="el-GR" sz="1100" b="1" kern="1200" dirty="0">
              <a:solidFill>
                <a:schemeClr val="tx1"/>
              </a:solidFill>
            </a:rPr>
            <a:t>Είναι μία σοβαρή ψυχική νόσος με υψηλά ποσοστά νοσηρότητας και θνησιμότητας.</a:t>
          </a:r>
        </a:p>
      </dsp:txBody>
      <dsp:txXfrm>
        <a:off x="87349" y="2050309"/>
        <a:ext cx="3216977" cy="2050309"/>
      </dsp:txXfrm>
    </dsp:sp>
    <dsp:sp modelId="{AAEF75C2-D79F-497A-A3B6-AA7161A08159}">
      <dsp:nvSpPr>
        <dsp:cNvPr id="0" name=""/>
        <dsp:cNvSpPr/>
      </dsp:nvSpPr>
      <dsp:spPr>
        <a:xfrm>
          <a:off x="757115" y="307546"/>
          <a:ext cx="1706882" cy="1706882"/>
        </a:xfrm>
        <a:prstGeom prst="ellipse">
          <a:avLst/>
        </a:prstGeom>
        <a:blipFill>
          <a:blip xmlns:r="http://schemas.openxmlformats.org/officeDocument/2006/relationships" r:embed="rId1"/>
          <a:srcRect/>
          <a:stretch>
            <a:fillRect l="-30000" r="-30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D798836-9CA1-4381-8AA5-441398B53D0C}">
      <dsp:nvSpPr>
        <dsp:cNvPr id="0" name=""/>
        <dsp:cNvSpPr/>
      </dsp:nvSpPr>
      <dsp:spPr>
        <a:xfrm>
          <a:off x="3315555" y="0"/>
          <a:ext cx="3216977" cy="5125774"/>
        </a:xfrm>
        <a:prstGeom prst="roundRect">
          <a:avLst>
            <a:gd name="adj" fmla="val 10000"/>
          </a:avLst>
        </a:prstGeom>
        <a:solidFill>
          <a:srgbClr val="00CCF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endParaRPr lang="el-GR" sz="1200" b="1" kern="1200" dirty="0">
            <a:solidFill>
              <a:schemeClr val="tx1"/>
            </a:solidFill>
          </a:endParaRPr>
        </a:p>
        <a:p>
          <a:pPr marL="0" lvl="0" indent="0" algn="ctr" defTabSz="533400">
            <a:lnSpc>
              <a:spcPct val="90000"/>
            </a:lnSpc>
            <a:spcBef>
              <a:spcPct val="0"/>
            </a:spcBef>
            <a:spcAft>
              <a:spcPct val="35000"/>
            </a:spcAft>
            <a:buNone/>
          </a:pPr>
          <a:endParaRPr lang="el-GR" sz="1400" b="1" kern="1200" dirty="0">
            <a:solidFill>
              <a:schemeClr val="tx1"/>
            </a:solidFill>
          </a:endParaRPr>
        </a:p>
        <a:p>
          <a:pPr marL="0" lvl="0" indent="0" algn="ctr" defTabSz="533400">
            <a:lnSpc>
              <a:spcPct val="90000"/>
            </a:lnSpc>
            <a:spcBef>
              <a:spcPct val="0"/>
            </a:spcBef>
            <a:spcAft>
              <a:spcPct val="35000"/>
            </a:spcAft>
            <a:buNone/>
          </a:pPr>
          <a:r>
            <a:rPr lang="el-GR" sz="1400" b="1" kern="1200" dirty="0">
              <a:solidFill>
                <a:schemeClr val="tx1"/>
              </a:solidFill>
            </a:rPr>
            <a:t>Ψυχογενής βουλιμία</a:t>
          </a:r>
        </a:p>
        <a:p>
          <a:pPr marL="0" lvl="0" indent="0" algn="ctr" defTabSz="533400">
            <a:lnSpc>
              <a:spcPct val="90000"/>
            </a:lnSpc>
            <a:spcBef>
              <a:spcPct val="0"/>
            </a:spcBef>
            <a:spcAft>
              <a:spcPct val="35000"/>
            </a:spcAft>
            <a:buNone/>
          </a:pPr>
          <a:r>
            <a:rPr lang="el-GR" sz="1100" b="1" kern="1200" dirty="0">
              <a:solidFill>
                <a:schemeClr val="tx1"/>
              </a:solidFill>
              <a:latin typeface="Calibri" panose="020F0502020204030204" pitchFamily="34" charset="0"/>
              <a:cs typeface="Calibri" panose="020F0502020204030204" pitchFamily="34" charset="0"/>
            </a:rPr>
            <a:t>→ </a:t>
          </a:r>
          <a:r>
            <a:rPr lang="el-GR" sz="1100" b="1" kern="1200" dirty="0">
              <a:solidFill>
                <a:schemeClr val="tx1"/>
              </a:solidFill>
            </a:rPr>
            <a:t>Διατροφική διαταραχή η οποία περιλαμβάνει </a:t>
          </a:r>
          <a:r>
            <a:rPr lang="el-GR" sz="1100" b="1" i="0" kern="1200" dirty="0">
              <a:solidFill>
                <a:schemeClr val="tx1"/>
              </a:solidFill>
            </a:rPr>
            <a:t>επαναλαμβανόμενα επεισόδια, όπου καταναλώνονται μεγάλες ποσότητες τροφής, σε μικρό χρονικό διάστημα. </a:t>
          </a:r>
        </a:p>
        <a:p>
          <a:pPr marL="0" lvl="0" indent="0" algn="ctr" defTabSz="533400">
            <a:lnSpc>
              <a:spcPct val="90000"/>
            </a:lnSpc>
            <a:spcBef>
              <a:spcPct val="0"/>
            </a:spcBef>
            <a:spcAft>
              <a:spcPct val="35000"/>
            </a:spcAft>
            <a:buNone/>
          </a:pPr>
          <a:r>
            <a:rPr lang="el-GR" sz="1100" b="1" i="0" kern="1200" dirty="0">
              <a:solidFill>
                <a:schemeClr val="tx1"/>
              </a:solidFill>
              <a:latin typeface="Calibri" panose="020F0502020204030204" pitchFamily="34" charset="0"/>
              <a:cs typeface="Calibri" panose="020F0502020204030204" pitchFamily="34" charset="0"/>
            </a:rPr>
            <a:t>→ </a:t>
          </a:r>
          <a:r>
            <a:rPr lang="el-GR" sz="1100" b="1" i="0" kern="1200" dirty="0">
              <a:solidFill>
                <a:schemeClr val="tx1"/>
              </a:solidFill>
            </a:rPr>
            <a:t>Στην διάρκειά τους το άτομο αισθάνεται ότι δεν έχει τον έλεγχο, ενώ κατόπιν, κυριαρχείται από καταθλιπτική διάθεση και ενοχές. </a:t>
          </a:r>
        </a:p>
        <a:p>
          <a:pPr marL="0" lvl="0" indent="0" algn="ctr" defTabSz="533400">
            <a:lnSpc>
              <a:spcPct val="90000"/>
            </a:lnSpc>
            <a:spcBef>
              <a:spcPct val="0"/>
            </a:spcBef>
            <a:spcAft>
              <a:spcPct val="35000"/>
            </a:spcAft>
            <a:buNone/>
          </a:pPr>
          <a:r>
            <a:rPr lang="el-GR" sz="1100" b="1" i="0" kern="1200" dirty="0">
              <a:solidFill>
                <a:schemeClr val="tx1"/>
              </a:solidFill>
              <a:latin typeface="Calibri" panose="020F0502020204030204" pitchFamily="34" charset="0"/>
              <a:cs typeface="Calibri" panose="020F0502020204030204" pitchFamily="34" charset="0"/>
            </a:rPr>
            <a:t>→ </a:t>
          </a:r>
          <a:r>
            <a:rPr lang="el-GR" sz="1100" b="1" i="0" kern="1200" dirty="0">
              <a:solidFill>
                <a:schemeClr val="tx1"/>
              </a:solidFill>
            </a:rPr>
            <a:t>Τα επεισόδια ακολουθούνται από επανορθωτικές (αντισταθμιστικές) συμπεριφορές με στόχο την απαλλαγή από περιττές θερμίδες. Αυτές περιλαμβάνουν την πρόκληση εμετού, την χρήση καθαρτικών, την αυστηρή δίαιτα/νηστεία και την υπερβολική άσκηση. </a:t>
          </a:r>
          <a:r>
            <a:rPr lang="el-GR" sz="1100" b="1" kern="1200" dirty="0">
              <a:solidFill>
                <a:schemeClr val="tx1"/>
              </a:solidFill>
            </a:rPr>
            <a:t> </a:t>
          </a:r>
        </a:p>
      </dsp:txBody>
      <dsp:txXfrm>
        <a:off x="3315555" y="2050309"/>
        <a:ext cx="3216977" cy="2050309"/>
      </dsp:txXfrm>
    </dsp:sp>
    <dsp:sp modelId="{8E219538-0449-4175-A847-A9EC2DD44B75}">
      <dsp:nvSpPr>
        <dsp:cNvPr id="0" name=""/>
        <dsp:cNvSpPr/>
      </dsp:nvSpPr>
      <dsp:spPr>
        <a:xfrm>
          <a:off x="4070602" y="307546"/>
          <a:ext cx="1706882" cy="1706882"/>
        </a:xfrm>
        <a:prstGeom prst="ellipse">
          <a:avLst/>
        </a:prstGeom>
        <a:blipFill>
          <a:blip xmlns:r="http://schemas.openxmlformats.org/officeDocument/2006/relationships" r:embed="rId2"/>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2FCF3B0-FD49-4DA5-B847-E7E9C93EF873}">
      <dsp:nvSpPr>
        <dsp:cNvPr id="0" name=""/>
        <dsp:cNvSpPr/>
      </dsp:nvSpPr>
      <dsp:spPr>
        <a:xfrm>
          <a:off x="6629042" y="0"/>
          <a:ext cx="3216977" cy="5125774"/>
        </a:xfrm>
        <a:prstGeom prst="roundRect">
          <a:avLst>
            <a:gd name="adj" fmla="val 10000"/>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endParaRPr lang="el-GR" sz="1200" b="1" kern="1200" dirty="0">
            <a:solidFill>
              <a:schemeClr val="tx1"/>
            </a:solidFill>
          </a:endParaRPr>
        </a:p>
        <a:p>
          <a:pPr marL="0" lvl="0" indent="0" algn="ctr" defTabSz="533400">
            <a:lnSpc>
              <a:spcPct val="90000"/>
            </a:lnSpc>
            <a:spcBef>
              <a:spcPct val="0"/>
            </a:spcBef>
            <a:spcAft>
              <a:spcPct val="35000"/>
            </a:spcAft>
            <a:buNone/>
          </a:pPr>
          <a:endParaRPr lang="el-GR" sz="1200" b="1" kern="1200" dirty="0">
            <a:solidFill>
              <a:schemeClr val="tx1"/>
            </a:solidFill>
          </a:endParaRPr>
        </a:p>
        <a:p>
          <a:pPr marL="0" lvl="0" indent="0" algn="ctr" defTabSz="533400">
            <a:lnSpc>
              <a:spcPct val="90000"/>
            </a:lnSpc>
            <a:spcBef>
              <a:spcPct val="0"/>
            </a:spcBef>
            <a:spcAft>
              <a:spcPct val="35000"/>
            </a:spcAft>
            <a:buNone/>
          </a:pPr>
          <a:endParaRPr lang="el-GR" sz="1400" b="1" kern="1200" dirty="0">
            <a:solidFill>
              <a:schemeClr val="tx1"/>
            </a:solidFill>
          </a:endParaRPr>
        </a:p>
        <a:p>
          <a:pPr marL="0" lvl="0" indent="0" algn="ctr" defTabSz="533400">
            <a:lnSpc>
              <a:spcPct val="90000"/>
            </a:lnSpc>
            <a:spcBef>
              <a:spcPct val="0"/>
            </a:spcBef>
            <a:spcAft>
              <a:spcPct val="35000"/>
            </a:spcAft>
            <a:buNone/>
          </a:pPr>
          <a:endParaRPr lang="el-GR" sz="1400" b="1" kern="1200" dirty="0">
            <a:solidFill>
              <a:schemeClr val="tx1"/>
            </a:solidFill>
          </a:endParaRPr>
        </a:p>
        <a:p>
          <a:pPr marL="0" lvl="0" indent="0" algn="ctr" defTabSz="533400">
            <a:lnSpc>
              <a:spcPct val="90000"/>
            </a:lnSpc>
            <a:spcBef>
              <a:spcPct val="0"/>
            </a:spcBef>
            <a:spcAft>
              <a:spcPct val="35000"/>
            </a:spcAft>
            <a:buNone/>
          </a:pPr>
          <a:r>
            <a:rPr lang="el-GR" sz="1400" b="1" kern="1200" dirty="0">
              <a:solidFill>
                <a:schemeClr val="tx1"/>
              </a:solidFill>
            </a:rPr>
            <a:t>Επεισοδιακή </a:t>
          </a:r>
          <a:r>
            <a:rPr lang="el-GR" sz="1400" b="1" kern="1200" dirty="0" err="1">
              <a:solidFill>
                <a:schemeClr val="tx1"/>
              </a:solidFill>
            </a:rPr>
            <a:t>υπερφαγία</a:t>
          </a:r>
          <a:endParaRPr lang="el-GR" sz="1400" b="1" kern="1200" dirty="0">
            <a:solidFill>
              <a:schemeClr val="tx1"/>
            </a:solidFill>
          </a:endParaRPr>
        </a:p>
        <a:p>
          <a:pPr marL="0" lvl="0" indent="0" algn="ctr" defTabSz="533400">
            <a:lnSpc>
              <a:spcPct val="90000"/>
            </a:lnSpc>
            <a:spcBef>
              <a:spcPct val="0"/>
            </a:spcBef>
            <a:spcAft>
              <a:spcPct val="35000"/>
            </a:spcAft>
            <a:buNone/>
          </a:pPr>
          <a:r>
            <a:rPr lang="el-GR" sz="1100" b="1" kern="1200" dirty="0">
              <a:solidFill>
                <a:schemeClr val="tx1"/>
              </a:solidFill>
              <a:latin typeface="+mn-lt"/>
              <a:cs typeface="Calibri" panose="020F0502020204030204" pitchFamily="34" charset="0"/>
            </a:rPr>
            <a:t>→ </a:t>
          </a:r>
          <a:r>
            <a:rPr lang="el-GR" sz="1100" b="1" kern="1200" dirty="0">
              <a:solidFill>
                <a:schemeClr val="tx1"/>
              </a:solidFill>
              <a:latin typeface="+mn-lt"/>
            </a:rPr>
            <a:t>Διατροφική διαταραχή που χαρακτηρίζεται από υπερβολική κατανάλωση φαγητού </a:t>
          </a:r>
          <a:r>
            <a:rPr lang="el-GR" sz="1100" b="1" i="0" kern="1200" dirty="0">
              <a:solidFill>
                <a:schemeClr val="tx1"/>
              </a:solidFill>
              <a:latin typeface="+mn-lt"/>
            </a:rPr>
            <a:t>μέσα σε μία χρονική στιγμή (περίπου 2 ώρες), η οποία είναι μεγαλύτερη από αυτήν που θα κατανάλωνε γενικά ένα άτομο, μέσα στην ίδια χρονική στιγμή και κάτω από τις ίδιες συνθήκες. </a:t>
          </a:r>
        </a:p>
        <a:p>
          <a:pPr marL="0" lvl="0" indent="0" algn="ctr" defTabSz="533400">
            <a:lnSpc>
              <a:spcPct val="90000"/>
            </a:lnSpc>
            <a:spcBef>
              <a:spcPct val="0"/>
            </a:spcBef>
            <a:spcAft>
              <a:spcPct val="35000"/>
            </a:spcAft>
            <a:buNone/>
          </a:pPr>
          <a:r>
            <a:rPr lang="el-GR" sz="1100" b="1" i="0" kern="1200" dirty="0">
              <a:solidFill>
                <a:schemeClr val="tx1"/>
              </a:solidFill>
              <a:latin typeface="Calibri" panose="020F0502020204030204" pitchFamily="34" charset="0"/>
              <a:cs typeface="Calibri" panose="020F0502020204030204" pitchFamily="34" charset="0"/>
            </a:rPr>
            <a:t>→ </a:t>
          </a:r>
          <a:r>
            <a:rPr lang="el-GR" sz="1100" b="1" i="0" kern="1200" dirty="0">
              <a:solidFill>
                <a:schemeClr val="tx1"/>
              </a:solidFill>
              <a:latin typeface="+mn-lt"/>
            </a:rPr>
            <a:t>Τα επεισόδια αυτά είναι επαναλαμβανόμενα και κατά τη διάρκειά τους το άτομο νιώθει ένα αίσθημα απώλειας ελέγχου.</a:t>
          </a:r>
        </a:p>
        <a:p>
          <a:pPr marL="0" lvl="0" indent="0" algn="ctr" defTabSz="533400">
            <a:lnSpc>
              <a:spcPct val="90000"/>
            </a:lnSpc>
            <a:spcBef>
              <a:spcPct val="0"/>
            </a:spcBef>
            <a:spcAft>
              <a:spcPct val="35000"/>
            </a:spcAft>
            <a:buNone/>
          </a:pPr>
          <a:r>
            <a:rPr lang="el-GR" sz="1100" b="1" i="0" kern="1200" dirty="0">
              <a:solidFill>
                <a:schemeClr val="tx1"/>
              </a:solidFill>
              <a:latin typeface="Calibri" panose="020F0502020204030204" pitchFamily="34" charset="0"/>
              <a:cs typeface="Calibri" panose="020F0502020204030204" pitchFamily="34" charset="0"/>
            </a:rPr>
            <a:t>→</a:t>
          </a:r>
          <a:r>
            <a:rPr lang="el-GR" sz="1100" b="1" i="0" kern="1200" dirty="0">
              <a:solidFill>
                <a:schemeClr val="tx1"/>
              </a:solidFill>
              <a:latin typeface="+mn-lt"/>
            </a:rPr>
            <a:t> Παρόλο αυτά</a:t>
          </a:r>
          <a:r>
            <a:rPr lang="en-US" sz="1100" b="1" i="0" kern="1200" dirty="0">
              <a:solidFill>
                <a:schemeClr val="tx1"/>
              </a:solidFill>
              <a:latin typeface="+mn-lt"/>
            </a:rPr>
            <a:t>,</a:t>
          </a:r>
          <a:r>
            <a:rPr lang="el-GR" sz="1100" b="1" i="0" kern="1200" dirty="0">
              <a:solidFill>
                <a:schemeClr val="tx1"/>
              </a:solidFill>
              <a:latin typeface="+mn-lt"/>
            </a:rPr>
            <a:t> δεν γίνεται χρήση κάποιας </a:t>
          </a:r>
          <a:r>
            <a:rPr lang="el-GR" sz="1100" b="1" i="0" kern="1200" dirty="0" err="1">
              <a:solidFill>
                <a:schemeClr val="tx1"/>
              </a:solidFill>
              <a:latin typeface="+mn-lt"/>
            </a:rPr>
            <a:t>αντιρροπιστικής</a:t>
          </a:r>
          <a:r>
            <a:rPr lang="el-GR" sz="1100" b="1" i="0" kern="1200" dirty="0">
              <a:solidFill>
                <a:schemeClr val="tx1"/>
              </a:solidFill>
              <a:latin typeface="+mn-lt"/>
            </a:rPr>
            <a:t> συμπεριφοράς, καθαρτικού τύπου ή μη, δηλαδή το άτομο δεν κάνει κάτι ώστε να ‘’διορθώσει’’ την πράξη που προηγήθηκε. </a:t>
          </a:r>
          <a:endParaRPr lang="el-GR" sz="1100" b="1" kern="1200" dirty="0">
            <a:solidFill>
              <a:schemeClr val="tx1"/>
            </a:solidFill>
            <a:latin typeface="+mn-lt"/>
          </a:endParaRPr>
        </a:p>
        <a:p>
          <a:pPr marL="0" lvl="0" indent="0" algn="ctr" defTabSz="533400">
            <a:lnSpc>
              <a:spcPct val="90000"/>
            </a:lnSpc>
            <a:spcBef>
              <a:spcPct val="0"/>
            </a:spcBef>
            <a:spcAft>
              <a:spcPct val="35000"/>
            </a:spcAft>
            <a:buNone/>
          </a:pPr>
          <a:endParaRPr lang="el-GR" sz="1400" b="1" kern="1200" dirty="0">
            <a:solidFill>
              <a:schemeClr val="tx1"/>
            </a:solidFill>
          </a:endParaRPr>
        </a:p>
        <a:p>
          <a:pPr marL="0" lvl="0" indent="0" algn="ctr" defTabSz="533400">
            <a:lnSpc>
              <a:spcPct val="90000"/>
            </a:lnSpc>
            <a:spcBef>
              <a:spcPct val="0"/>
            </a:spcBef>
            <a:spcAft>
              <a:spcPct val="35000"/>
            </a:spcAft>
            <a:buNone/>
          </a:pPr>
          <a:endParaRPr lang="el-GR" sz="1400" b="1" kern="1200" dirty="0">
            <a:solidFill>
              <a:schemeClr val="tx1"/>
            </a:solidFill>
          </a:endParaRPr>
        </a:p>
      </dsp:txBody>
      <dsp:txXfrm>
        <a:off x="6629042" y="2050309"/>
        <a:ext cx="3216977" cy="2050309"/>
      </dsp:txXfrm>
    </dsp:sp>
    <dsp:sp modelId="{4342DF31-65D0-4450-8465-C13BE98DA46A}">
      <dsp:nvSpPr>
        <dsp:cNvPr id="0" name=""/>
        <dsp:cNvSpPr/>
      </dsp:nvSpPr>
      <dsp:spPr>
        <a:xfrm>
          <a:off x="7384089" y="307546"/>
          <a:ext cx="1706882" cy="1706882"/>
        </a:xfrm>
        <a:prstGeom prst="ellipse">
          <a:avLst/>
        </a:prstGeom>
        <a:blipFill>
          <a:blip xmlns:r="http://schemas.openxmlformats.org/officeDocument/2006/relationships" r:embed="rId3"/>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5D8A01A-A49C-484D-A2A8-D2D652B6B0D0}">
      <dsp:nvSpPr>
        <dsp:cNvPr id="0" name=""/>
        <dsp:cNvSpPr/>
      </dsp:nvSpPr>
      <dsp:spPr>
        <a:xfrm>
          <a:off x="797783" y="4506006"/>
          <a:ext cx="8252520" cy="619767"/>
        </a:xfrm>
        <a:prstGeom prst="leftRightArrow">
          <a:avLst/>
        </a:prstGeom>
        <a:solidFill>
          <a:schemeClr val="bg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4F3E9C-752D-4E8D-94E6-F7A615D0128B}">
      <dsp:nvSpPr>
        <dsp:cNvPr id="0" name=""/>
        <dsp:cNvSpPr/>
      </dsp:nvSpPr>
      <dsp:spPr>
        <a:xfrm rot="5400000">
          <a:off x="-280633" y="285334"/>
          <a:ext cx="1870887" cy="1309621"/>
        </a:xfrm>
        <a:prstGeom prst="chevron">
          <a:avLst/>
        </a:prstGeom>
        <a:blipFill dpi="0" rotWithShape="0">
          <a:blip xmlns:r="http://schemas.openxmlformats.org/officeDocument/2006/relationships" r:embed="rId1"/>
          <a:srcRect/>
          <a:stretch>
            <a:fillRect/>
          </a:stretch>
        </a:blip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l-GR" sz="1300" b="1" kern="1200" dirty="0">
              <a:solidFill>
                <a:schemeClr val="tx1"/>
              </a:solidFill>
            </a:rPr>
            <a:t>Νευρική ανορεξία</a:t>
          </a:r>
          <a:endParaRPr lang="en-US" sz="1300" b="1" kern="1200" dirty="0">
            <a:solidFill>
              <a:schemeClr val="tx1"/>
            </a:solidFill>
            <a:latin typeface="+mn-lt"/>
          </a:endParaRPr>
        </a:p>
      </dsp:txBody>
      <dsp:txXfrm rot="-5400000">
        <a:off x="1" y="659512"/>
        <a:ext cx="1309621" cy="561266"/>
      </dsp:txXfrm>
    </dsp:sp>
    <dsp:sp modelId="{EF3B612D-7D7B-4FD5-9B7C-879D87196DA5}">
      <dsp:nvSpPr>
        <dsp:cNvPr id="0" name=""/>
        <dsp:cNvSpPr/>
      </dsp:nvSpPr>
      <dsp:spPr>
        <a:xfrm rot="5400000">
          <a:off x="5112548" y="-3802927"/>
          <a:ext cx="1216076" cy="8821930"/>
        </a:xfrm>
        <a:prstGeom prst="round2SameRect">
          <a:avLst/>
        </a:prstGeom>
        <a:solidFill>
          <a:srgbClr val="FFC000">
            <a:alpha val="89804"/>
          </a:srgbClr>
        </a:solidFill>
        <a:ln w="6350" cap="flat" cmpd="sng" algn="ctr">
          <a:solidFill>
            <a:schemeClr val="accent1">
              <a:hueOff val="0"/>
              <a:satOff val="0"/>
              <a:lumOff val="0"/>
              <a:alphaOff val="0"/>
            </a:schemeClr>
          </a:solidFill>
          <a:prstDash val="solid"/>
          <a:miter lim="800000"/>
        </a:ln>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78232" tIns="6985" rIns="6985" bIns="6985" numCol="1" spcCol="1270" anchor="ctr" anchorCtr="0">
          <a:noAutofit/>
        </a:bodyPr>
        <a:lstStyle/>
        <a:p>
          <a:pPr marL="57150" lvl="1" indent="-57150" algn="just" defTabSz="488950">
            <a:lnSpc>
              <a:spcPct val="90000"/>
            </a:lnSpc>
            <a:spcBef>
              <a:spcPct val="0"/>
            </a:spcBef>
            <a:spcAft>
              <a:spcPct val="15000"/>
            </a:spcAft>
            <a:buChar char="•"/>
          </a:pPr>
          <a:endParaRPr lang="el-GR" sz="1100" b="1" i="1" kern="1200" dirty="0">
            <a:latin typeface="+mn-lt"/>
          </a:endParaRPr>
        </a:p>
        <a:p>
          <a:pPr marL="57150" lvl="1" indent="-57150" algn="just" defTabSz="488950">
            <a:lnSpc>
              <a:spcPct val="90000"/>
            </a:lnSpc>
            <a:spcBef>
              <a:spcPct val="0"/>
            </a:spcBef>
            <a:spcAft>
              <a:spcPct val="15000"/>
            </a:spcAft>
            <a:buChar char="•"/>
          </a:pPr>
          <a:endParaRPr lang="el-GR" sz="1100" b="1" i="1" kern="1200" dirty="0">
            <a:latin typeface="+mn-lt"/>
          </a:endParaRPr>
        </a:p>
        <a:p>
          <a:pPr marL="57150" lvl="1" indent="-57150" algn="just" defTabSz="488950">
            <a:lnSpc>
              <a:spcPct val="90000"/>
            </a:lnSpc>
            <a:spcBef>
              <a:spcPct val="0"/>
            </a:spcBef>
            <a:spcAft>
              <a:spcPct val="15000"/>
            </a:spcAft>
            <a:buChar char="•"/>
          </a:pPr>
          <a:endParaRPr lang="el-GR" sz="1100" b="1" i="1" kern="1200" dirty="0">
            <a:latin typeface="+mn-lt"/>
          </a:endParaRPr>
        </a:p>
        <a:p>
          <a:pPr marL="57150" lvl="1" indent="-57150" algn="just" defTabSz="444500">
            <a:lnSpc>
              <a:spcPct val="90000"/>
            </a:lnSpc>
            <a:spcBef>
              <a:spcPct val="0"/>
            </a:spcBef>
            <a:spcAft>
              <a:spcPct val="15000"/>
            </a:spcAft>
            <a:buChar char="•"/>
          </a:pPr>
          <a:r>
            <a:rPr lang="el-GR" sz="1000" kern="1200" dirty="0"/>
            <a:t> </a:t>
          </a:r>
          <a:r>
            <a:rPr lang="el-GR" sz="1000" b="1" kern="1200" dirty="0"/>
            <a:t>Άρνηση του ατόμου να διατηρήσει το βάρος του σώματος στο επίπεδο, ή πάνω από το επίπεδο, του ελάχιστα φυσιολογικού βάρους για την ηλικία και το ύψος του.</a:t>
          </a:r>
          <a:r>
            <a:rPr lang="en-US" sz="1000" b="1" kern="1200" dirty="0"/>
            <a:t> </a:t>
          </a:r>
          <a:endParaRPr lang="el-GR" sz="1000" b="1" i="1" kern="1200" dirty="0">
            <a:latin typeface="+mn-lt"/>
          </a:endParaRPr>
        </a:p>
        <a:p>
          <a:pPr marL="57150" lvl="1" indent="-57150" algn="just" defTabSz="444500">
            <a:lnSpc>
              <a:spcPct val="90000"/>
            </a:lnSpc>
            <a:spcBef>
              <a:spcPct val="0"/>
            </a:spcBef>
            <a:spcAft>
              <a:spcPct val="15000"/>
            </a:spcAft>
            <a:buChar char="•"/>
          </a:pPr>
          <a:r>
            <a:rPr lang="el-GR" sz="1000" b="1" kern="1200" dirty="0"/>
            <a:t> Έντονος φόβος του ατόμου ότι θα αυξηθεί το βάρος του ή ότι θα γίνει υπέρβαρος, ακόμη και όταν το βάρος του είναι κάτω από το κανονικό.</a:t>
          </a:r>
          <a:endParaRPr lang="el-GR" sz="1000" b="1" i="1" kern="1200" dirty="0">
            <a:latin typeface="+mn-lt"/>
          </a:endParaRPr>
        </a:p>
        <a:p>
          <a:pPr marL="57150" lvl="1" indent="-57150" algn="just" defTabSz="444500">
            <a:lnSpc>
              <a:spcPct val="90000"/>
            </a:lnSpc>
            <a:spcBef>
              <a:spcPct val="0"/>
            </a:spcBef>
            <a:spcAft>
              <a:spcPct val="15000"/>
            </a:spcAft>
            <a:buChar char="•"/>
          </a:pPr>
          <a:r>
            <a:rPr lang="el-GR" sz="1000" kern="1200" dirty="0"/>
            <a:t> </a:t>
          </a:r>
          <a:r>
            <a:rPr lang="el-GR" sz="1000" b="1" kern="1200" dirty="0"/>
            <a:t>Διαταραχή του τρόπου με τον οποίο βιώνεται το βάρος ή το σχήμα, υπέρμετρη επίδραση του βάρους ή του σχήματος του σώματος στην </a:t>
          </a:r>
          <a:r>
            <a:rPr lang="el-GR" sz="1000" b="1" kern="1200" dirty="0" err="1"/>
            <a:t>αυτοαξιολόγηση</a:t>
          </a:r>
          <a:r>
            <a:rPr lang="el-GR" sz="1000" b="1" kern="1200" dirty="0"/>
            <a:t>, ή άρνηση της σοβαρότητας του υπάρχοντος χαμηλού βάρους του σώματος.</a:t>
          </a:r>
          <a:endParaRPr lang="el-GR" sz="1000" b="1" i="1" kern="1200" dirty="0">
            <a:latin typeface="+mn-lt"/>
          </a:endParaRPr>
        </a:p>
        <a:p>
          <a:pPr marL="285750" lvl="1" indent="-285750" algn="l" defTabSz="1600200">
            <a:lnSpc>
              <a:spcPct val="90000"/>
            </a:lnSpc>
            <a:spcBef>
              <a:spcPct val="0"/>
            </a:spcBef>
            <a:spcAft>
              <a:spcPct val="15000"/>
            </a:spcAft>
            <a:buChar char="•"/>
          </a:pPr>
          <a:endParaRPr lang="en-US" sz="3600" kern="1200" dirty="0"/>
        </a:p>
      </dsp:txBody>
      <dsp:txXfrm rot="-5400000">
        <a:off x="1309621" y="59364"/>
        <a:ext cx="8762566" cy="1097348"/>
      </dsp:txXfrm>
    </dsp:sp>
    <dsp:sp modelId="{A68AAC2E-889B-4E73-88A1-C93CF33AE7CB}">
      <dsp:nvSpPr>
        <dsp:cNvPr id="0" name=""/>
        <dsp:cNvSpPr/>
      </dsp:nvSpPr>
      <dsp:spPr>
        <a:xfrm rot="5400000">
          <a:off x="-280633" y="1964945"/>
          <a:ext cx="1870887" cy="1309621"/>
        </a:xfrm>
        <a:prstGeom prst="chevron">
          <a:avLst/>
        </a:prstGeom>
        <a:blipFill dpi="0" rotWithShape="0">
          <a:blip xmlns:r="http://schemas.openxmlformats.org/officeDocument/2006/relationships" r:embed="rId1"/>
          <a:srcRect/>
          <a:stretch>
            <a:fillRect/>
          </a:stretch>
        </a:blip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l-GR" sz="1300" b="1" kern="1200" dirty="0">
              <a:solidFill>
                <a:schemeClr val="tx1"/>
              </a:solidFill>
            </a:rPr>
            <a:t>Ψυχογενής βουλιμία</a:t>
          </a:r>
          <a:endParaRPr lang="el-GR" sz="1300" b="1" kern="1200" dirty="0">
            <a:solidFill>
              <a:schemeClr val="tx1"/>
            </a:solidFill>
            <a:latin typeface="+mn-lt"/>
          </a:endParaRPr>
        </a:p>
      </dsp:txBody>
      <dsp:txXfrm rot="-5400000">
        <a:off x="1" y="2339123"/>
        <a:ext cx="1309621" cy="561266"/>
      </dsp:txXfrm>
    </dsp:sp>
    <dsp:sp modelId="{A7CDD06E-1124-4B54-AC42-A542DCD6D602}">
      <dsp:nvSpPr>
        <dsp:cNvPr id="0" name=""/>
        <dsp:cNvSpPr/>
      </dsp:nvSpPr>
      <dsp:spPr>
        <a:xfrm rot="5400000">
          <a:off x="5112548" y="-2118614"/>
          <a:ext cx="1216076" cy="8821930"/>
        </a:xfrm>
        <a:prstGeom prst="round2SameRect">
          <a:avLst/>
        </a:prstGeom>
        <a:solidFill>
          <a:srgbClr val="00CC99">
            <a:alpha val="89804"/>
          </a:srgbClr>
        </a:solidFill>
        <a:ln w="6350" cap="flat" cmpd="sng" algn="ctr">
          <a:solidFill>
            <a:schemeClr val="accent1">
              <a:hueOff val="0"/>
              <a:satOff val="0"/>
              <a:lumOff val="0"/>
              <a:alphaOff val="0"/>
            </a:schemeClr>
          </a:solidFill>
          <a:prstDash val="solid"/>
          <a:miter lim="800000"/>
        </a:ln>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85344" tIns="7620" rIns="7620" bIns="7620" numCol="1" spcCol="1270" anchor="ctr" anchorCtr="0">
          <a:noAutofit/>
        </a:bodyPr>
        <a:lstStyle/>
        <a:p>
          <a:pPr marL="114300" lvl="1" indent="-114300" algn="just" defTabSz="533400">
            <a:lnSpc>
              <a:spcPct val="90000"/>
            </a:lnSpc>
            <a:spcBef>
              <a:spcPct val="0"/>
            </a:spcBef>
            <a:spcAft>
              <a:spcPct val="15000"/>
            </a:spcAft>
            <a:buFont typeface="Arial" panose="020B0604020202020204" pitchFamily="34" charset="0"/>
            <a:buChar char="•"/>
          </a:pPr>
          <a:endParaRPr lang="el-GR" sz="1200" b="1" i="1" kern="1200" dirty="0">
            <a:solidFill>
              <a:schemeClr val="tx1"/>
            </a:solidFill>
            <a:latin typeface="+mn-lt"/>
          </a:endParaRPr>
        </a:p>
        <a:p>
          <a:pPr marL="57150" lvl="1" indent="-57150" algn="just" defTabSz="488950">
            <a:lnSpc>
              <a:spcPct val="90000"/>
            </a:lnSpc>
            <a:spcBef>
              <a:spcPct val="0"/>
            </a:spcBef>
            <a:spcAft>
              <a:spcPct val="15000"/>
            </a:spcAft>
            <a:buFont typeface="Arial" panose="020B0604020202020204" pitchFamily="34" charset="0"/>
            <a:buChar char="•"/>
          </a:pPr>
          <a:endParaRPr lang="el-GR" sz="1100" b="1" i="1" kern="1200" dirty="0">
            <a:solidFill>
              <a:schemeClr val="tx1"/>
            </a:solidFill>
            <a:latin typeface="+mn-lt"/>
          </a:endParaRPr>
        </a:p>
        <a:p>
          <a:pPr marL="57150" lvl="1" indent="-57150" algn="just" defTabSz="488950">
            <a:lnSpc>
              <a:spcPct val="90000"/>
            </a:lnSpc>
            <a:spcBef>
              <a:spcPct val="0"/>
            </a:spcBef>
            <a:spcAft>
              <a:spcPct val="15000"/>
            </a:spcAft>
            <a:buFont typeface="Arial" panose="020B0604020202020204" pitchFamily="34" charset="0"/>
            <a:buChar char="•"/>
          </a:pPr>
          <a:endParaRPr lang="el-GR" sz="1100" b="1" i="1" kern="1200" dirty="0">
            <a:solidFill>
              <a:schemeClr val="tx1"/>
            </a:solidFill>
            <a:latin typeface="+mn-lt"/>
          </a:endParaRPr>
        </a:p>
        <a:p>
          <a:pPr marL="57150" lvl="1" indent="-57150" algn="just" defTabSz="488950">
            <a:lnSpc>
              <a:spcPct val="90000"/>
            </a:lnSpc>
            <a:spcBef>
              <a:spcPct val="0"/>
            </a:spcBef>
            <a:spcAft>
              <a:spcPct val="15000"/>
            </a:spcAft>
            <a:buFont typeface="Arial" panose="020B0604020202020204" pitchFamily="34" charset="0"/>
            <a:buChar char="•"/>
          </a:pPr>
          <a:endParaRPr lang="el-GR" sz="1100" b="1" i="1" kern="1200" dirty="0">
            <a:solidFill>
              <a:schemeClr val="tx1"/>
            </a:solidFill>
            <a:latin typeface="+mn-lt"/>
          </a:endParaRPr>
        </a:p>
        <a:p>
          <a:pPr marL="57150" lvl="1" indent="-57150" algn="just" defTabSz="488950">
            <a:lnSpc>
              <a:spcPct val="90000"/>
            </a:lnSpc>
            <a:spcBef>
              <a:spcPct val="0"/>
            </a:spcBef>
            <a:spcAft>
              <a:spcPct val="15000"/>
            </a:spcAft>
            <a:buFont typeface="Arial" panose="020B0604020202020204" pitchFamily="34" charset="0"/>
            <a:buChar char="•"/>
          </a:pPr>
          <a:r>
            <a:rPr lang="el-GR" sz="1100" b="1" kern="1200" dirty="0"/>
            <a:t> </a:t>
          </a:r>
          <a:r>
            <a:rPr lang="el-GR" sz="1000" b="1" kern="1200" dirty="0"/>
            <a:t>Επαναλαμβανόμενα επεισόδια </a:t>
          </a:r>
          <a:r>
            <a:rPr lang="el-GR" sz="1000" b="1" kern="1200" dirty="0" err="1"/>
            <a:t>υπερφαγίας</a:t>
          </a:r>
          <a:r>
            <a:rPr lang="el-GR" sz="1000" b="1" kern="1200" dirty="0"/>
            <a:t> </a:t>
          </a:r>
          <a:r>
            <a:rPr lang="el-GR" sz="1000" b="1" kern="1200"/>
            <a:t>που χαρακτηρίζονται </a:t>
          </a:r>
          <a:r>
            <a:rPr lang="el-GR" sz="1000" b="1" kern="1200" dirty="0"/>
            <a:t>από: α) πρόσληψη τροφής σε συγκεκριμένο χρονικό διάστημα, η οποία είναι μεγαλύτερη από την αναμενόμενη φυσιολογική σε συγκεκριμένο χρονικό διάστημα ή κάτω από συγκεκριμένες προϋποθέσεις και β) έλλειψη δυνατότητας ελέγχου πρόσληψης τροφής.</a:t>
          </a:r>
          <a:endParaRPr lang="el-GR" sz="1000" b="1" i="1" kern="1200" dirty="0">
            <a:solidFill>
              <a:schemeClr val="tx1"/>
            </a:solidFill>
            <a:latin typeface="+mn-lt"/>
          </a:endParaRPr>
        </a:p>
        <a:p>
          <a:pPr marL="57150" lvl="1" indent="-57150" algn="just" defTabSz="444500">
            <a:lnSpc>
              <a:spcPct val="90000"/>
            </a:lnSpc>
            <a:spcBef>
              <a:spcPct val="0"/>
            </a:spcBef>
            <a:spcAft>
              <a:spcPct val="15000"/>
            </a:spcAft>
            <a:buChar char="•"/>
          </a:pPr>
          <a:r>
            <a:rPr lang="el-GR" sz="1000" kern="1200" dirty="0"/>
            <a:t> </a:t>
          </a:r>
          <a:r>
            <a:rPr lang="el-GR" sz="1000" b="1" kern="1200" dirty="0"/>
            <a:t>Επαναλαμβανόμενες συμπεριφορές καθαρτικού τύπου με στόχο την αποφυγή πρόσληψης βάρους: πρόκληση εμέτου, χρήση καθαρτικών, διουρητικών κ.ά., νηστεία, ή υπερβολική σωματική άσκηση. Οι συμπεριφορές καθαρτικού τύπου ή τα </a:t>
          </a:r>
          <a:r>
            <a:rPr lang="el-GR" sz="1000" b="1" kern="1200" dirty="0" err="1"/>
            <a:t>υπερφαγικά</a:t>
          </a:r>
          <a:r>
            <a:rPr lang="el-GR" sz="1000" b="1" kern="1200" dirty="0"/>
            <a:t> επεισόδια παρατηρούνται κατά μέσο όρο μία φορά την εβδομάδα για 3 μήνες.</a:t>
          </a:r>
          <a:endParaRPr lang="el-GR" sz="1000" b="1" i="1" kern="1200" dirty="0">
            <a:solidFill>
              <a:schemeClr val="tx1"/>
            </a:solidFill>
            <a:latin typeface="+mn-lt"/>
          </a:endParaRPr>
        </a:p>
        <a:p>
          <a:pPr marL="57150" lvl="1" indent="-57150" algn="just" defTabSz="488950">
            <a:lnSpc>
              <a:spcPct val="90000"/>
            </a:lnSpc>
            <a:spcBef>
              <a:spcPct val="0"/>
            </a:spcBef>
            <a:spcAft>
              <a:spcPct val="15000"/>
            </a:spcAft>
            <a:buChar char="•"/>
          </a:pPr>
          <a:endParaRPr lang="el-GR" sz="1100" b="1" i="1" kern="1200" dirty="0">
            <a:solidFill>
              <a:schemeClr val="tx1"/>
            </a:solidFill>
            <a:latin typeface="+mn-lt"/>
          </a:endParaRPr>
        </a:p>
        <a:p>
          <a:pPr marL="114300" lvl="1" indent="-114300" algn="just" defTabSz="533400">
            <a:lnSpc>
              <a:spcPct val="90000"/>
            </a:lnSpc>
            <a:spcBef>
              <a:spcPct val="0"/>
            </a:spcBef>
            <a:spcAft>
              <a:spcPct val="15000"/>
            </a:spcAft>
            <a:buFont typeface="Arial" panose="020B0604020202020204" pitchFamily="34" charset="0"/>
            <a:buChar char="•"/>
          </a:pPr>
          <a:endParaRPr lang="el-GR" sz="1200" b="1" i="1" kern="1200" dirty="0">
            <a:solidFill>
              <a:schemeClr val="tx1"/>
            </a:solidFill>
            <a:latin typeface="+mn-lt"/>
          </a:endParaRPr>
        </a:p>
        <a:p>
          <a:pPr marL="114300" lvl="1" indent="-114300" algn="ctr" defTabSz="533400">
            <a:lnSpc>
              <a:spcPct val="90000"/>
            </a:lnSpc>
            <a:spcBef>
              <a:spcPct val="0"/>
            </a:spcBef>
            <a:spcAft>
              <a:spcPct val="15000"/>
            </a:spcAft>
            <a:buChar char="•"/>
          </a:pPr>
          <a:endParaRPr lang="el-GR" sz="1200" b="1" i="1" kern="1200" dirty="0">
            <a:solidFill>
              <a:schemeClr val="tx1"/>
            </a:solidFill>
            <a:latin typeface="+mn-lt"/>
          </a:endParaRPr>
        </a:p>
        <a:p>
          <a:pPr marL="114300" lvl="1" indent="-114300" algn="ctr" defTabSz="533400">
            <a:lnSpc>
              <a:spcPct val="90000"/>
            </a:lnSpc>
            <a:spcBef>
              <a:spcPct val="0"/>
            </a:spcBef>
            <a:spcAft>
              <a:spcPct val="15000"/>
            </a:spcAft>
            <a:buChar char="•"/>
          </a:pPr>
          <a:endParaRPr lang="el-GR" sz="1200" b="1" i="1" kern="1200" dirty="0">
            <a:solidFill>
              <a:schemeClr val="tx1"/>
            </a:solidFill>
            <a:latin typeface="+mn-lt"/>
          </a:endParaRPr>
        </a:p>
      </dsp:txBody>
      <dsp:txXfrm rot="-5400000">
        <a:off x="1309621" y="1743677"/>
        <a:ext cx="8762566" cy="1097348"/>
      </dsp:txXfrm>
    </dsp:sp>
    <dsp:sp modelId="{AF422FA7-7964-42C1-AF42-B3EEDB031B93}">
      <dsp:nvSpPr>
        <dsp:cNvPr id="0" name=""/>
        <dsp:cNvSpPr/>
      </dsp:nvSpPr>
      <dsp:spPr>
        <a:xfrm rot="5400000">
          <a:off x="-280633" y="3644556"/>
          <a:ext cx="1870887" cy="1309621"/>
        </a:xfrm>
        <a:prstGeom prst="chevron">
          <a:avLst/>
        </a:prstGeom>
        <a:blipFill rotWithShape="0">
          <a:blip xmlns:r="http://schemas.openxmlformats.org/officeDocument/2006/relationships" r:embed="rId1"/>
          <a:stretch>
            <a:fillRect/>
          </a:stretch>
        </a:blip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l-GR" sz="1300" b="1" kern="1200" dirty="0">
              <a:solidFill>
                <a:schemeClr val="tx1"/>
              </a:solidFill>
            </a:rPr>
            <a:t>Επεισοδιακή </a:t>
          </a:r>
          <a:r>
            <a:rPr lang="el-GR" sz="1300" b="1" kern="1200" dirty="0" err="1">
              <a:solidFill>
                <a:schemeClr val="tx1"/>
              </a:solidFill>
            </a:rPr>
            <a:t>υπερφαγία</a:t>
          </a:r>
          <a:endParaRPr lang="en-US" sz="1300" kern="1200" dirty="0"/>
        </a:p>
      </dsp:txBody>
      <dsp:txXfrm rot="-5400000">
        <a:off x="1" y="4018734"/>
        <a:ext cx="1309621" cy="561266"/>
      </dsp:txXfrm>
    </dsp:sp>
    <dsp:sp modelId="{1F53F64F-4B84-4FF7-B2A7-5E2DD4EECD12}">
      <dsp:nvSpPr>
        <dsp:cNvPr id="0" name=""/>
        <dsp:cNvSpPr/>
      </dsp:nvSpPr>
      <dsp:spPr>
        <a:xfrm rot="5400000">
          <a:off x="5112548" y="-439004"/>
          <a:ext cx="1216076" cy="8821930"/>
        </a:xfrm>
        <a:prstGeom prst="round2SameRect">
          <a:avLst/>
        </a:prstGeom>
        <a:solidFill>
          <a:srgbClr val="FF6600">
            <a:alpha val="89804"/>
          </a:srgbClr>
        </a:solidFill>
        <a:ln w="6350" cap="flat" cmpd="sng" algn="ctr">
          <a:solidFill>
            <a:schemeClr val="accent1">
              <a:hueOff val="0"/>
              <a:satOff val="0"/>
              <a:lumOff val="0"/>
              <a:alphaOff val="0"/>
            </a:schemeClr>
          </a:solidFill>
          <a:prstDash val="solid"/>
          <a:miter lim="800000"/>
        </a:ln>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78232" tIns="6985" rIns="6985" bIns="6985" numCol="1" spcCol="1270" anchor="ctr" anchorCtr="0">
          <a:noAutofit/>
        </a:bodyPr>
        <a:lstStyle/>
        <a:p>
          <a:pPr marL="57150" lvl="1" indent="-57150" algn="just" defTabSz="488950">
            <a:lnSpc>
              <a:spcPct val="90000"/>
            </a:lnSpc>
            <a:spcBef>
              <a:spcPct val="0"/>
            </a:spcBef>
            <a:spcAft>
              <a:spcPct val="15000"/>
            </a:spcAft>
            <a:buChar char="•"/>
          </a:pPr>
          <a:endParaRPr lang="en-US" sz="1100" b="1" kern="1200" dirty="0"/>
        </a:p>
        <a:p>
          <a:pPr marL="57150" lvl="1" indent="-57150" algn="just" defTabSz="488950">
            <a:lnSpc>
              <a:spcPct val="90000"/>
            </a:lnSpc>
            <a:spcBef>
              <a:spcPct val="0"/>
            </a:spcBef>
            <a:spcAft>
              <a:spcPct val="15000"/>
            </a:spcAft>
            <a:buChar char="•"/>
          </a:pPr>
          <a:endParaRPr lang="en-US" sz="1100" b="1" kern="1200" dirty="0"/>
        </a:p>
        <a:p>
          <a:pPr marL="57150" lvl="1" indent="-57150" algn="just" defTabSz="488950">
            <a:lnSpc>
              <a:spcPct val="90000"/>
            </a:lnSpc>
            <a:spcBef>
              <a:spcPct val="0"/>
            </a:spcBef>
            <a:spcAft>
              <a:spcPct val="15000"/>
            </a:spcAft>
            <a:buChar char="•"/>
          </a:pPr>
          <a:endParaRPr lang="en-US" sz="1100" b="1" kern="1200" dirty="0"/>
        </a:p>
        <a:p>
          <a:pPr marL="57150" lvl="1" indent="-57150" algn="just" defTabSz="488950">
            <a:lnSpc>
              <a:spcPct val="90000"/>
            </a:lnSpc>
            <a:spcBef>
              <a:spcPct val="0"/>
            </a:spcBef>
            <a:spcAft>
              <a:spcPct val="15000"/>
            </a:spcAft>
            <a:buChar char="•"/>
          </a:pPr>
          <a:endParaRPr lang="en-US" sz="1100" b="1" kern="1200" dirty="0"/>
        </a:p>
        <a:p>
          <a:pPr marL="57150" lvl="1" indent="-57150" algn="just" defTabSz="488950">
            <a:lnSpc>
              <a:spcPct val="90000"/>
            </a:lnSpc>
            <a:spcBef>
              <a:spcPct val="0"/>
            </a:spcBef>
            <a:spcAft>
              <a:spcPct val="15000"/>
            </a:spcAft>
            <a:buChar char="•"/>
          </a:pPr>
          <a:r>
            <a:rPr lang="el-GR" sz="1100" b="1" kern="1200" dirty="0"/>
            <a:t> </a:t>
          </a:r>
          <a:r>
            <a:rPr lang="el-GR" sz="1000" b="1" kern="1200" dirty="0"/>
            <a:t>Ένα </a:t>
          </a:r>
          <a:r>
            <a:rPr lang="el-GR" sz="1000" b="1" kern="1200" dirty="0" err="1"/>
            <a:t>υπερφαγικό</a:t>
          </a:r>
          <a:r>
            <a:rPr lang="el-GR" sz="1000" b="1" kern="1200" dirty="0"/>
            <a:t> επεισόδιο χαρακτηρίζεται από: α) κατανάλωση, σε μία συγκεκριμένη χρονική στιγμή, ποσότητα φαγητού που είναι μεγαλύτερη από αυτή που θα κατανάλωναν άλλα άτομα σε αυτή τη χρονική στιγμή και κάτω από τις ίδιες συνθήκες και β) απουσία αισθήματος ελέγχου σχετικά με το φαγητό κατά τη διάρκεια του επεισοδίου και γ) τα επεισόδια συμβαίνουν, κατά προσέγγιση, τουλάχιστον μία φορά την εβδομάδα για τρεις μήνες.</a:t>
          </a:r>
          <a:endParaRPr lang="en-US" sz="1000" b="1" kern="1200" dirty="0"/>
        </a:p>
        <a:p>
          <a:pPr marL="57150" lvl="1" indent="-57150" algn="just" defTabSz="444500">
            <a:lnSpc>
              <a:spcPct val="90000"/>
            </a:lnSpc>
            <a:spcBef>
              <a:spcPct val="0"/>
            </a:spcBef>
            <a:spcAft>
              <a:spcPct val="15000"/>
            </a:spcAft>
            <a:buChar char="•"/>
          </a:pPr>
          <a:r>
            <a:rPr lang="el-GR" sz="1000" b="1" kern="1200" dirty="0"/>
            <a:t> Τα επεισόδια σχετίζονται με τρία ή περισσότερα από τα ακόλουθα: 1) το άτομο τρώει πολύ πιο γρήγορα από το φυσιολογικό, 2) τρώει μέχρι να εμφανιστεί το δυσάρεστο αίσθημα πληρότητας, 3) τρώει μεγάλες ποσότητες φαγητού χωρίς να νιώθει πραγματική πείνα, 4) τρώει χωρίς παρέα γιατί νιώθει ντροπή για το πόσο πολύ τρώει και 5) αισθάνεται αηδία με τον εαυτό του, μελαγχολία ή μεγάλη ενοχή μετά το επεισόδιο.</a:t>
          </a:r>
          <a:endParaRPr lang="en-US" sz="1000" b="1" kern="1200" dirty="0"/>
        </a:p>
        <a:p>
          <a:pPr marL="57150" lvl="1" indent="-57150" algn="just" defTabSz="444500">
            <a:lnSpc>
              <a:spcPct val="90000"/>
            </a:lnSpc>
            <a:spcBef>
              <a:spcPct val="0"/>
            </a:spcBef>
            <a:spcAft>
              <a:spcPct val="15000"/>
            </a:spcAft>
            <a:buChar char="•"/>
          </a:pPr>
          <a:r>
            <a:rPr lang="el-GR" sz="1000" b="1" kern="1200" dirty="0"/>
            <a:t> Το άτομο αισθάνεται έντονη δυσφορία σχετικά με το </a:t>
          </a:r>
          <a:r>
            <a:rPr lang="el-GR" sz="1000" b="1" kern="1200" dirty="0" err="1"/>
            <a:t>υπερφαγικό</a:t>
          </a:r>
          <a:r>
            <a:rPr lang="el-GR" sz="1000" b="1" kern="1200" dirty="0"/>
            <a:t> επεισόδιο.</a:t>
          </a:r>
          <a:endParaRPr lang="en-US" sz="1000" b="1" kern="1200" dirty="0"/>
        </a:p>
        <a:p>
          <a:pPr marL="285750" lvl="1" indent="-285750" algn="l" defTabSz="1600200">
            <a:lnSpc>
              <a:spcPct val="90000"/>
            </a:lnSpc>
            <a:spcBef>
              <a:spcPct val="0"/>
            </a:spcBef>
            <a:spcAft>
              <a:spcPct val="15000"/>
            </a:spcAft>
            <a:buChar char="•"/>
          </a:pPr>
          <a:endParaRPr lang="en-US" sz="3600" kern="1200" dirty="0"/>
        </a:p>
        <a:p>
          <a:pPr marL="57150" lvl="1" indent="-57150" algn="just" defTabSz="488950">
            <a:lnSpc>
              <a:spcPct val="90000"/>
            </a:lnSpc>
            <a:spcBef>
              <a:spcPct val="0"/>
            </a:spcBef>
            <a:spcAft>
              <a:spcPct val="15000"/>
            </a:spcAft>
            <a:buChar char="•"/>
          </a:pPr>
          <a:endParaRPr lang="en-US" sz="1100" b="1" kern="1200" dirty="0"/>
        </a:p>
      </dsp:txBody>
      <dsp:txXfrm rot="-5400000">
        <a:off x="1309621" y="3423287"/>
        <a:ext cx="8762566" cy="1097348"/>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99C7F3-EF62-437B-8E4F-EF1F798BEDAB}">
      <dsp:nvSpPr>
        <dsp:cNvPr id="0" name=""/>
        <dsp:cNvSpPr/>
      </dsp:nvSpPr>
      <dsp:spPr>
        <a:xfrm>
          <a:off x="3686306" y="1383104"/>
          <a:ext cx="6388106" cy="3459087"/>
        </a:xfrm>
        <a:prstGeom prst="rect">
          <a:avLst/>
        </a:prstGeom>
        <a:solidFill>
          <a:srgbClr val="FFFF00"/>
        </a:solidFill>
        <a:ln w="6350" cap="flat" cmpd="sng" algn="ctr">
          <a:solidFill>
            <a:schemeClr val="accent1">
              <a:alpha val="90000"/>
              <a:tint val="40000"/>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4445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0" tIns="85344" rIns="85344" bIns="85344" numCol="1" spcCol="1270" anchor="ctr" anchorCtr="0">
          <a:noAutofit/>
        </a:bodyPr>
        <a:lstStyle/>
        <a:p>
          <a:pPr marL="0" lvl="0" indent="0" algn="just" defTabSz="533400">
            <a:lnSpc>
              <a:spcPct val="90000"/>
            </a:lnSpc>
            <a:spcBef>
              <a:spcPct val="0"/>
            </a:spcBef>
            <a:spcAft>
              <a:spcPct val="35000"/>
            </a:spcAft>
            <a:buNone/>
          </a:pPr>
          <a:endParaRPr lang="el-GR" sz="1200" b="1" kern="1200" dirty="0">
            <a:latin typeface="+mn-lt"/>
          </a:endParaRPr>
        </a:p>
        <a:p>
          <a:pPr marL="0" lvl="0" indent="0" algn="just" defTabSz="533400">
            <a:lnSpc>
              <a:spcPct val="90000"/>
            </a:lnSpc>
            <a:spcBef>
              <a:spcPct val="0"/>
            </a:spcBef>
            <a:spcAft>
              <a:spcPct val="35000"/>
            </a:spcAft>
            <a:buNone/>
          </a:pPr>
          <a:r>
            <a:rPr lang="el-GR" sz="1200" b="1" kern="1200" dirty="0">
              <a:latin typeface="+mn-lt"/>
            </a:rPr>
            <a:t>→ </a:t>
          </a:r>
          <a:r>
            <a:rPr lang="el-GR" sz="1200" b="1" i="1" kern="1200" dirty="0">
              <a:solidFill>
                <a:srgbClr val="006600"/>
              </a:solidFill>
              <a:latin typeface="+mn-lt"/>
            </a:rPr>
            <a:t>Να επιλέξετε μια καλή στιγμή για να μιλήσετε μαζί του/της </a:t>
          </a:r>
          <a:r>
            <a:rPr lang="el-GR" sz="1200" b="1" i="0" kern="1200" dirty="0">
              <a:latin typeface="+mn-lt"/>
            </a:rPr>
            <a:t>όπου δεν θα υπάρχουν άλλες υποχρεώσεις. Να είστε ήρεμοι, ψύχραιμοι και κυρίως μην επιλέξετε να κάνετε αυτή τη συζήτηση μετά από κάποιον τσακωμό ή κάποιο τυπικό επεισόδιο λογομαχίας!</a:t>
          </a:r>
        </a:p>
        <a:p>
          <a:pPr marL="0" lvl="0" indent="0" algn="just" defTabSz="533400">
            <a:lnSpc>
              <a:spcPct val="90000"/>
            </a:lnSpc>
            <a:spcBef>
              <a:spcPct val="0"/>
            </a:spcBef>
            <a:spcAft>
              <a:spcPct val="35000"/>
            </a:spcAft>
            <a:buNone/>
          </a:pPr>
          <a:r>
            <a:rPr lang="el-GR" sz="1200" b="1" i="0" kern="1200" dirty="0">
              <a:latin typeface="+mn-lt"/>
              <a:cs typeface="Calibri" panose="020F0502020204030204" pitchFamily="34" charset="0"/>
            </a:rPr>
            <a:t>→ </a:t>
          </a:r>
          <a:r>
            <a:rPr lang="el-GR" sz="1200" b="1" i="1" kern="1200" dirty="0">
              <a:solidFill>
                <a:srgbClr val="006600"/>
              </a:solidFill>
              <a:latin typeface="+mn-lt"/>
              <a:cs typeface="Calibri" panose="020F0502020204030204" pitchFamily="34" charset="0"/>
            </a:rPr>
            <a:t>Να μ</a:t>
          </a:r>
          <a:r>
            <a:rPr lang="el-GR" sz="1200" b="1" i="1" kern="1200" dirty="0">
              <a:solidFill>
                <a:srgbClr val="006600"/>
              </a:solidFill>
              <a:latin typeface="+mn-lt"/>
            </a:rPr>
            <a:t>άθετε όσα περισσότερα μπορείτε για τις διατροφικές διαταραχές </a:t>
          </a:r>
          <a:r>
            <a:rPr lang="el-GR" sz="1200" b="1" i="0" kern="1200" dirty="0">
              <a:latin typeface="+mn-lt"/>
            </a:rPr>
            <a:t>π.χ. να μιλήσετε με κάποιον ειδικό και ρωτήσετε πώς μπορείτε να χειριστείτε το θέμα. </a:t>
          </a:r>
        </a:p>
        <a:p>
          <a:pPr marL="0" lvl="0" indent="0" algn="just" defTabSz="533400">
            <a:lnSpc>
              <a:spcPct val="90000"/>
            </a:lnSpc>
            <a:spcBef>
              <a:spcPct val="0"/>
            </a:spcBef>
            <a:spcAft>
              <a:spcPct val="35000"/>
            </a:spcAft>
            <a:buNone/>
          </a:pPr>
          <a:r>
            <a:rPr lang="el-GR" sz="1200" b="1" i="0" kern="1200" dirty="0">
              <a:latin typeface="+mn-lt"/>
              <a:cs typeface="Calibri" panose="020F0502020204030204" pitchFamily="34" charset="0"/>
            </a:rPr>
            <a:t>→ </a:t>
          </a:r>
          <a:r>
            <a:rPr lang="el-GR" sz="1200" b="1" i="1" kern="1200" dirty="0">
              <a:solidFill>
                <a:srgbClr val="006600"/>
              </a:solidFill>
              <a:latin typeface="+mn-lt"/>
            </a:rPr>
            <a:t>Να εξηγήσετε τον προβληματισμό σας. </a:t>
          </a:r>
          <a:r>
            <a:rPr lang="el-GR" sz="1200" b="1" i="0" kern="1200" dirty="0">
              <a:latin typeface="+mn-lt"/>
            </a:rPr>
            <a:t>Μην μπαίνετε στην διαδικασία να επικρίνετε το άτομο. Να αναφερθείτε σε συγκεκριμένες συμπεριφορές και καταστάσεις που έχετε παρατηρήσει και να εξηγήσετε γιατί αυτές σας ανησυχούν. Θυμηθείτε ότι ο σκοπός σας δεν είναι να προσφέρετε άμεσες λύσεις, αλλά να εκφράσετε την ανησυχία σας για την υγεία του ατόμου, πόσο το αγαπάτε και πόσο θέλετε να το βοηθήσετε.</a:t>
          </a:r>
          <a:endParaRPr lang="el-GR" sz="1200" b="1" kern="1200" dirty="0">
            <a:latin typeface="+mn-lt"/>
          </a:endParaRPr>
        </a:p>
        <a:p>
          <a:pPr marL="0" lvl="0" indent="0" algn="just" defTabSz="533400">
            <a:lnSpc>
              <a:spcPct val="90000"/>
            </a:lnSpc>
            <a:spcBef>
              <a:spcPct val="0"/>
            </a:spcBef>
            <a:spcAft>
              <a:spcPct val="35000"/>
            </a:spcAft>
            <a:buNone/>
          </a:pPr>
          <a:r>
            <a:rPr lang="el-GR" sz="1200" b="1" i="0" kern="1200" dirty="0">
              <a:latin typeface="+mn-lt"/>
              <a:cs typeface="Calibri" panose="020F0502020204030204" pitchFamily="34" charset="0"/>
            </a:rPr>
            <a:t>→ </a:t>
          </a:r>
          <a:r>
            <a:rPr lang="el-GR" sz="1200" b="1" i="1" kern="1200" dirty="0">
              <a:solidFill>
                <a:srgbClr val="006600"/>
              </a:solidFill>
              <a:latin typeface="+mn-lt"/>
            </a:rPr>
            <a:t>Υπομονή και υποστήριξη. </a:t>
          </a:r>
          <a:r>
            <a:rPr lang="el-GR" sz="1200" b="1" i="0" kern="1200" dirty="0">
              <a:latin typeface="+mn-lt"/>
            </a:rPr>
            <a:t>Μην τα παρατήσετε αν το άτομο σας θυμώσει ή αρνηθεί να ξαναμιλήσετε για αυτό το θέμα. Μπορεί να σκεφτεί αυτά που του είπατε και σταδιακά να παραδεχτεί ότι όντως έχει πρόβλημα και χρειάζεται βοήθεια.  Να του επισημάνετε ότι ο μόνος λόγος που του μιλάτε είναι επειδή νοιάζεστε, ότι πιστεύετε σε εκείνον/η και θα είστε εκεί οτιδήποτε και αν χρειαστεί.</a:t>
          </a:r>
          <a:endParaRPr lang="el-GR" sz="1200" b="1" kern="1200" dirty="0">
            <a:latin typeface="+mn-lt"/>
          </a:endParaRPr>
        </a:p>
        <a:p>
          <a:pPr marL="0" lvl="0" indent="0" algn="just" defTabSz="533400">
            <a:lnSpc>
              <a:spcPct val="90000"/>
            </a:lnSpc>
            <a:spcBef>
              <a:spcPct val="0"/>
            </a:spcBef>
            <a:spcAft>
              <a:spcPct val="35000"/>
            </a:spcAft>
            <a:buNone/>
          </a:pPr>
          <a:endParaRPr lang="el-GR" sz="1200" b="1" kern="1200" dirty="0"/>
        </a:p>
      </dsp:txBody>
      <dsp:txXfrm>
        <a:off x="4708403" y="1383104"/>
        <a:ext cx="5366009" cy="3459087"/>
      </dsp:txXfrm>
    </dsp:sp>
    <dsp:sp modelId="{E72E8B20-280B-45F9-850A-78ED5F1313CC}">
      <dsp:nvSpPr>
        <dsp:cNvPr id="0" name=""/>
        <dsp:cNvSpPr/>
      </dsp:nvSpPr>
      <dsp:spPr>
        <a:xfrm>
          <a:off x="464351" y="0"/>
          <a:ext cx="3457359" cy="3457359"/>
        </a:xfrm>
        <a:prstGeom prst="ellipse">
          <a:avLst/>
        </a:prstGeom>
        <a:blipFill dpi="0" rotWithShape="0">
          <a:blip xmlns:r="http://schemas.openxmlformats.org/officeDocument/2006/relationships" r:embed="rId1">
            <a:alphaModFix amt="84000"/>
          </a:blip>
          <a:srcRect/>
          <a:stretch>
            <a:fillRect/>
          </a:stretch>
        </a:blip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r>
            <a:rPr lang="el-GR" sz="2200" b="1" kern="1200" dirty="0">
              <a:solidFill>
                <a:schemeClr val="tx1"/>
              </a:solidFill>
            </a:rPr>
            <a:t>Τι να κάνω ….</a:t>
          </a:r>
        </a:p>
      </dsp:txBody>
      <dsp:txXfrm>
        <a:off x="970670" y="506319"/>
        <a:ext cx="2444721" cy="2444721"/>
      </dsp:txXfrm>
    </dsp:sp>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10.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rings+Icon">
  <dgm:title val="Interconnected Rings"/>
  <dgm:desc val="Use to show overlapping or interconnected ideas or concepts. The first seven lines of Level 1 text correspond with a circle. Unused text does not appear, but remains available if you switch layouts.  "/>
  <dgm:catLst>
    <dgm:cat type="relationship" pri="32000"/>
    <dgm:cat type="officeonline" pri="6000"/>
  </dgm:catLst>
  <dgm:sampData useDef="1">
    <dgm:dataModel>
      <dgm:ptLst/>
      <dgm:bg/>
      <dgm:whole/>
    </dgm:dataModel>
  </dgm:sampData>
  <dgm:styleData>
    <dgm:dataModel>
      <dgm:ptLst>
        <dgm:pt modelId="0" type="doc"/>
        <dgm:pt modelId="10"/>
        <dgm:pt modelId="20"/>
      </dgm:ptLst>
      <dgm:cxnLst>
        <dgm:cxn modelId="30" srcId="0" destId="10" srcOrd="0" destOrd="0"/>
        <dgm:cxn modelId="40" srcId="0" destId="20" srcOrd="1" destOrd="0"/>
      </dgm:cxnLst>
      <dgm:bg/>
      <dgm:whole/>
    </dgm:dataModel>
  </dgm:styleData>
  <dgm:clrData>
    <dgm:dataModel>
      <dgm:ptLst>
        <dgm:pt modelId="0" type="doc"/>
        <dgm:pt modelId="10"/>
        <dgm:pt modelId="20"/>
        <dgm:pt modelId="30"/>
        <dgm:pt modelId="40"/>
      </dgm:ptLst>
      <dgm:cxnLst>
        <dgm:cxn modelId="50" srcId="0" destId="10" srcOrd="0" destOrd="0"/>
        <dgm:cxn modelId="60" srcId="0" destId="20" srcOrd="1" destOrd="0"/>
        <dgm:cxn modelId="70" srcId="0" destId="30" srcOrd="2" destOrd="0"/>
        <dgm:cxn modelId="80" srcId="0" destId="40" srcOrd="2" destOrd="0"/>
      </dgm:cxnLst>
      <dgm:bg/>
      <dgm:whole/>
    </dgm:dataModel>
  </dgm:clrData>
  <dgm:layoutNode name="Name0">
    <dgm:varLst>
      <dgm:chMax val="7"/>
      <dgm:dir/>
      <dgm:resizeHandles val="exact"/>
    </dgm:varLst>
    <dgm:choose name="Name1">
      <dgm:if name="Name2" axis="ch" ptType="node" func="cnt" op="lt" val="1">
        <dgm:alg type="composite"/>
        <dgm:shape xmlns:r="http://schemas.openxmlformats.org/officeDocument/2006/relationships" r:blip="">
          <dgm:adjLst/>
        </dgm:shape>
        <dgm:presOf/>
        <dgm:constrLst/>
        <dgm:ruleLst/>
      </dgm:if>
      <dgm:if name="Name3" axis="ch" ptType="node" func="cnt" op="equ" val="1">
        <dgm:alg type="composite">
          <dgm:param type="ar" val="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dgm:constr type="h" for="ch" forName="ellipse1" refType="h"/>
        </dgm:constrLst>
      </dgm:if>
      <dgm:if name="Name4" axis="ch" ptType="node" func="cnt" op="equ" val="2">
        <dgm:alg type="composite">
          <dgm:param type="ar" val="0.908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6602"/>
          <dgm:constr type="h" for="ch" forName="ellipse1" refType="h" fact="0.5999"/>
          <dgm:constr type="l" for="ch" forName="ellipse2" refType="w" fact="0.3398"/>
          <dgm:constr type="t" for="ch" forName="ellipse2" refType="h" fact="0.4001"/>
          <dgm:constr type="w" for="ch" forName="ellipse2" refType="w" fact="0.6602"/>
          <dgm:constr type="h" for="ch" forName="ellipse2" refType="h" fact="0.5999"/>
        </dgm:constrLst>
      </dgm:if>
      <dgm:if name="Name5" axis="ch" ptType="node" func="cnt" op="equ" val="3">
        <dgm:alg type="composite">
          <dgm:param type="ar" val="1.217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4929"/>
          <dgm:constr type="h" for="ch" forName="ellipse1" refType="h" fact="0.5999"/>
          <dgm:constr type="l" for="ch" forName="ellipse2" refType="w" fact="0.2537"/>
          <dgm:constr type="t" for="ch" forName="ellipse2" refType="h" fact="0.4001"/>
          <dgm:constr type="w" for="ch" forName="ellipse2" refType="w" fact="0.4929"/>
          <dgm:constr type="h" for="ch" forName="ellipse2" refType="h" fact="0.5999"/>
          <dgm:constr type="l" for="ch" forName="ellipse3" refType="w" fact="0.5071"/>
          <dgm:constr type="t" for="ch" forName="ellipse3" refType="h" fact="0"/>
          <dgm:constr type="w" for="ch" forName="ellipse3" refType="w" fact="0.4929"/>
          <dgm:constr type="h" for="ch" forName="ellipse3" refType="h" fact="0.5999"/>
        </dgm:constrLst>
      </dgm:if>
      <dgm:if name="Name6" axis="ch" ptType="node" func="cnt" op="equ" val="4">
        <dgm:alg type="composite">
          <dgm:param type="ar" val="1.5255"/>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932"/>
          <dgm:constr type="h" for="ch" forName="ellipse1" refType="h" fact="0.5999"/>
          <dgm:constr type="l" for="ch" forName="ellipse2" refType="w" fact="0.2023"/>
          <dgm:constr type="t" for="ch" forName="ellipse2" refType="h" fact="0.4001"/>
          <dgm:constr type="w" for="ch" forName="ellipse2" refType="w" fact="0.3932"/>
          <dgm:constr type="h" for="ch" forName="ellipse2" refType="h" fact="0.5999"/>
          <dgm:constr type="l" for="ch" forName="ellipse3" refType="w" fact="0.4045"/>
          <dgm:constr type="t" for="ch" forName="ellipse3" refType="h" fact="0"/>
          <dgm:constr type="w" for="ch" forName="ellipse3" refType="w" fact="0.3932"/>
          <dgm:constr type="h" for="ch" forName="ellipse3" refType="h" fact="0.5999"/>
          <dgm:constr type="l" for="ch" forName="ellipse4" refType="w" fact="0.6068"/>
          <dgm:constr type="t" for="ch" forName="ellipse4" refType="h" fact="0.4001"/>
          <dgm:constr type="w" for="ch" forName="ellipse4" refType="w" fact="0.3932"/>
          <dgm:constr type="h" for="ch" forName="ellipse4" refType="h" fact="0.5999"/>
        </dgm:constrLst>
      </dgm:if>
      <dgm:if name="Name7" axis="ch" ptType="node" func="cnt" op="equ" val="5">
        <dgm:alg type="composite">
          <dgm:param type="ar" val="1.834"/>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271"/>
          <dgm:constr type="h" for="ch" forName="ellipse1" refType="h" fact="0.5999"/>
          <dgm:constr type="l" for="ch" forName="ellipse2" refType="w" fact="0.1682"/>
          <dgm:constr type="t" for="ch" forName="ellipse2" refType="h" fact="0.4001"/>
          <dgm:constr type="w" for="ch" forName="ellipse2" refType="w" fact="0.3271"/>
          <dgm:constr type="h" for="ch" forName="ellipse2" refType="h" fact="0.5999"/>
          <dgm:constr type="l" for="ch" forName="ellipse3" refType="w" fact="0.3365"/>
          <dgm:constr type="t" for="ch" forName="ellipse3" refType="h" fact="0"/>
          <dgm:constr type="w" for="ch" forName="ellipse3" refType="w" fact="0.3271"/>
          <dgm:constr type="h" for="ch" forName="ellipse3" refType="h" fact="0.5999"/>
          <dgm:constr type="l" for="ch" forName="ellipse4" refType="w" fact="0.5047"/>
          <dgm:constr type="t" for="ch" forName="ellipse4" refType="h" fact="0.4001"/>
          <dgm:constr type="w" for="ch" forName="ellipse4" refType="w" fact="0.3271"/>
          <dgm:constr type="h" for="ch" forName="ellipse4" refType="h" fact="0.5999"/>
          <dgm:constr type="l" for="ch" forName="ellipse5" refType="w" fact="0.6729"/>
          <dgm:constr type="t" for="ch" forName="ellipse5" refType="h" fact="0"/>
          <dgm:constr type="w" for="ch" forName="ellipse5" refType="w" fact="0.3271"/>
          <dgm:constr type="h" for="ch" forName="ellipse5" refType="h" fact="0.5999"/>
        </dgm:constrLst>
      </dgm:if>
      <dgm:if name="Name8" axis="ch" ptType="node" func="cnt" op="equ" val="6">
        <dgm:alg type="composite">
          <dgm:param type="ar" val="2.1873"/>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78"/>
          <dgm:constr type="h" for="ch" forName="ellipse1" refType="h" fact="0.6081"/>
          <dgm:constr type="l" for="ch" forName="ellipse2" refType="w" fact="0.1444"/>
          <dgm:constr type="t" for="ch" forName="ellipse2" refType="h" fact="0.3919"/>
          <dgm:constr type="w" for="ch" forName="ellipse2" refType="w" fact="0.278"/>
          <dgm:constr type="h" for="ch" forName="ellipse2" refType="h" fact="0.6081"/>
          <dgm:constr type="l" for="ch" forName="ellipse3" refType="w" fact="0.2888"/>
          <dgm:constr type="t" for="ch" forName="ellipse3" refType="h" fact="0"/>
          <dgm:constr type="w" for="ch" forName="ellipse3" refType="w" fact="0.278"/>
          <dgm:constr type="h" for="ch" forName="ellipse3" refType="h" fact="0.6081"/>
          <dgm:constr type="l" for="ch" forName="ellipse4" refType="w" fact="0.4332"/>
          <dgm:constr type="t" for="ch" forName="ellipse4" refType="h" fact="0.3919"/>
          <dgm:constr type="w" for="ch" forName="ellipse4" refType="w" fact="0.278"/>
          <dgm:constr type="h" for="ch" forName="ellipse4" refType="h" fact="0.6081"/>
          <dgm:constr type="l" for="ch" forName="ellipse5" refType="w" fact="0.5776"/>
          <dgm:constr type="t" for="ch" forName="ellipse5" refType="h" fact="0"/>
          <dgm:constr type="w" for="ch" forName="ellipse5" refType="w" fact="0.278"/>
          <dgm:constr type="h" for="ch" forName="ellipse5" refType="h" fact="0.6081"/>
          <dgm:constr type="l" for="ch" forName="ellipse6" refType="w" fact="0.722"/>
          <dgm:constr type="t" for="ch" forName="ellipse6" refType="h" fact="0.3919"/>
          <dgm:constr type="w" for="ch" forName="ellipse6" refType="w" fact="0.278"/>
          <dgm:constr type="h" for="ch" forName="ellipse6" refType="h" fact="0.6081"/>
        </dgm:constrLst>
      </dgm:if>
      <dgm:else name="Name9">
        <dgm:alg type="composite">
          <dgm:param type="ar" val="2.346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455"/>
          <dgm:constr type="h" for="ch" forName="ellipse1" refType="h" fact="0.5761"/>
          <dgm:constr type="l" for="ch" forName="ellipse2" refType="w" fact="0.1257"/>
          <dgm:constr type="t" for="ch" forName="ellipse2" refType="h" fact="0.4239"/>
          <dgm:constr type="w" for="ch" forName="ellipse2" refType="w" fact="0.2455"/>
          <dgm:constr type="h" for="ch" forName="ellipse2" refType="h" fact="0.5761"/>
          <dgm:constr type="l" for="ch" forName="ellipse3" refType="w" fact="0.2515"/>
          <dgm:constr type="t" for="ch" forName="ellipse3" refType="h" fact="0"/>
          <dgm:constr type="w" for="ch" forName="ellipse3" refType="w" fact="0.2455"/>
          <dgm:constr type="h" for="ch" forName="ellipse3" refType="h" fact="0.5761"/>
          <dgm:constr type="l" for="ch" forName="ellipse4" refType="w" fact="0.3772"/>
          <dgm:constr type="t" for="ch" forName="ellipse4" refType="h" fact="0.4239"/>
          <dgm:constr type="w" for="ch" forName="ellipse4" refType="w" fact="0.2455"/>
          <dgm:constr type="h" for="ch" forName="ellipse4" refType="h" fact="0.5761"/>
          <dgm:constr type="l" for="ch" forName="ellipse5" refType="w" fact="0.503"/>
          <dgm:constr type="t" for="ch" forName="ellipse5" refType="h" fact="0"/>
          <dgm:constr type="w" for="ch" forName="ellipse5" refType="w" fact="0.2455"/>
          <dgm:constr type="h" for="ch" forName="ellipse5" refType="h" fact="0.5761"/>
          <dgm:constr type="l" for="ch" forName="ellipse6" refType="w" fact="0.6287"/>
          <dgm:constr type="t" for="ch" forName="ellipse6" refType="h" fact="0.4239"/>
          <dgm:constr type="w" for="ch" forName="ellipse6" refType="w" fact="0.2455"/>
          <dgm:constr type="h" for="ch" forName="ellipse6" refType="h" fact="0.5761"/>
          <dgm:constr type="l" for="ch" forName="ellipse7" refType="w" fact="0.7545"/>
          <dgm:constr type="t" for="ch" forName="ellipse7" refType="h" fact="0"/>
          <dgm:constr type="w" for="ch" forName="ellipse7" refType="w" fact="0.2455"/>
          <dgm:constr type="h" for="ch" forName="ellipse7" refType="h" fact="0.5761"/>
        </dgm:constrLst>
      </dgm:else>
    </dgm:choose>
    <dgm:choose name="Name10">
      <dgm:if name="Name11" axis="ch" ptType="node" func="cnt" op="gte" val="1">
        <dgm:layoutNode name="ellipse1" styleLbl="vennNode1">
          <dgm:varLst>
            <dgm:bulletEnabled val="1"/>
          </dgm:varLst>
          <dgm:alg type="tx"/>
          <dgm:shape xmlns:r="http://schemas.openxmlformats.org/officeDocument/2006/relationships" type="ellipse" r:blip="">
            <dgm:adjLst/>
          </dgm:shape>
          <dgm:choose name="Name12">
            <dgm:if name="Name13" func="var" arg="dir" op="equ" val="norm">
              <dgm:presOf axis="ch desOrSelf" ptType="node node" st="1 1" cnt="1 0"/>
            </dgm:if>
            <dgm:else name="Name14">
              <dgm:choose name="Name15">
                <dgm:if name="Name16" axis="ch" ptType="node" func="cnt" op="equ" val="1">
                  <dgm:presOf axis="ch desOrSelf" ptType="node node" st="1 1" cnt="1 0"/>
                </dgm:if>
                <dgm:if name="Name17" axis="ch" ptType="node" func="cnt" op="equ" val="2">
                  <dgm:presOf axis="ch desOrSelf" ptType="node node" st="2 1" cnt="1 0"/>
                </dgm:if>
                <dgm:if name="Name18" axis="ch" ptType="node" func="cnt" op="equ" val="3">
                  <dgm:presOf axis="ch desOrSelf" ptType="node node" st="3 1" cnt="1 0"/>
                </dgm:if>
                <dgm:if name="Name19" axis="ch" ptType="node" func="cnt" op="equ" val="4">
                  <dgm:presOf axis="ch desOrSelf" ptType="node node" st="4 1" cnt="1 0"/>
                </dgm:if>
                <dgm:if name="Name20" axis="ch" ptType="node" func="cnt" op="equ" val="5">
                  <dgm:presOf axis="ch desOrSelf" ptType="node node" st="5 1" cnt="1 0"/>
                </dgm:if>
                <dgm:if name="Name21" axis="ch" ptType="node" func="cnt" op="equ" val="6">
                  <dgm:presOf axis="ch desOrSelf" ptType="node node" st="6 1" cnt="1 0"/>
                </dgm:if>
                <dgm:if name="Name22" axis="ch" ptType="node" func="cnt" op="gte" val="7">
                  <dgm:presOf axis="ch desOrSelf" ptType="node node" st="7 1" cnt="1 0"/>
                </dgm:if>
                <dgm:else name="Name2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4"/>
    </dgm:choose>
    <dgm:choose name="Name25">
      <dgm:if name="Name26" axis="ch" ptType="node" func="cnt" op="gte" val="2">
        <dgm:layoutNode name="ellipse2" styleLbl="vennNode1">
          <dgm:varLst>
            <dgm:bulletEnabled val="1"/>
          </dgm:varLst>
          <dgm:alg type="tx"/>
          <dgm:choose name="Name27">
            <dgm:if name="Name28" func="var" arg="dir" op="equ" val="norm">
              <dgm:shape xmlns:r="http://schemas.openxmlformats.org/officeDocument/2006/relationships" type="ellipse" r:blip="">
                <dgm:adjLst/>
              </dgm:shape>
              <dgm:presOf axis="ch desOrSelf" ptType="node node" st="2 1" cnt="1 0"/>
            </dgm:if>
            <dgm:else name="Name29">
              <dgm:shape xmlns:r="http://schemas.openxmlformats.org/officeDocument/2006/relationships" type="ellipse" r:blip="" zOrderOff="-2">
                <dgm:adjLst/>
              </dgm:shape>
              <dgm:choose name="Name30">
                <dgm:if name="Name31" axis="ch" ptType="node" func="cnt" op="equ" val="2">
                  <dgm:presOf axis="ch desOrSelf" ptType="node node" st="1 1" cnt="1 0"/>
                </dgm:if>
                <dgm:if name="Name32" axis="ch" ptType="node" func="cnt" op="equ" val="3">
                  <dgm:presOf axis="ch desOrSelf" ptType="node node" st="2 1" cnt="1 0"/>
                </dgm:if>
                <dgm:if name="Name33" axis="ch" ptType="node" func="cnt" op="equ" val="4">
                  <dgm:presOf axis="ch desOrSelf" ptType="node node" st="3 1" cnt="1 0"/>
                </dgm:if>
                <dgm:if name="Name34" axis="ch" ptType="node" func="cnt" op="equ" val="5">
                  <dgm:presOf axis="ch desOrSelf" ptType="node node" st="4 1" cnt="1 0"/>
                </dgm:if>
                <dgm:if name="Name35" axis="ch" ptType="node" func="cnt" op="equ" val="6">
                  <dgm:presOf axis="ch desOrSelf" ptType="node node" st="5 1" cnt="1 0"/>
                </dgm:if>
                <dgm:if name="Name36" axis="ch" ptType="node" func="cnt" op="gte" val="7">
                  <dgm:presOf axis="ch desOrSelf" ptType="node node" st="6 1" cnt="1 0"/>
                </dgm:if>
                <dgm:else name="Name37"/>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8"/>
    </dgm:choose>
    <dgm:choose name="Name39">
      <dgm:if name="Name40" axis="ch" ptType="node" func="cnt" op="gte" val="3">
        <dgm:layoutNode name="ellipse3" styleLbl="vennNode1">
          <dgm:varLst>
            <dgm:bulletEnabled val="1"/>
          </dgm:varLst>
          <dgm:alg type="tx"/>
          <dgm:shape xmlns:r="http://schemas.openxmlformats.org/officeDocument/2006/relationships" type="ellipse" r:blip="">
            <dgm:adjLst/>
          </dgm:shape>
          <dgm:choose name="Name41">
            <dgm:if name="Name42" func="var" arg="dir" op="equ" val="norm">
              <dgm:shape xmlns:r="http://schemas.openxmlformats.org/officeDocument/2006/relationships" type="ellipse" r:blip="">
                <dgm:adjLst/>
              </dgm:shape>
              <dgm:presOf axis="ch desOrSelf" ptType="node node" st="3 1" cnt="1 0"/>
            </dgm:if>
            <dgm:else name="Name43">
              <dgm:shape xmlns:r="http://schemas.openxmlformats.org/officeDocument/2006/relationships" type="ellipse" r:blip="" zOrderOff="-4">
                <dgm:adjLst/>
              </dgm:shape>
              <dgm:choose name="Name44">
                <dgm:if name="Name45" axis="ch" ptType="node" func="cnt" op="equ" val="3">
                  <dgm:presOf axis="ch desOrSelf" ptType="node node" st="1 1" cnt="1 0"/>
                </dgm:if>
                <dgm:if name="Name46" axis="ch" ptType="node" func="cnt" op="equ" val="4">
                  <dgm:presOf axis="ch desOrSelf" ptType="node node" st="2 1" cnt="1 0"/>
                </dgm:if>
                <dgm:if name="Name47" axis="ch" ptType="node" func="cnt" op="equ" val="5">
                  <dgm:presOf axis="ch desOrSelf" ptType="node node" st="3 1" cnt="1 0"/>
                </dgm:if>
                <dgm:if name="Name48" axis="ch" ptType="node" func="cnt" op="equ" val="6">
                  <dgm:presOf axis="ch desOrSelf" ptType="node node" st="4 1" cnt="1 0"/>
                </dgm:if>
                <dgm:if name="Name49" axis="ch" ptType="node" func="cnt" op="gte" val="7">
                  <dgm:presOf axis="ch desOrSelf" ptType="node node" st="5 1" cnt="1 0"/>
                </dgm:if>
                <dgm:else name="Name50"/>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1"/>
    </dgm:choose>
    <dgm:choose name="Name52">
      <dgm:if name="Name53" axis="ch" ptType="node" func="cnt" op="gte" val="4">
        <dgm:layoutNode name="ellipse4" styleLbl="vennNode1">
          <dgm:varLst>
            <dgm:bulletEnabled val="1"/>
          </dgm:varLst>
          <dgm:alg type="tx"/>
          <dgm:choose name="Name54">
            <dgm:if name="Name55" func="var" arg="dir" op="equ" val="norm">
              <dgm:shape xmlns:r="http://schemas.openxmlformats.org/officeDocument/2006/relationships" type="ellipse" r:blip="">
                <dgm:adjLst/>
              </dgm:shape>
              <dgm:presOf axis="ch desOrSelf" ptType="node node" st="4 1" cnt="1 0"/>
            </dgm:if>
            <dgm:else name="Name56">
              <dgm:shape xmlns:r="http://schemas.openxmlformats.org/officeDocument/2006/relationships" type="ellipse" r:blip="" zOrderOff="-6">
                <dgm:adjLst/>
              </dgm:shape>
              <dgm:choose name="Name57">
                <dgm:if name="Name58" axis="ch" ptType="node" func="cnt" op="equ" val="4">
                  <dgm:presOf axis="ch desOrSelf" ptType="node node" st="1 1" cnt="1 0"/>
                </dgm:if>
                <dgm:if name="Name59" axis="ch" ptType="node" func="cnt" op="equ" val="5">
                  <dgm:presOf axis="ch desOrSelf" ptType="node node" st="2 1" cnt="1 0"/>
                </dgm:if>
                <dgm:if name="Name60" axis="ch" ptType="node" func="cnt" op="equ" val="6">
                  <dgm:presOf axis="ch desOrSelf" ptType="node node" st="3 1" cnt="1 0"/>
                </dgm:if>
                <dgm:if name="Name61" axis="ch" ptType="node" func="cnt" op="gte" val="7">
                  <dgm:presOf axis="ch desOrSelf" ptType="node node" st="4 1" cnt="1 0"/>
                </dgm:if>
                <dgm:else name="Name62"/>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3"/>
    </dgm:choose>
    <dgm:choose name="Name64">
      <dgm:if name="Name65" axis="ch" ptType="node" func="cnt" op="gte" val="5">
        <dgm:layoutNode name="ellipse5" styleLbl="vennNode1">
          <dgm:varLst>
            <dgm:bulletEnabled val="1"/>
          </dgm:varLst>
          <dgm:alg type="tx"/>
          <dgm:choose name="Name66">
            <dgm:if name="Name67" func="var" arg="dir" op="equ" val="norm">
              <dgm:shape xmlns:r="http://schemas.openxmlformats.org/officeDocument/2006/relationships" type="ellipse" r:blip="">
                <dgm:adjLst/>
              </dgm:shape>
              <dgm:presOf axis="ch desOrSelf" ptType="node node" st="5 1" cnt="1 0"/>
            </dgm:if>
            <dgm:else name="Name68">
              <dgm:shape xmlns:r="http://schemas.openxmlformats.org/officeDocument/2006/relationships" type="ellipse" r:blip="" zOrderOff="-8">
                <dgm:adjLst/>
              </dgm:shape>
              <dgm:choose name="Name69">
                <dgm:if name="Name70" axis="ch" ptType="node" func="cnt" op="equ" val="5">
                  <dgm:presOf axis="ch desOrSelf" ptType="node node" st="1 1" cnt="1 0"/>
                </dgm:if>
                <dgm:if name="Name71" axis="ch" ptType="node" func="cnt" op="equ" val="6">
                  <dgm:presOf axis="ch desOrSelf" ptType="node node" st="2 1" cnt="1 0"/>
                </dgm:if>
                <dgm:if name="Name72" axis="ch" ptType="node" func="cnt" op="gte" val="7">
                  <dgm:presOf axis="ch desOrSelf" ptType="node node" st="3 1" cnt="1 0"/>
                </dgm:if>
                <dgm:else name="Name7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4"/>
    </dgm:choose>
    <dgm:choose name="Name75">
      <dgm:if name="Name76" axis="ch" ptType="node" func="cnt" op="gte" val="6">
        <dgm:layoutNode name="ellipse6" styleLbl="vennNode1">
          <dgm:varLst>
            <dgm:bulletEnabled val="1"/>
          </dgm:varLst>
          <dgm:alg type="tx"/>
          <dgm:choose name="Name77">
            <dgm:if name="Name78" func="var" arg="dir" op="equ" val="norm">
              <dgm:shape xmlns:r="http://schemas.openxmlformats.org/officeDocument/2006/relationships" type="ellipse" r:blip="">
                <dgm:adjLst/>
              </dgm:shape>
              <dgm:presOf axis="ch desOrSelf" ptType="node node" st="6 1" cnt="1 0"/>
            </dgm:if>
            <dgm:else name="Name79">
              <dgm:shape xmlns:r="http://schemas.openxmlformats.org/officeDocument/2006/relationships" type="ellipse" r:blip="" zOrderOff="-10">
                <dgm:adjLst/>
              </dgm:shape>
              <dgm:choose name="Name80">
                <dgm:if name="Name81" axis="ch" ptType="node" func="cnt" op="equ" val="6">
                  <dgm:presOf axis="ch desOrSelf" ptType="node node" st="1 1" cnt="1 0"/>
                </dgm:if>
                <dgm:if name="Name82" axis="ch" ptType="node" func="cnt" op="gte" val="7">
                  <dgm:presOf axis="ch desOrSelf" ptType="node node" st="2 1" cnt="1 0"/>
                </dgm:if>
                <dgm:else name="Name8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choose name="Name85">
      <dgm:if name="Name86" axis="ch" ptType="node" func="cnt" op="gte" val="7">
        <dgm:layoutNode name="ellipse7" styleLbl="vennNode1">
          <dgm:varLst>
            <dgm:bulletEnabled val="1"/>
          </dgm:varLst>
          <dgm:alg type="tx"/>
          <dgm:choose name="Name87">
            <dgm:if name="Name88" func="var" arg="dir" op="equ" val="norm">
              <dgm:shape xmlns:r="http://schemas.openxmlformats.org/officeDocument/2006/relationships" type="ellipse" r:blip="">
                <dgm:adjLst/>
              </dgm:shape>
              <dgm:presOf axis="ch desOrSelf" ptType="node node" st="7 1" cnt="1 0"/>
            </dgm:if>
            <dgm:else name="Name89">
              <dgm:shape xmlns:r="http://schemas.openxmlformats.org/officeDocument/2006/relationships" type="ellipse" r:blip="" zOrderOff="-12">
                <dgm:adjLst/>
              </dgm:shape>
              <dgm:presOf axis="ch desOrSelf" ptType="node node" st="1 1" cnt="1 0"/>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dgm:layoutDef>
</file>

<file path=ppt/diagrams/layout6.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8.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2#67">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2#1">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2#31">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0E9FF-5CA0-41AD-9E9B-FF3352E59F2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E645E72-8D6F-4FE5-B3DC-E3F0D5EBDD6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993BDF1-4D09-4902-BFB2-5613B4C81E6C}"/>
              </a:ext>
            </a:extLst>
          </p:cNvPr>
          <p:cNvSpPr>
            <a:spLocks noGrp="1"/>
          </p:cNvSpPr>
          <p:nvPr>
            <p:ph type="dt" sz="half" idx="10"/>
          </p:nvPr>
        </p:nvSpPr>
        <p:spPr/>
        <p:txBody>
          <a:bodyPr/>
          <a:lstStyle/>
          <a:p>
            <a:fld id="{74D89D64-CD17-4369-918B-9E16FF936F8F}" type="datetimeFigureOut">
              <a:rPr lang="en-US" smtClean="0"/>
              <a:t>5/4/2023</a:t>
            </a:fld>
            <a:endParaRPr lang="en-US"/>
          </a:p>
        </p:txBody>
      </p:sp>
      <p:sp>
        <p:nvSpPr>
          <p:cNvPr id="5" name="Footer Placeholder 4">
            <a:extLst>
              <a:ext uri="{FF2B5EF4-FFF2-40B4-BE49-F238E27FC236}">
                <a16:creationId xmlns:a16="http://schemas.microsoft.com/office/drawing/2014/main" id="{ED6F6029-D1F3-4A33-A799-A82EE357FBC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FE00FA-1EAC-4297-983A-A3BE0392C8E3}"/>
              </a:ext>
            </a:extLst>
          </p:cNvPr>
          <p:cNvSpPr>
            <a:spLocks noGrp="1"/>
          </p:cNvSpPr>
          <p:nvPr>
            <p:ph type="sldNum" sz="quarter" idx="12"/>
          </p:nvPr>
        </p:nvSpPr>
        <p:spPr/>
        <p:txBody>
          <a:bodyPr/>
          <a:lstStyle/>
          <a:p>
            <a:fld id="{7D4F6D85-0608-40F7-BADF-EB8DA75F315A}" type="slidenum">
              <a:rPr lang="en-US" smtClean="0"/>
              <a:t>‹#›</a:t>
            </a:fld>
            <a:endParaRPr lang="en-US"/>
          </a:p>
        </p:txBody>
      </p:sp>
    </p:spTree>
    <p:extLst>
      <p:ext uri="{BB962C8B-B14F-4D97-AF65-F5344CB8AC3E}">
        <p14:creationId xmlns:p14="http://schemas.microsoft.com/office/powerpoint/2010/main" val="18422886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A793D7-819C-448C-99FC-39D9E93A49A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59B45CF-B5B4-4E3E-A59E-9EA901DF59B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82D51DA-EC63-4062-95BE-8738AA919498}"/>
              </a:ext>
            </a:extLst>
          </p:cNvPr>
          <p:cNvSpPr>
            <a:spLocks noGrp="1"/>
          </p:cNvSpPr>
          <p:nvPr>
            <p:ph type="dt" sz="half" idx="10"/>
          </p:nvPr>
        </p:nvSpPr>
        <p:spPr/>
        <p:txBody>
          <a:bodyPr/>
          <a:lstStyle/>
          <a:p>
            <a:fld id="{74D89D64-CD17-4369-918B-9E16FF936F8F}" type="datetimeFigureOut">
              <a:rPr lang="en-US" smtClean="0"/>
              <a:t>5/4/2023</a:t>
            </a:fld>
            <a:endParaRPr lang="en-US"/>
          </a:p>
        </p:txBody>
      </p:sp>
      <p:sp>
        <p:nvSpPr>
          <p:cNvPr id="5" name="Footer Placeholder 4">
            <a:extLst>
              <a:ext uri="{FF2B5EF4-FFF2-40B4-BE49-F238E27FC236}">
                <a16:creationId xmlns:a16="http://schemas.microsoft.com/office/drawing/2014/main" id="{991C7FFF-66BB-49A5-9B72-2443A6246F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13783F3-4F01-4525-A219-057833B831B5}"/>
              </a:ext>
            </a:extLst>
          </p:cNvPr>
          <p:cNvSpPr>
            <a:spLocks noGrp="1"/>
          </p:cNvSpPr>
          <p:nvPr>
            <p:ph type="sldNum" sz="quarter" idx="12"/>
          </p:nvPr>
        </p:nvSpPr>
        <p:spPr/>
        <p:txBody>
          <a:bodyPr/>
          <a:lstStyle/>
          <a:p>
            <a:fld id="{7D4F6D85-0608-40F7-BADF-EB8DA75F315A}" type="slidenum">
              <a:rPr lang="en-US" smtClean="0"/>
              <a:t>‹#›</a:t>
            </a:fld>
            <a:endParaRPr lang="en-US"/>
          </a:p>
        </p:txBody>
      </p:sp>
    </p:spTree>
    <p:extLst>
      <p:ext uri="{BB962C8B-B14F-4D97-AF65-F5344CB8AC3E}">
        <p14:creationId xmlns:p14="http://schemas.microsoft.com/office/powerpoint/2010/main" val="40780199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BD8A4C2-5EBB-46B8-9D96-C270061448A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E4D114A-4162-4D21-80A6-4F316132A51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4118525-3FBE-476C-84A8-43DE97FB09AA}"/>
              </a:ext>
            </a:extLst>
          </p:cNvPr>
          <p:cNvSpPr>
            <a:spLocks noGrp="1"/>
          </p:cNvSpPr>
          <p:nvPr>
            <p:ph type="dt" sz="half" idx="10"/>
          </p:nvPr>
        </p:nvSpPr>
        <p:spPr/>
        <p:txBody>
          <a:bodyPr/>
          <a:lstStyle/>
          <a:p>
            <a:fld id="{74D89D64-CD17-4369-918B-9E16FF936F8F}" type="datetimeFigureOut">
              <a:rPr lang="en-US" smtClean="0"/>
              <a:t>5/4/2023</a:t>
            </a:fld>
            <a:endParaRPr lang="en-US"/>
          </a:p>
        </p:txBody>
      </p:sp>
      <p:sp>
        <p:nvSpPr>
          <p:cNvPr id="5" name="Footer Placeholder 4">
            <a:extLst>
              <a:ext uri="{FF2B5EF4-FFF2-40B4-BE49-F238E27FC236}">
                <a16:creationId xmlns:a16="http://schemas.microsoft.com/office/drawing/2014/main" id="{8FFE31E8-AD10-4D15-BDD2-8BEF6DBE22A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60B8E8B-FF24-4F71-B655-BE32DCCE3D77}"/>
              </a:ext>
            </a:extLst>
          </p:cNvPr>
          <p:cNvSpPr>
            <a:spLocks noGrp="1"/>
          </p:cNvSpPr>
          <p:nvPr>
            <p:ph type="sldNum" sz="quarter" idx="12"/>
          </p:nvPr>
        </p:nvSpPr>
        <p:spPr/>
        <p:txBody>
          <a:bodyPr/>
          <a:lstStyle/>
          <a:p>
            <a:fld id="{7D4F6D85-0608-40F7-BADF-EB8DA75F315A}" type="slidenum">
              <a:rPr lang="en-US" smtClean="0"/>
              <a:t>‹#›</a:t>
            </a:fld>
            <a:endParaRPr lang="en-US"/>
          </a:p>
        </p:txBody>
      </p:sp>
    </p:spTree>
    <p:extLst>
      <p:ext uri="{BB962C8B-B14F-4D97-AF65-F5344CB8AC3E}">
        <p14:creationId xmlns:p14="http://schemas.microsoft.com/office/powerpoint/2010/main" val="11472839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581447-D020-45C4-A04A-BF6CBD51CE1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6EFBE96-90DD-4DC8-8D1A-561F54AF303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41CF329-93C4-4001-810C-D4EB05FB132C}"/>
              </a:ext>
            </a:extLst>
          </p:cNvPr>
          <p:cNvSpPr>
            <a:spLocks noGrp="1"/>
          </p:cNvSpPr>
          <p:nvPr>
            <p:ph type="dt" sz="half" idx="10"/>
          </p:nvPr>
        </p:nvSpPr>
        <p:spPr/>
        <p:txBody>
          <a:bodyPr/>
          <a:lstStyle/>
          <a:p>
            <a:fld id="{74D89D64-CD17-4369-918B-9E16FF936F8F}" type="datetimeFigureOut">
              <a:rPr lang="en-US" smtClean="0"/>
              <a:t>5/4/2023</a:t>
            </a:fld>
            <a:endParaRPr lang="en-US"/>
          </a:p>
        </p:txBody>
      </p:sp>
      <p:sp>
        <p:nvSpPr>
          <p:cNvPr id="5" name="Footer Placeholder 4">
            <a:extLst>
              <a:ext uri="{FF2B5EF4-FFF2-40B4-BE49-F238E27FC236}">
                <a16:creationId xmlns:a16="http://schemas.microsoft.com/office/drawing/2014/main" id="{BC4D3B2B-4ACE-4B54-ADD2-65878DFB98C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9F132A1-6BAD-4E80-825D-7F2005E50D25}"/>
              </a:ext>
            </a:extLst>
          </p:cNvPr>
          <p:cNvSpPr>
            <a:spLocks noGrp="1"/>
          </p:cNvSpPr>
          <p:nvPr>
            <p:ph type="sldNum" sz="quarter" idx="12"/>
          </p:nvPr>
        </p:nvSpPr>
        <p:spPr/>
        <p:txBody>
          <a:bodyPr/>
          <a:lstStyle/>
          <a:p>
            <a:fld id="{7D4F6D85-0608-40F7-BADF-EB8DA75F315A}" type="slidenum">
              <a:rPr lang="en-US" smtClean="0"/>
              <a:t>‹#›</a:t>
            </a:fld>
            <a:endParaRPr lang="en-US"/>
          </a:p>
        </p:txBody>
      </p:sp>
    </p:spTree>
    <p:extLst>
      <p:ext uri="{BB962C8B-B14F-4D97-AF65-F5344CB8AC3E}">
        <p14:creationId xmlns:p14="http://schemas.microsoft.com/office/powerpoint/2010/main" val="41712684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4D97EA-2816-4F24-BA4C-4A0A8AD4E44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D285C7F-37B7-41C3-BF12-65F710F5870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C08E766-C2B8-43F7-A669-0A02381BDCB0}"/>
              </a:ext>
            </a:extLst>
          </p:cNvPr>
          <p:cNvSpPr>
            <a:spLocks noGrp="1"/>
          </p:cNvSpPr>
          <p:nvPr>
            <p:ph type="dt" sz="half" idx="10"/>
          </p:nvPr>
        </p:nvSpPr>
        <p:spPr/>
        <p:txBody>
          <a:bodyPr/>
          <a:lstStyle/>
          <a:p>
            <a:fld id="{74D89D64-CD17-4369-918B-9E16FF936F8F}" type="datetimeFigureOut">
              <a:rPr lang="en-US" smtClean="0"/>
              <a:t>5/4/2023</a:t>
            </a:fld>
            <a:endParaRPr lang="en-US"/>
          </a:p>
        </p:txBody>
      </p:sp>
      <p:sp>
        <p:nvSpPr>
          <p:cNvPr id="5" name="Footer Placeholder 4">
            <a:extLst>
              <a:ext uri="{FF2B5EF4-FFF2-40B4-BE49-F238E27FC236}">
                <a16:creationId xmlns:a16="http://schemas.microsoft.com/office/drawing/2014/main" id="{5BEF2FBB-D927-4A73-98AA-0B1FD743B7B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131E1C6-AA84-46AA-89F7-63C186949A18}"/>
              </a:ext>
            </a:extLst>
          </p:cNvPr>
          <p:cNvSpPr>
            <a:spLocks noGrp="1"/>
          </p:cNvSpPr>
          <p:nvPr>
            <p:ph type="sldNum" sz="quarter" idx="12"/>
          </p:nvPr>
        </p:nvSpPr>
        <p:spPr/>
        <p:txBody>
          <a:bodyPr/>
          <a:lstStyle/>
          <a:p>
            <a:fld id="{7D4F6D85-0608-40F7-BADF-EB8DA75F315A}" type="slidenum">
              <a:rPr lang="en-US" smtClean="0"/>
              <a:t>‹#›</a:t>
            </a:fld>
            <a:endParaRPr lang="en-US"/>
          </a:p>
        </p:txBody>
      </p:sp>
    </p:spTree>
    <p:extLst>
      <p:ext uri="{BB962C8B-B14F-4D97-AF65-F5344CB8AC3E}">
        <p14:creationId xmlns:p14="http://schemas.microsoft.com/office/powerpoint/2010/main" val="2120224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32A1F0-E473-4BBF-BFBF-A6838349D72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37030EC-0C1F-4305-8361-6A552C63CCF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7451B92-5C2A-446E-B774-7E14AD58569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4A5E31F-1178-4E11-BCED-1CCE32EE1427}"/>
              </a:ext>
            </a:extLst>
          </p:cNvPr>
          <p:cNvSpPr>
            <a:spLocks noGrp="1"/>
          </p:cNvSpPr>
          <p:nvPr>
            <p:ph type="dt" sz="half" idx="10"/>
          </p:nvPr>
        </p:nvSpPr>
        <p:spPr/>
        <p:txBody>
          <a:bodyPr/>
          <a:lstStyle/>
          <a:p>
            <a:fld id="{74D89D64-CD17-4369-918B-9E16FF936F8F}" type="datetimeFigureOut">
              <a:rPr lang="en-US" smtClean="0"/>
              <a:t>5/4/2023</a:t>
            </a:fld>
            <a:endParaRPr lang="en-US"/>
          </a:p>
        </p:txBody>
      </p:sp>
      <p:sp>
        <p:nvSpPr>
          <p:cNvPr id="6" name="Footer Placeholder 5">
            <a:extLst>
              <a:ext uri="{FF2B5EF4-FFF2-40B4-BE49-F238E27FC236}">
                <a16:creationId xmlns:a16="http://schemas.microsoft.com/office/drawing/2014/main" id="{BF0440CE-E6F0-4626-BD28-6BFC2573B75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555BDF7-3A2D-47AB-971B-4891870FD384}"/>
              </a:ext>
            </a:extLst>
          </p:cNvPr>
          <p:cNvSpPr>
            <a:spLocks noGrp="1"/>
          </p:cNvSpPr>
          <p:nvPr>
            <p:ph type="sldNum" sz="quarter" idx="12"/>
          </p:nvPr>
        </p:nvSpPr>
        <p:spPr/>
        <p:txBody>
          <a:bodyPr/>
          <a:lstStyle/>
          <a:p>
            <a:fld id="{7D4F6D85-0608-40F7-BADF-EB8DA75F315A}" type="slidenum">
              <a:rPr lang="en-US" smtClean="0"/>
              <a:t>‹#›</a:t>
            </a:fld>
            <a:endParaRPr lang="en-US"/>
          </a:p>
        </p:txBody>
      </p:sp>
    </p:spTree>
    <p:extLst>
      <p:ext uri="{BB962C8B-B14F-4D97-AF65-F5344CB8AC3E}">
        <p14:creationId xmlns:p14="http://schemas.microsoft.com/office/powerpoint/2010/main" val="14081007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629331-370E-4051-83C8-7DD6EA245F4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45907AF-C401-4FD3-BE62-702ADE9E576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A4AF7A7-5C03-4BE1-99B7-2E476C1FAE8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56830FA-16DA-4D73-89B8-F87CB4EE364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947E69B-B603-4D66-90E6-D8B3BADB8F7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BEEDCC4-97AB-4D13-A0E7-32A4575E4754}"/>
              </a:ext>
            </a:extLst>
          </p:cNvPr>
          <p:cNvSpPr>
            <a:spLocks noGrp="1"/>
          </p:cNvSpPr>
          <p:nvPr>
            <p:ph type="dt" sz="half" idx="10"/>
          </p:nvPr>
        </p:nvSpPr>
        <p:spPr/>
        <p:txBody>
          <a:bodyPr/>
          <a:lstStyle/>
          <a:p>
            <a:fld id="{74D89D64-CD17-4369-918B-9E16FF936F8F}" type="datetimeFigureOut">
              <a:rPr lang="en-US" smtClean="0"/>
              <a:t>5/4/2023</a:t>
            </a:fld>
            <a:endParaRPr lang="en-US"/>
          </a:p>
        </p:txBody>
      </p:sp>
      <p:sp>
        <p:nvSpPr>
          <p:cNvPr id="8" name="Footer Placeholder 7">
            <a:extLst>
              <a:ext uri="{FF2B5EF4-FFF2-40B4-BE49-F238E27FC236}">
                <a16:creationId xmlns:a16="http://schemas.microsoft.com/office/drawing/2014/main" id="{C20A9FDB-3378-4455-A466-13D3A5750E0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894D0E7-50D1-4085-A5AC-A362EBC2EE46}"/>
              </a:ext>
            </a:extLst>
          </p:cNvPr>
          <p:cNvSpPr>
            <a:spLocks noGrp="1"/>
          </p:cNvSpPr>
          <p:nvPr>
            <p:ph type="sldNum" sz="quarter" idx="12"/>
          </p:nvPr>
        </p:nvSpPr>
        <p:spPr/>
        <p:txBody>
          <a:bodyPr/>
          <a:lstStyle/>
          <a:p>
            <a:fld id="{7D4F6D85-0608-40F7-BADF-EB8DA75F315A}" type="slidenum">
              <a:rPr lang="en-US" smtClean="0"/>
              <a:t>‹#›</a:t>
            </a:fld>
            <a:endParaRPr lang="en-US"/>
          </a:p>
        </p:txBody>
      </p:sp>
    </p:spTree>
    <p:extLst>
      <p:ext uri="{BB962C8B-B14F-4D97-AF65-F5344CB8AC3E}">
        <p14:creationId xmlns:p14="http://schemas.microsoft.com/office/powerpoint/2010/main" val="37616447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AD7B22-068D-4094-820D-EE0B1A6BF3B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C214111-2734-4E9F-AC4D-8476279373BB}"/>
              </a:ext>
            </a:extLst>
          </p:cNvPr>
          <p:cNvSpPr>
            <a:spLocks noGrp="1"/>
          </p:cNvSpPr>
          <p:nvPr>
            <p:ph type="dt" sz="half" idx="10"/>
          </p:nvPr>
        </p:nvSpPr>
        <p:spPr/>
        <p:txBody>
          <a:bodyPr/>
          <a:lstStyle/>
          <a:p>
            <a:fld id="{74D89D64-CD17-4369-918B-9E16FF936F8F}" type="datetimeFigureOut">
              <a:rPr lang="en-US" smtClean="0"/>
              <a:t>5/4/2023</a:t>
            </a:fld>
            <a:endParaRPr lang="en-US"/>
          </a:p>
        </p:txBody>
      </p:sp>
      <p:sp>
        <p:nvSpPr>
          <p:cNvPr id="4" name="Footer Placeholder 3">
            <a:extLst>
              <a:ext uri="{FF2B5EF4-FFF2-40B4-BE49-F238E27FC236}">
                <a16:creationId xmlns:a16="http://schemas.microsoft.com/office/drawing/2014/main" id="{187484FD-34F5-44D6-93A7-931DF60DBE6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F5094FB-E049-4916-8BC9-F38C841B1D6F}"/>
              </a:ext>
            </a:extLst>
          </p:cNvPr>
          <p:cNvSpPr>
            <a:spLocks noGrp="1"/>
          </p:cNvSpPr>
          <p:nvPr>
            <p:ph type="sldNum" sz="quarter" idx="12"/>
          </p:nvPr>
        </p:nvSpPr>
        <p:spPr/>
        <p:txBody>
          <a:bodyPr/>
          <a:lstStyle/>
          <a:p>
            <a:fld id="{7D4F6D85-0608-40F7-BADF-EB8DA75F315A}" type="slidenum">
              <a:rPr lang="en-US" smtClean="0"/>
              <a:t>‹#›</a:t>
            </a:fld>
            <a:endParaRPr lang="en-US"/>
          </a:p>
        </p:txBody>
      </p:sp>
    </p:spTree>
    <p:extLst>
      <p:ext uri="{BB962C8B-B14F-4D97-AF65-F5344CB8AC3E}">
        <p14:creationId xmlns:p14="http://schemas.microsoft.com/office/powerpoint/2010/main" val="13509732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276E39A-7BD5-4C97-A628-7B294FD79DC3}"/>
              </a:ext>
            </a:extLst>
          </p:cNvPr>
          <p:cNvSpPr>
            <a:spLocks noGrp="1"/>
          </p:cNvSpPr>
          <p:nvPr>
            <p:ph type="dt" sz="half" idx="10"/>
          </p:nvPr>
        </p:nvSpPr>
        <p:spPr/>
        <p:txBody>
          <a:bodyPr/>
          <a:lstStyle/>
          <a:p>
            <a:fld id="{74D89D64-CD17-4369-918B-9E16FF936F8F}" type="datetimeFigureOut">
              <a:rPr lang="en-US" smtClean="0"/>
              <a:t>5/4/2023</a:t>
            </a:fld>
            <a:endParaRPr lang="en-US"/>
          </a:p>
        </p:txBody>
      </p:sp>
      <p:sp>
        <p:nvSpPr>
          <p:cNvPr id="3" name="Footer Placeholder 2">
            <a:extLst>
              <a:ext uri="{FF2B5EF4-FFF2-40B4-BE49-F238E27FC236}">
                <a16:creationId xmlns:a16="http://schemas.microsoft.com/office/drawing/2014/main" id="{261ECEF2-E817-42C7-AE55-97A3CBF58C6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B100278-577F-4EDB-B624-F213C15260D9}"/>
              </a:ext>
            </a:extLst>
          </p:cNvPr>
          <p:cNvSpPr>
            <a:spLocks noGrp="1"/>
          </p:cNvSpPr>
          <p:nvPr>
            <p:ph type="sldNum" sz="quarter" idx="12"/>
          </p:nvPr>
        </p:nvSpPr>
        <p:spPr/>
        <p:txBody>
          <a:bodyPr/>
          <a:lstStyle/>
          <a:p>
            <a:fld id="{7D4F6D85-0608-40F7-BADF-EB8DA75F315A}" type="slidenum">
              <a:rPr lang="en-US" smtClean="0"/>
              <a:t>‹#›</a:t>
            </a:fld>
            <a:endParaRPr lang="en-US"/>
          </a:p>
        </p:txBody>
      </p:sp>
    </p:spTree>
    <p:extLst>
      <p:ext uri="{BB962C8B-B14F-4D97-AF65-F5344CB8AC3E}">
        <p14:creationId xmlns:p14="http://schemas.microsoft.com/office/powerpoint/2010/main" val="5614303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7CC480-4F9A-4D92-A8B0-E9754EA2FC0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C62123D-AF6E-4F05-8463-F4583D27164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C1809F8-FF28-4518-85E8-D2431DE666E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3B774B4-5992-41A6-BE50-66883B1DA600}"/>
              </a:ext>
            </a:extLst>
          </p:cNvPr>
          <p:cNvSpPr>
            <a:spLocks noGrp="1"/>
          </p:cNvSpPr>
          <p:nvPr>
            <p:ph type="dt" sz="half" idx="10"/>
          </p:nvPr>
        </p:nvSpPr>
        <p:spPr/>
        <p:txBody>
          <a:bodyPr/>
          <a:lstStyle/>
          <a:p>
            <a:fld id="{74D89D64-CD17-4369-918B-9E16FF936F8F}" type="datetimeFigureOut">
              <a:rPr lang="en-US" smtClean="0"/>
              <a:t>5/4/2023</a:t>
            </a:fld>
            <a:endParaRPr lang="en-US"/>
          </a:p>
        </p:txBody>
      </p:sp>
      <p:sp>
        <p:nvSpPr>
          <p:cNvPr id="6" name="Footer Placeholder 5">
            <a:extLst>
              <a:ext uri="{FF2B5EF4-FFF2-40B4-BE49-F238E27FC236}">
                <a16:creationId xmlns:a16="http://schemas.microsoft.com/office/drawing/2014/main" id="{B6908F1E-25DD-4E35-8538-F104F266421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89B935A-8AD4-4847-A320-81069887DB8F}"/>
              </a:ext>
            </a:extLst>
          </p:cNvPr>
          <p:cNvSpPr>
            <a:spLocks noGrp="1"/>
          </p:cNvSpPr>
          <p:nvPr>
            <p:ph type="sldNum" sz="quarter" idx="12"/>
          </p:nvPr>
        </p:nvSpPr>
        <p:spPr/>
        <p:txBody>
          <a:bodyPr/>
          <a:lstStyle/>
          <a:p>
            <a:fld id="{7D4F6D85-0608-40F7-BADF-EB8DA75F315A}" type="slidenum">
              <a:rPr lang="en-US" smtClean="0"/>
              <a:t>‹#›</a:t>
            </a:fld>
            <a:endParaRPr lang="en-US"/>
          </a:p>
        </p:txBody>
      </p:sp>
    </p:spTree>
    <p:extLst>
      <p:ext uri="{BB962C8B-B14F-4D97-AF65-F5344CB8AC3E}">
        <p14:creationId xmlns:p14="http://schemas.microsoft.com/office/powerpoint/2010/main" val="13312878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690C2E-90E0-4FF4-8A5C-924E07776CE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D2AF0BD-B375-450E-AD96-B4CF8DC288E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3F0C8C1-6A6D-4206-95A0-862A77EDEE0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19C7F1F-305D-44AC-95C2-54F3FE01FC99}"/>
              </a:ext>
            </a:extLst>
          </p:cNvPr>
          <p:cNvSpPr>
            <a:spLocks noGrp="1"/>
          </p:cNvSpPr>
          <p:nvPr>
            <p:ph type="dt" sz="half" idx="10"/>
          </p:nvPr>
        </p:nvSpPr>
        <p:spPr/>
        <p:txBody>
          <a:bodyPr/>
          <a:lstStyle/>
          <a:p>
            <a:fld id="{74D89D64-CD17-4369-918B-9E16FF936F8F}" type="datetimeFigureOut">
              <a:rPr lang="en-US" smtClean="0"/>
              <a:t>5/4/2023</a:t>
            </a:fld>
            <a:endParaRPr lang="en-US"/>
          </a:p>
        </p:txBody>
      </p:sp>
      <p:sp>
        <p:nvSpPr>
          <p:cNvPr id="6" name="Footer Placeholder 5">
            <a:extLst>
              <a:ext uri="{FF2B5EF4-FFF2-40B4-BE49-F238E27FC236}">
                <a16:creationId xmlns:a16="http://schemas.microsoft.com/office/drawing/2014/main" id="{00374627-1EC9-435D-AE68-1268BBE4C00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B0CDD75-F930-498F-9818-0E38CB06D772}"/>
              </a:ext>
            </a:extLst>
          </p:cNvPr>
          <p:cNvSpPr>
            <a:spLocks noGrp="1"/>
          </p:cNvSpPr>
          <p:nvPr>
            <p:ph type="sldNum" sz="quarter" idx="12"/>
          </p:nvPr>
        </p:nvSpPr>
        <p:spPr/>
        <p:txBody>
          <a:bodyPr/>
          <a:lstStyle/>
          <a:p>
            <a:fld id="{7D4F6D85-0608-40F7-BADF-EB8DA75F315A}" type="slidenum">
              <a:rPr lang="en-US" smtClean="0"/>
              <a:t>‹#›</a:t>
            </a:fld>
            <a:endParaRPr lang="en-US"/>
          </a:p>
        </p:txBody>
      </p:sp>
    </p:spTree>
    <p:extLst>
      <p:ext uri="{BB962C8B-B14F-4D97-AF65-F5344CB8AC3E}">
        <p14:creationId xmlns:p14="http://schemas.microsoft.com/office/powerpoint/2010/main" val="29977607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452A58F-27F8-4504-83D5-D50EA1AB136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85C420E-4861-4CC1-8344-70403D4A181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97F0D50-0CF7-43BD-956F-A1B3EE1463B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4D89D64-CD17-4369-918B-9E16FF936F8F}" type="datetimeFigureOut">
              <a:rPr lang="en-US" smtClean="0"/>
              <a:t>5/4/2023</a:t>
            </a:fld>
            <a:endParaRPr lang="en-US"/>
          </a:p>
        </p:txBody>
      </p:sp>
      <p:sp>
        <p:nvSpPr>
          <p:cNvPr id="5" name="Footer Placeholder 4">
            <a:extLst>
              <a:ext uri="{FF2B5EF4-FFF2-40B4-BE49-F238E27FC236}">
                <a16:creationId xmlns:a16="http://schemas.microsoft.com/office/drawing/2014/main" id="{417C332B-CAAD-47FB-835F-460D8965554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3BCE853-EF18-42D1-BCD2-DA849A577C6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4F6D85-0608-40F7-BADF-EB8DA75F315A}" type="slidenum">
              <a:rPr lang="en-US" smtClean="0"/>
              <a:t>‹#›</a:t>
            </a:fld>
            <a:endParaRPr lang="en-US"/>
          </a:p>
        </p:txBody>
      </p:sp>
    </p:spTree>
    <p:extLst>
      <p:ext uri="{BB962C8B-B14F-4D97-AF65-F5344CB8AC3E}">
        <p14:creationId xmlns:p14="http://schemas.microsoft.com/office/powerpoint/2010/main" val="10198529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24.jpg"/><Relationship Id="rId4" Type="http://schemas.openxmlformats.org/officeDocument/2006/relationships/image" Target="../media/image23.jpg"/></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652B1C2-217D-4A0F-958C-723EA3E8FD2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481328" cy="1481328"/>
          </a:xfrm>
          <a:prstGeom prst="rect">
            <a:avLst/>
          </a:prstGeom>
        </p:spPr>
      </p:pic>
      <p:sp>
        <p:nvSpPr>
          <p:cNvPr id="6" name="TextBox 5">
            <a:extLst>
              <a:ext uri="{FF2B5EF4-FFF2-40B4-BE49-F238E27FC236}">
                <a16:creationId xmlns:a16="http://schemas.microsoft.com/office/drawing/2014/main" id="{98288F57-CD75-4489-857C-5072DC5AF9DF}"/>
              </a:ext>
            </a:extLst>
          </p:cNvPr>
          <p:cNvSpPr txBox="1"/>
          <p:nvPr/>
        </p:nvSpPr>
        <p:spPr>
          <a:xfrm>
            <a:off x="0" y="0"/>
            <a:ext cx="12192000" cy="461665"/>
          </a:xfrm>
          <a:prstGeom prst="rect">
            <a:avLst/>
          </a:prstGeom>
          <a:noFill/>
        </p:spPr>
        <p:txBody>
          <a:bodyPr wrap="square">
            <a:spAutoFit/>
          </a:bodyPr>
          <a:lstStyle/>
          <a:p>
            <a:pPr algn="ctr"/>
            <a:r>
              <a:rPr lang="el-GR" sz="2400" b="1" dirty="0">
                <a:solidFill>
                  <a:srgbClr val="FF0000"/>
                </a:solidFill>
              </a:rPr>
              <a:t>Συναισθηματική διατροφή</a:t>
            </a:r>
            <a:r>
              <a:rPr lang="en-US" sz="2400" b="1" dirty="0">
                <a:solidFill>
                  <a:srgbClr val="FF0000"/>
                </a:solidFill>
              </a:rPr>
              <a:t>: </a:t>
            </a:r>
            <a:r>
              <a:rPr lang="el-GR" sz="2400" b="1" dirty="0">
                <a:solidFill>
                  <a:srgbClr val="FF0000"/>
                </a:solidFill>
              </a:rPr>
              <a:t>Τρώμε ότι νιώθουμε</a:t>
            </a:r>
            <a:r>
              <a:rPr lang="el-GR" sz="2400" b="1" dirty="0">
                <a:solidFill>
                  <a:srgbClr val="FF0000"/>
                </a:solidFill>
                <a:effectLst/>
                <a:ea typeface="Calibri" panose="020F0502020204030204" pitchFamily="34" charset="0"/>
              </a:rPr>
              <a:t>;</a:t>
            </a:r>
            <a:endParaRPr lang="en-US" sz="2400" b="1" dirty="0">
              <a:solidFill>
                <a:srgbClr val="FF0000"/>
              </a:solidFill>
            </a:endParaRPr>
          </a:p>
        </p:txBody>
      </p:sp>
      <p:graphicFrame>
        <p:nvGraphicFramePr>
          <p:cNvPr id="4" name="3 - Διάγραμμα">
            <a:extLst>
              <a:ext uri="{FF2B5EF4-FFF2-40B4-BE49-F238E27FC236}">
                <a16:creationId xmlns:a16="http://schemas.microsoft.com/office/drawing/2014/main" id="{835671E5-DE24-4FB8-B548-DCD7EBDCFCAD}"/>
              </a:ext>
            </a:extLst>
          </p:cNvPr>
          <p:cNvGraphicFramePr/>
          <p:nvPr>
            <p:extLst>
              <p:ext uri="{D42A27DB-BD31-4B8C-83A1-F6EECF244321}">
                <p14:modId xmlns:p14="http://schemas.microsoft.com/office/powerpoint/2010/main" val="1091163161"/>
              </p:ext>
            </p:extLst>
          </p:nvPr>
        </p:nvGraphicFramePr>
        <p:xfrm>
          <a:off x="484632" y="1265883"/>
          <a:ext cx="11265408" cy="529950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a:extLst>
              <a:ext uri="{FF2B5EF4-FFF2-40B4-BE49-F238E27FC236}">
                <a16:creationId xmlns:a16="http://schemas.microsoft.com/office/drawing/2014/main" id="{4DC8B96F-AF83-4402-8DEC-BF5F510E2B7B}"/>
              </a:ext>
            </a:extLst>
          </p:cNvPr>
          <p:cNvSpPr txBox="1"/>
          <p:nvPr/>
        </p:nvSpPr>
        <p:spPr>
          <a:xfrm>
            <a:off x="0" y="417498"/>
            <a:ext cx="12192000" cy="430887"/>
          </a:xfrm>
          <a:prstGeom prst="rect">
            <a:avLst/>
          </a:prstGeom>
          <a:noFill/>
        </p:spPr>
        <p:txBody>
          <a:bodyPr wrap="square">
            <a:spAutoFit/>
          </a:bodyPr>
          <a:lstStyle/>
          <a:p>
            <a:pPr lvl="0" algn="ctr"/>
            <a:r>
              <a:rPr lang="en-US" sz="2200" b="1" dirty="0">
                <a:solidFill>
                  <a:srgbClr val="00B050"/>
                </a:solidFill>
              </a:rPr>
              <a:t>1.1.</a:t>
            </a:r>
            <a:r>
              <a:rPr lang="el-GR" sz="2200" b="1" dirty="0">
                <a:solidFill>
                  <a:srgbClr val="00B050"/>
                </a:solidFill>
              </a:rPr>
              <a:t> Τι είναι η συναισθηματική διατροφή</a:t>
            </a:r>
            <a:r>
              <a:rPr lang="en-US" sz="2200" b="1" i="0" dirty="0">
                <a:solidFill>
                  <a:srgbClr val="00B050"/>
                </a:solidFill>
                <a:effectLst/>
              </a:rPr>
              <a:t>;</a:t>
            </a:r>
            <a:r>
              <a:rPr lang="en-US" sz="2200" b="1" dirty="0">
                <a:solidFill>
                  <a:srgbClr val="00B050"/>
                </a:solidFill>
              </a:rPr>
              <a:t> </a:t>
            </a:r>
          </a:p>
        </p:txBody>
      </p:sp>
      <p:sp>
        <p:nvSpPr>
          <p:cNvPr id="2" name="3 - Θέση υποσέλιδου">
            <a:extLst>
              <a:ext uri="{FF2B5EF4-FFF2-40B4-BE49-F238E27FC236}">
                <a16:creationId xmlns:a16="http://schemas.microsoft.com/office/drawing/2014/main" id="{836DA2B1-42D5-97AB-E688-D1B4CE249D14}"/>
              </a:ext>
            </a:extLst>
          </p:cNvPr>
          <p:cNvSpPr>
            <a:spLocks noGrp="1"/>
          </p:cNvSpPr>
          <p:nvPr>
            <p:ph type="ftr" sz="quarter" idx="11"/>
          </p:nvPr>
        </p:nvSpPr>
        <p:spPr>
          <a:xfrm>
            <a:off x="8743936" y="6429396"/>
            <a:ext cx="3448064" cy="428604"/>
          </a:xfrm>
        </p:spPr>
        <p:txBody>
          <a:bodyPr/>
          <a:lstStyle/>
          <a:p>
            <a:pPr algn="ctr"/>
            <a:r>
              <a:rPr lang="el-GR" dirty="0">
                <a:latin typeface="Calibri" pitchFamily="34" charset="0"/>
              </a:rPr>
              <a:t>Δρ.  </a:t>
            </a:r>
            <a:r>
              <a:rPr lang="el-GR" dirty="0" err="1">
                <a:latin typeface="Calibri" pitchFamily="34" charset="0"/>
              </a:rPr>
              <a:t>Λούντζη</a:t>
            </a:r>
            <a:r>
              <a:rPr lang="el-GR" dirty="0">
                <a:latin typeface="Calibri" pitchFamily="34" charset="0"/>
              </a:rPr>
              <a:t>, Μ. &amp; Ράπτη, Ν., 1ο Πρότυπο Γυμνάσιο Αθηνών</a:t>
            </a:r>
          </a:p>
        </p:txBody>
      </p:sp>
    </p:spTree>
    <p:extLst>
      <p:ext uri="{BB962C8B-B14F-4D97-AF65-F5344CB8AC3E}">
        <p14:creationId xmlns:p14="http://schemas.microsoft.com/office/powerpoint/2010/main" val="4373430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p15:prstTrans prst="curtains"/>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652B1C2-217D-4A0F-958C-723EA3E8FD2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481328" cy="1481328"/>
          </a:xfrm>
          <a:prstGeom prst="rect">
            <a:avLst/>
          </a:prstGeom>
        </p:spPr>
      </p:pic>
      <p:sp>
        <p:nvSpPr>
          <p:cNvPr id="6" name="TextBox 5">
            <a:extLst>
              <a:ext uri="{FF2B5EF4-FFF2-40B4-BE49-F238E27FC236}">
                <a16:creationId xmlns:a16="http://schemas.microsoft.com/office/drawing/2014/main" id="{98288F57-CD75-4489-857C-5072DC5AF9DF}"/>
              </a:ext>
            </a:extLst>
          </p:cNvPr>
          <p:cNvSpPr txBox="1"/>
          <p:nvPr/>
        </p:nvSpPr>
        <p:spPr>
          <a:xfrm>
            <a:off x="0" y="0"/>
            <a:ext cx="12192000" cy="461665"/>
          </a:xfrm>
          <a:prstGeom prst="rect">
            <a:avLst/>
          </a:prstGeom>
          <a:noFill/>
        </p:spPr>
        <p:txBody>
          <a:bodyPr wrap="square">
            <a:spAutoFit/>
          </a:bodyPr>
          <a:lstStyle/>
          <a:p>
            <a:pPr algn="ctr"/>
            <a:r>
              <a:rPr lang="el-GR" sz="2400" b="1" dirty="0">
                <a:solidFill>
                  <a:srgbClr val="FF0000"/>
                </a:solidFill>
              </a:rPr>
              <a:t>Συναισθηματική διατροφή</a:t>
            </a:r>
            <a:r>
              <a:rPr lang="en-US" sz="2400" b="1" dirty="0">
                <a:solidFill>
                  <a:srgbClr val="FF0000"/>
                </a:solidFill>
              </a:rPr>
              <a:t>: </a:t>
            </a:r>
            <a:r>
              <a:rPr lang="el-GR" sz="2400" b="1" dirty="0">
                <a:solidFill>
                  <a:srgbClr val="FF0000"/>
                </a:solidFill>
              </a:rPr>
              <a:t>Τρώμε ότι νιώθουμε</a:t>
            </a:r>
            <a:r>
              <a:rPr lang="el-GR" sz="2400" b="1" dirty="0">
                <a:solidFill>
                  <a:srgbClr val="FF0000"/>
                </a:solidFill>
                <a:effectLst/>
                <a:ea typeface="Calibri" panose="020F0502020204030204" pitchFamily="34" charset="0"/>
              </a:rPr>
              <a:t>;</a:t>
            </a:r>
            <a:endParaRPr lang="en-US" sz="2400" b="1" dirty="0">
              <a:solidFill>
                <a:srgbClr val="FF0000"/>
              </a:solidFill>
            </a:endParaRPr>
          </a:p>
        </p:txBody>
      </p:sp>
      <p:sp>
        <p:nvSpPr>
          <p:cNvPr id="8" name="TextBox 7">
            <a:extLst>
              <a:ext uri="{FF2B5EF4-FFF2-40B4-BE49-F238E27FC236}">
                <a16:creationId xmlns:a16="http://schemas.microsoft.com/office/drawing/2014/main" id="{563D3242-5BA7-4F6F-8303-E713F85A3E8E}"/>
              </a:ext>
            </a:extLst>
          </p:cNvPr>
          <p:cNvSpPr txBox="1"/>
          <p:nvPr/>
        </p:nvSpPr>
        <p:spPr>
          <a:xfrm>
            <a:off x="0" y="417498"/>
            <a:ext cx="12192000" cy="430887"/>
          </a:xfrm>
          <a:prstGeom prst="rect">
            <a:avLst/>
          </a:prstGeom>
          <a:noFill/>
        </p:spPr>
        <p:txBody>
          <a:bodyPr wrap="square">
            <a:spAutoFit/>
          </a:bodyPr>
          <a:lstStyle/>
          <a:p>
            <a:pPr lvl="0" algn="ctr"/>
            <a:r>
              <a:rPr lang="el-GR" sz="2200" b="1" dirty="0">
                <a:solidFill>
                  <a:srgbClr val="00B050"/>
                </a:solidFill>
              </a:rPr>
              <a:t>2</a:t>
            </a:r>
            <a:r>
              <a:rPr lang="en-US" sz="2200" b="1" dirty="0">
                <a:solidFill>
                  <a:srgbClr val="00B050"/>
                </a:solidFill>
              </a:rPr>
              <a:t>.</a:t>
            </a:r>
            <a:r>
              <a:rPr lang="el-GR" sz="2200" b="1" dirty="0">
                <a:solidFill>
                  <a:srgbClr val="00B050"/>
                </a:solidFill>
              </a:rPr>
              <a:t>1</a:t>
            </a:r>
            <a:r>
              <a:rPr lang="en-US" sz="2200" b="1" dirty="0">
                <a:solidFill>
                  <a:srgbClr val="00B050"/>
                </a:solidFill>
              </a:rPr>
              <a:t>. </a:t>
            </a:r>
            <a:r>
              <a:rPr lang="el-GR" sz="2200" b="1" dirty="0">
                <a:solidFill>
                  <a:srgbClr val="00B050"/>
                </a:solidFill>
              </a:rPr>
              <a:t>Συναισθηματική διατροφή και διατροφικές διαταραχές </a:t>
            </a:r>
            <a:endParaRPr lang="en-US" sz="2200" b="1" dirty="0">
              <a:solidFill>
                <a:srgbClr val="00B050"/>
              </a:solidFill>
            </a:endParaRPr>
          </a:p>
        </p:txBody>
      </p:sp>
      <p:graphicFrame>
        <p:nvGraphicFramePr>
          <p:cNvPr id="7" name="Diagram 6">
            <a:extLst>
              <a:ext uri="{FF2B5EF4-FFF2-40B4-BE49-F238E27FC236}">
                <a16:creationId xmlns:a16="http://schemas.microsoft.com/office/drawing/2014/main" id="{46401A43-91BB-438C-B664-8E9423EC6993}"/>
              </a:ext>
            </a:extLst>
          </p:cNvPr>
          <p:cNvGraphicFramePr/>
          <p:nvPr>
            <p:extLst>
              <p:ext uri="{D42A27DB-BD31-4B8C-83A1-F6EECF244321}">
                <p14:modId xmlns:p14="http://schemas.microsoft.com/office/powerpoint/2010/main" val="373364759"/>
              </p:ext>
            </p:extLst>
          </p:nvPr>
        </p:nvGraphicFramePr>
        <p:xfrm>
          <a:off x="347472" y="980501"/>
          <a:ext cx="11594812" cy="56847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369346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p15:prstTrans prst="airplan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652B1C2-217D-4A0F-958C-723EA3E8FD2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481328" cy="1481328"/>
          </a:xfrm>
          <a:prstGeom prst="rect">
            <a:avLst/>
          </a:prstGeom>
        </p:spPr>
      </p:pic>
      <p:sp>
        <p:nvSpPr>
          <p:cNvPr id="6" name="TextBox 5">
            <a:extLst>
              <a:ext uri="{FF2B5EF4-FFF2-40B4-BE49-F238E27FC236}">
                <a16:creationId xmlns:a16="http://schemas.microsoft.com/office/drawing/2014/main" id="{98288F57-CD75-4489-857C-5072DC5AF9DF}"/>
              </a:ext>
            </a:extLst>
          </p:cNvPr>
          <p:cNvSpPr txBox="1"/>
          <p:nvPr/>
        </p:nvSpPr>
        <p:spPr>
          <a:xfrm>
            <a:off x="0" y="0"/>
            <a:ext cx="12192000" cy="461665"/>
          </a:xfrm>
          <a:prstGeom prst="rect">
            <a:avLst/>
          </a:prstGeom>
          <a:noFill/>
        </p:spPr>
        <p:txBody>
          <a:bodyPr wrap="square">
            <a:spAutoFit/>
          </a:bodyPr>
          <a:lstStyle/>
          <a:p>
            <a:pPr algn="ctr"/>
            <a:r>
              <a:rPr lang="el-GR" sz="2400" b="1" dirty="0">
                <a:solidFill>
                  <a:srgbClr val="FF0000"/>
                </a:solidFill>
              </a:rPr>
              <a:t>Συναισθηματική διατροφή</a:t>
            </a:r>
            <a:r>
              <a:rPr lang="en-US" sz="2400" b="1" dirty="0">
                <a:solidFill>
                  <a:srgbClr val="FF0000"/>
                </a:solidFill>
              </a:rPr>
              <a:t>: </a:t>
            </a:r>
            <a:r>
              <a:rPr lang="el-GR" sz="2400" b="1" dirty="0">
                <a:solidFill>
                  <a:srgbClr val="FF0000"/>
                </a:solidFill>
              </a:rPr>
              <a:t>Τρώμε ότι νιώθουμε</a:t>
            </a:r>
            <a:r>
              <a:rPr lang="el-GR" sz="2400" b="1" dirty="0">
                <a:solidFill>
                  <a:srgbClr val="FF0000"/>
                </a:solidFill>
                <a:effectLst/>
                <a:ea typeface="Calibri" panose="020F0502020204030204" pitchFamily="34" charset="0"/>
              </a:rPr>
              <a:t>;</a:t>
            </a:r>
            <a:endParaRPr lang="en-US" sz="2400" b="1" dirty="0">
              <a:solidFill>
                <a:srgbClr val="FF0000"/>
              </a:solidFill>
            </a:endParaRPr>
          </a:p>
        </p:txBody>
      </p:sp>
      <p:sp>
        <p:nvSpPr>
          <p:cNvPr id="8" name="TextBox 7">
            <a:extLst>
              <a:ext uri="{FF2B5EF4-FFF2-40B4-BE49-F238E27FC236}">
                <a16:creationId xmlns:a16="http://schemas.microsoft.com/office/drawing/2014/main" id="{563D3242-5BA7-4F6F-8303-E713F85A3E8E}"/>
              </a:ext>
            </a:extLst>
          </p:cNvPr>
          <p:cNvSpPr txBox="1"/>
          <p:nvPr/>
        </p:nvSpPr>
        <p:spPr>
          <a:xfrm>
            <a:off x="0" y="417498"/>
            <a:ext cx="12192000" cy="430887"/>
          </a:xfrm>
          <a:prstGeom prst="rect">
            <a:avLst/>
          </a:prstGeom>
          <a:noFill/>
        </p:spPr>
        <p:txBody>
          <a:bodyPr wrap="square">
            <a:spAutoFit/>
          </a:bodyPr>
          <a:lstStyle/>
          <a:p>
            <a:pPr lvl="0" algn="ctr"/>
            <a:r>
              <a:rPr lang="el-GR" sz="2200" b="1" dirty="0">
                <a:solidFill>
                  <a:srgbClr val="00B050"/>
                </a:solidFill>
              </a:rPr>
              <a:t>2</a:t>
            </a:r>
            <a:r>
              <a:rPr lang="en-US" sz="2200" b="1" dirty="0">
                <a:solidFill>
                  <a:srgbClr val="00B050"/>
                </a:solidFill>
              </a:rPr>
              <a:t>.</a:t>
            </a:r>
            <a:r>
              <a:rPr lang="el-GR" sz="2200" b="1" dirty="0">
                <a:solidFill>
                  <a:srgbClr val="00B050"/>
                </a:solidFill>
              </a:rPr>
              <a:t>1</a:t>
            </a:r>
            <a:r>
              <a:rPr lang="en-US" sz="2200" b="1" dirty="0">
                <a:solidFill>
                  <a:srgbClr val="00B050"/>
                </a:solidFill>
              </a:rPr>
              <a:t>. </a:t>
            </a:r>
            <a:r>
              <a:rPr lang="el-GR" sz="2200" b="1" dirty="0">
                <a:solidFill>
                  <a:srgbClr val="00B050"/>
                </a:solidFill>
              </a:rPr>
              <a:t>Συναισθηματική διατροφή και διατροφικές διαταραχές </a:t>
            </a:r>
            <a:endParaRPr lang="en-US" sz="2200" b="1" dirty="0">
              <a:solidFill>
                <a:srgbClr val="00B050"/>
              </a:solidFill>
            </a:endParaRPr>
          </a:p>
        </p:txBody>
      </p:sp>
      <p:pic>
        <p:nvPicPr>
          <p:cNvPr id="1026" name="Picture 2" descr="eating disorders in men vs women infographic">
            <a:extLst>
              <a:ext uri="{FF2B5EF4-FFF2-40B4-BE49-F238E27FC236}">
                <a16:creationId xmlns:a16="http://schemas.microsoft.com/office/drawing/2014/main" id="{5C34F8C1-03B9-47C6-A755-D80E11B4E5B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4628" y="1384311"/>
            <a:ext cx="8662744" cy="46634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325565"/>
      </p:ext>
    </p:extLst>
  </p:cSld>
  <p:clrMapOvr>
    <a:masterClrMapping/>
  </p:clrMapOvr>
  <mc:AlternateContent xmlns:mc="http://schemas.openxmlformats.org/markup-compatibility/2006" xmlns:p14="http://schemas.microsoft.com/office/powerpoint/2010/main">
    <mc:Choice Requires="p14">
      <p:transition spd="slow" p14:dur="1500">
        <p14:conveyor dir="l"/>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652B1C2-217D-4A0F-958C-723EA3E8FD2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481328" cy="1481328"/>
          </a:xfrm>
          <a:prstGeom prst="rect">
            <a:avLst/>
          </a:prstGeom>
        </p:spPr>
      </p:pic>
      <p:sp>
        <p:nvSpPr>
          <p:cNvPr id="6" name="TextBox 5">
            <a:extLst>
              <a:ext uri="{FF2B5EF4-FFF2-40B4-BE49-F238E27FC236}">
                <a16:creationId xmlns:a16="http://schemas.microsoft.com/office/drawing/2014/main" id="{98288F57-CD75-4489-857C-5072DC5AF9DF}"/>
              </a:ext>
            </a:extLst>
          </p:cNvPr>
          <p:cNvSpPr txBox="1"/>
          <p:nvPr/>
        </p:nvSpPr>
        <p:spPr>
          <a:xfrm>
            <a:off x="0" y="0"/>
            <a:ext cx="12192000" cy="461665"/>
          </a:xfrm>
          <a:prstGeom prst="rect">
            <a:avLst/>
          </a:prstGeom>
          <a:noFill/>
        </p:spPr>
        <p:txBody>
          <a:bodyPr wrap="square">
            <a:spAutoFit/>
          </a:bodyPr>
          <a:lstStyle/>
          <a:p>
            <a:pPr algn="ctr"/>
            <a:r>
              <a:rPr lang="el-GR" sz="2400" b="1" dirty="0">
                <a:solidFill>
                  <a:srgbClr val="FF0000"/>
                </a:solidFill>
              </a:rPr>
              <a:t>Συναισθηματική διατροφή</a:t>
            </a:r>
            <a:r>
              <a:rPr lang="en-US" sz="2400" b="1" dirty="0">
                <a:solidFill>
                  <a:srgbClr val="FF0000"/>
                </a:solidFill>
              </a:rPr>
              <a:t>: </a:t>
            </a:r>
            <a:r>
              <a:rPr lang="el-GR" sz="2400" b="1" dirty="0">
                <a:solidFill>
                  <a:srgbClr val="FF0000"/>
                </a:solidFill>
              </a:rPr>
              <a:t>Τρώμε ότι νιώθουμε</a:t>
            </a:r>
            <a:r>
              <a:rPr lang="el-GR" sz="2400" b="1" dirty="0">
                <a:solidFill>
                  <a:srgbClr val="FF0000"/>
                </a:solidFill>
                <a:effectLst/>
                <a:ea typeface="Calibri" panose="020F0502020204030204" pitchFamily="34" charset="0"/>
              </a:rPr>
              <a:t>;</a:t>
            </a:r>
            <a:endParaRPr lang="en-US" sz="2400" b="1" dirty="0">
              <a:solidFill>
                <a:srgbClr val="FF0000"/>
              </a:solidFill>
            </a:endParaRPr>
          </a:p>
        </p:txBody>
      </p:sp>
      <p:sp>
        <p:nvSpPr>
          <p:cNvPr id="8" name="TextBox 7">
            <a:extLst>
              <a:ext uri="{FF2B5EF4-FFF2-40B4-BE49-F238E27FC236}">
                <a16:creationId xmlns:a16="http://schemas.microsoft.com/office/drawing/2014/main" id="{563D3242-5BA7-4F6F-8303-E713F85A3E8E}"/>
              </a:ext>
            </a:extLst>
          </p:cNvPr>
          <p:cNvSpPr txBox="1"/>
          <p:nvPr/>
        </p:nvSpPr>
        <p:spPr>
          <a:xfrm>
            <a:off x="0" y="417498"/>
            <a:ext cx="12192000" cy="430887"/>
          </a:xfrm>
          <a:prstGeom prst="rect">
            <a:avLst/>
          </a:prstGeom>
          <a:noFill/>
        </p:spPr>
        <p:txBody>
          <a:bodyPr wrap="square">
            <a:spAutoFit/>
          </a:bodyPr>
          <a:lstStyle/>
          <a:p>
            <a:pPr lvl="0" algn="ctr"/>
            <a:r>
              <a:rPr lang="el-GR" sz="2200" b="1" dirty="0">
                <a:solidFill>
                  <a:srgbClr val="00B050"/>
                </a:solidFill>
              </a:rPr>
              <a:t>2</a:t>
            </a:r>
            <a:r>
              <a:rPr lang="en-US" sz="2200" b="1" dirty="0">
                <a:solidFill>
                  <a:srgbClr val="00B050"/>
                </a:solidFill>
              </a:rPr>
              <a:t>.</a:t>
            </a:r>
            <a:r>
              <a:rPr lang="el-GR" sz="2200" b="1" dirty="0">
                <a:solidFill>
                  <a:srgbClr val="00B050"/>
                </a:solidFill>
              </a:rPr>
              <a:t>1</a:t>
            </a:r>
            <a:r>
              <a:rPr lang="en-US" sz="2200" b="1" dirty="0">
                <a:solidFill>
                  <a:srgbClr val="00B050"/>
                </a:solidFill>
              </a:rPr>
              <a:t>. </a:t>
            </a:r>
            <a:r>
              <a:rPr lang="el-GR" sz="2200" b="1" dirty="0">
                <a:solidFill>
                  <a:srgbClr val="00B050"/>
                </a:solidFill>
              </a:rPr>
              <a:t>Συναισθηματική διατροφή και διατροφικές διαταραχές </a:t>
            </a:r>
            <a:endParaRPr lang="en-US" sz="2200" b="1" dirty="0">
              <a:solidFill>
                <a:srgbClr val="00B050"/>
              </a:solidFill>
            </a:endParaRPr>
          </a:p>
        </p:txBody>
      </p:sp>
      <p:pic>
        <p:nvPicPr>
          <p:cNvPr id="2050" name="Picture 2" descr="eating disorders in children and teens infographic">
            <a:extLst>
              <a:ext uri="{FF2B5EF4-FFF2-40B4-BE49-F238E27FC236}">
                <a16:creationId xmlns:a16="http://schemas.microsoft.com/office/drawing/2014/main" id="{BBEFBA4E-4990-45B5-9E46-8CCAE7F0D1E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43882" y="1265883"/>
            <a:ext cx="6904235" cy="51206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5771258"/>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652B1C2-217D-4A0F-958C-723EA3E8FD2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481328" cy="1481328"/>
          </a:xfrm>
          <a:prstGeom prst="rect">
            <a:avLst/>
          </a:prstGeom>
        </p:spPr>
      </p:pic>
      <p:sp>
        <p:nvSpPr>
          <p:cNvPr id="6" name="TextBox 5">
            <a:extLst>
              <a:ext uri="{FF2B5EF4-FFF2-40B4-BE49-F238E27FC236}">
                <a16:creationId xmlns:a16="http://schemas.microsoft.com/office/drawing/2014/main" id="{98288F57-CD75-4489-857C-5072DC5AF9DF}"/>
              </a:ext>
            </a:extLst>
          </p:cNvPr>
          <p:cNvSpPr txBox="1"/>
          <p:nvPr/>
        </p:nvSpPr>
        <p:spPr>
          <a:xfrm>
            <a:off x="0" y="0"/>
            <a:ext cx="12192000" cy="461665"/>
          </a:xfrm>
          <a:prstGeom prst="rect">
            <a:avLst/>
          </a:prstGeom>
          <a:noFill/>
        </p:spPr>
        <p:txBody>
          <a:bodyPr wrap="square">
            <a:spAutoFit/>
          </a:bodyPr>
          <a:lstStyle/>
          <a:p>
            <a:pPr algn="ctr"/>
            <a:r>
              <a:rPr lang="el-GR" sz="2400" b="1" dirty="0">
                <a:solidFill>
                  <a:srgbClr val="FF0000"/>
                </a:solidFill>
              </a:rPr>
              <a:t>Συναισθηματική διατροφή</a:t>
            </a:r>
            <a:r>
              <a:rPr lang="en-US" sz="2400" b="1" dirty="0">
                <a:solidFill>
                  <a:srgbClr val="FF0000"/>
                </a:solidFill>
              </a:rPr>
              <a:t>: </a:t>
            </a:r>
            <a:r>
              <a:rPr lang="el-GR" sz="2400" b="1" dirty="0">
                <a:solidFill>
                  <a:srgbClr val="FF0000"/>
                </a:solidFill>
              </a:rPr>
              <a:t>Τρώμε ότι νιώθουμε</a:t>
            </a:r>
            <a:r>
              <a:rPr lang="el-GR" sz="2400" b="1" dirty="0">
                <a:solidFill>
                  <a:srgbClr val="FF0000"/>
                </a:solidFill>
                <a:effectLst/>
                <a:ea typeface="Calibri" panose="020F0502020204030204" pitchFamily="34" charset="0"/>
              </a:rPr>
              <a:t>;</a:t>
            </a:r>
            <a:endParaRPr lang="en-US" sz="2400" b="1" dirty="0">
              <a:solidFill>
                <a:srgbClr val="FF0000"/>
              </a:solidFill>
            </a:endParaRPr>
          </a:p>
        </p:txBody>
      </p:sp>
      <p:sp>
        <p:nvSpPr>
          <p:cNvPr id="8" name="TextBox 7">
            <a:extLst>
              <a:ext uri="{FF2B5EF4-FFF2-40B4-BE49-F238E27FC236}">
                <a16:creationId xmlns:a16="http://schemas.microsoft.com/office/drawing/2014/main" id="{563D3242-5BA7-4F6F-8303-E713F85A3E8E}"/>
              </a:ext>
            </a:extLst>
          </p:cNvPr>
          <p:cNvSpPr txBox="1"/>
          <p:nvPr/>
        </p:nvSpPr>
        <p:spPr>
          <a:xfrm>
            <a:off x="0" y="417498"/>
            <a:ext cx="12192000" cy="430887"/>
          </a:xfrm>
          <a:prstGeom prst="rect">
            <a:avLst/>
          </a:prstGeom>
          <a:noFill/>
        </p:spPr>
        <p:txBody>
          <a:bodyPr wrap="square">
            <a:spAutoFit/>
          </a:bodyPr>
          <a:lstStyle/>
          <a:p>
            <a:pPr lvl="0" algn="ctr"/>
            <a:r>
              <a:rPr lang="el-GR" sz="2200" b="1" dirty="0">
                <a:solidFill>
                  <a:srgbClr val="00B050"/>
                </a:solidFill>
              </a:rPr>
              <a:t>2</a:t>
            </a:r>
            <a:r>
              <a:rPr lang="en-US" sz="2200" b="1" dirty="0">
                <a:solidFill>
                  <a:srgbClr val="00B050"/>
                </a:solidFill>
              </a:rPr>
              <a:t>.2. </a:t>
            </a:r>
            <a:r>
              <a:rPr lang="el-GR" sz="2200" b="1" dirty="0">
                <a:solidFill>
                  <a:srgbClr val="00B050"/>
                </a:solidFill>
              </a:rPr>
              <a:t>Παράγοντες διατροφικών διαταραχών</a:t>
            </a:r>
            <a:r>
              <a:rPr lang="en-US" sz="2200" b="1" dirty="0">
                <a:solidFill>
                  <a:srgbClr val="00B050"/>
                </a:solidFill>
              </a:rPr>
              <a:t> </a:t>
            </a:r>
          </a:p>
        </p:txBody>
      </p:sp>
      <p:graphicFrame>
        <p:nvGraphicFramePr>
          <p:cNvPr id="7" name="4 - Διάγραμμα">
            <a:extLst>
              <a:ext uri="{FF2B5EF4-FFF2-40B4-BE49-F238E27FC236}">
                <a16:creationId xmlns:a16="http://schemas.microsoft.com/office/drawing/2014/main" id="{139EEBA8-CBEF-4963-9BAB-54389EA97E27}"/>
              </a:ext>
            </a:extLst>
          </p:cNvPr>
          <p:cNvGraphicFramePr/>
          <p:nvPr>
            <p:extLst>
              <p:ext uri="{D42A27DB-BD31-4B8C-83A1-F6EECF244321}">
                <p14:modId xmlns:p14="http://schemas.microsoft.com/office/powerpoint/2010/main" val="3187859051"/>
              </p:ext>
            </p:extLst>
          </p:nvPr>
        </p:nvGraphicFramePr>
        <p:xfrm>
          <a:off x="441437" y="950975"/>
          <a:ext cx="11290316" cy="56144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06451061"/>
      </p:ext>
    </p:extLst>
  </p:cSld>
  <p:clrMapOvr>
    <a:masterClrMapping/>
  </p:clrMapOvr>
  <mc:AlternateContent xmlns:mc="http://schemas.openxmlformats.org/markup-compatibility/2006" xmlns:p14="http://schemas.microsoft.com/office/powerpoint/2010/main">
    <mc:Choice Requires="p14">
      <p:transition spd="slow" p14:dur="1500">
        <p:push dir="d"/>
      </p:transition>
    </mc:Choice>
    <mc:Fallback xmlns="">
      <p:transition spd="slow">
        <p:push dir="d"/>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652B1C2-217D-4A0F-958C-723EA3E8FD2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481328" cy="1481328"/>
          </a:xfrm>
          <a:prstGeom prst="rect">
            <a:avLst/>
          </a:prstGeom>
        </p:spPr>
      </p:pic>
      <p:sp>
        <p:nvSpPr>
          <p:cNvPr id="6" name="TextBox 5">
            <a:extLst>
              <a:ext uri="{FF2B5EF4-FFF2-40B4-BE49-F238E27FC236}">
                <a16:creationId xmlns:a16="http://schemas.microsoft.com/office/drawing/2014/main" id="{98288F57-CD75-4489-857C-5072DC5AF9DF}"/>
              </a:ext>
            </a:extLst>
          </p:cNvPr>
          <p:cNvSpPr txBox="1"/>
          <p:nvPr/>
        </p:nvSpPr>
        <p:spPr>
          <a:xfrm>
            <a:off x="0" y="0"/>
            <a:ext cx="12192000" cy="461665"/>
          </a:xfrm>
          <a:prstGeom prst="rect">
            <a:avLst/>
          </a:prstGeom>
          <a:noFill/>
        </p:spPr>
        <p:txBody>
          <a:bodyPr wrap="square">
            <a:spAutoFit/>
          </a:bodyPr>
          <a:lstStyle/>
          <a:p>
            <a:pPr algn="ctr"/>
            <a:r>
              <a:rPr lang="el-GR" sz="2400" b="1" dirty="0">
                <a:solidFill>
                  <a:srgbClr val="FF0000"/>
                </a:solidFill>
              </a:rPr>
              <a:t>Συναισθηματική διατροφή</a:t>
            </a:r>
            <a:r>
              <a:rPr lang="en-US" sz="2400" b="1" dirty="0">
                <a:solidFill>
                  <a:srgbClr val="FF0000"/>
                </a:solidFill>
              </a:rPr>
              <a:t>: </a:t>
            </a:r>
            <a:r>
              <a:rPr lang="el-GR" sz="2400" b="1" dirty="0">
                <a:solidFill>
                  <a:srgbClr val="FF0000"/>
                </a:solidFill>
              </a:rPr>
              <a:t>Τρώμε ότι νιώθουμε</a:t>
            </a:r>
            <a:r>
              <a:rPr lang="el-GR" sz="2400" b="1" dirty="0">
                <a:solidFill>
                  <a:srgbClr val="FF0000"/>
                </a:solidFill>
                <a:effectLst/>
                <a:ea typeface="Calibri" panose="020F0502020204030204" pitchFamily="34" charset="0"/>
              </a:rPr>
              <a:t>;</a:t>
            </a:r>
            <a:endParaRPr lang="en-US" sz="2400" b="1" dirty="0">
              <a:solidFill>
                <a:srgbClr val="FF0000"/>
              </a:solidFill>
            </a:endParaRPr>
          </a:p>
        </p:txBody>
      </p:sp>
      <p:sp>
        <p:nvSpPr>
          <p:cNvPr id="8" name="TextBox 7">
            <a:extLst>
              <a:ext uri="{FF2B5EF4-FFF2-40B4-BE49-F238E27FC236}">
                <a16:creationId xmlns:a16="http://schemas.microsoft.com/office/drawing/2014/main" id="{563D3242-5BA7-4F6F-8303-E713F85A3E8E}"/>
              </a:ext>
            </a:extLst>
          </p:cNvPr>
          <p:cNvSpPr txBox="1"/>
          <p:nvPr/>
        </p:nvSpPr>
        <p:spPr>
          <a:xfrm>
            <a:off x="0" y="417498"/>
            <a:ext cx="12192000" cy="430887"/>
          </a:xfrm>
          <a:prstGeom prst="rect">
            <a:avLst/>
          </a:prstGeom>
          <a:noFill/>
        </p:spPr>
        <p:txBody>
          <a:bodyPr wrap="square">
            <a:spAutoFit/>
          </a:bodyPr>
          <a:lstStyle/>
          <a:p>
            <a:pPr lvl="0" algn="ctr"/>
            <a:r>
              <a:rPr lang="el-GR" sz="2200" b="1" dirty="0">
                <a:solidFill>
                  <a:srgbClr val="00B050"/>
                </a:solidFill>
              </a:rPr>
              <a:t>2</a:t>
            </a:r>
            <a:r>
              <a:rPr lang="en-US" sz="2200" b="1" dirty="0">
                <a:solidFill>
                  <a:srgbClr val="00B050"/>
                </a:solidFill>
              </a:rPr>
              <a:t>.</a:t>
            </a:r>
            <a:r>
              <a:rPr lang="el-GR" sz="2200" b="1" dirty="0">
                <a:solidFill>
                  <a:srgbClr val="00B050"/>
                </a:solidFill>
              </a:rPr>
              <a:t>3</a:t>
            </a:r>
            <a:r>
              <a:rPr lang="en-US" sz="2200" b="1" dirty="0">
                <a:solidFill>
                  <a:srgbClr val="00B050"/>
                </a:solidFill>
              </a:rPr>
              <a:t>.</a:t>
            </a:r>
            <a:r>
              <a:rPr lang="el-GR" sz="2200" b="1" dirty="0">
                <a:solidFill>
                  <a:srgbClr val="00B050"/>
                </a:solidFill>
              </a:rPr>
              <a:t> Συμπεριφορές και συμπτώματα διατροφικών διαταραχών</a:t>
            </a:r>
            <a:r>
              <a:rPr lang="en-US" sz="2200" b="1" dirty="0">
                <a:solidFill>
                  <a:srgbClr val="00B050"/>
                </a:solidFill>
              </a:rPr>
              <a:t> </a:t>
            </a:r>
          </a:p>
        </p:txBody>
      </p:sp>
      <p:pic>
        <p:nvPicPr>
          <p:cNvPr id="9" name="Picture 8">
            <a:extLst>
              <a:ext uri="{FF2B5EF4-FFF2-40B4-BE49-F238E27FC236}">
                <a16:creationId xmlns:a16="http://schemas.microsoft.com/office/drawing/2014/main" id="{A7312EDE-6C92-425B-8DA8-28A169E46E8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3608" y="1481328"/>
            <a:ext cx="9924783" cy="5192645"/>
          </a:xfrm>
          <a:prstGeom prst="rect">
            <a:avLst/>
          </a:prstGeom>
        </p:spPr>
      </p:pic>
    </p:spTree>
    <p:extLst>
      <p:ext uri="{BB962C8B-B14F-4D97-AF65-F5344CB8AC3E}">
        <p14:creationId xmlns:p14="http://schemas.microsoft.com/office/powerpoint/2010/main" val="3405817881"/>
      </p:ext>
    </p:extLst>
  </p:cSld>
  <p:clrMapOvr>
    <a:masterClrMapping/>
  </p:clrMapOvr>
  <mc:AlternateContent xmlns:mc="http://schemas.openxmlformats.org/markup-compatibility/2006" xmlns:p14="http://schemas.microsoft.com/office/powerpoint/2010/main">
    <mc:Choice Requires="p14">
      <p:transition spd="slow" p14:dur="1500">
        <p:push dir="r"/>
      </p:transition>
    </mc:Choice>
    <mc:Fallback xmlns="">
      <p:transition spd="slow">
        <p:push dir="r"/>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652B1C2-217D-4A0F-958C-723EA3E8FD2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481328" cy="1481328"/>
          </a:xfrm>
          <a:prstGeom prst="rect">
            <a:avLst/>
          </a:prstGeom>
        </p:spPr>
      </p:pic>
      <p:sp>
        <p:nvSpPr>
          <p:cNvPr id="6" name="TextBox 5">
            <a:extLst>
              <a:ext uri="{FF2B5EF4-FFF2-40B4-BE49-F238E27FC236}">
                <a16:creationId xmlns:a16="http://schemas.microsoft.com/office/drawing/2014/main" id="{98288F57-CD75-4489-857C-5072DC5AF9DF}"/>
              </a:ext>
            </a:extLst>
          </p:cNvPr>
          <p:cNvSpPr txBox="1"/>
          <p:nvPr/>
        </p:nvSpPr>
        <p:spPr>
          <a:xfrm>
            <a:off x="0" y="0"/>
            <a:ext cx="12192000" cy="461665"/>
          </a:xfrm>
          <a:prstGeom prst="rect">
            <a:avLst/>
          </a:prstGeom>
          <a:noFill/>
        </p:spPr>
        <p:txBody>
          <a:bodyPr wrap="square">
            <a:spAutoFit/>
          </a:bodyPr>
          <a:lstStyle/>
          <a:p>
            <a:pPr algn="ctr"/>
            <a:r>
              <a:rPr lang="el-GR" sz="2400" b="1" dirty="0">
                <a:solidFill>
                  <a:srgbClr val="FF0000"/>
                </a:solidFill>
              </a:rPr>
              <a:t>Συναισθηματική διατροφή</a:t>
            </a:r>
            <a:r>
              <a:rPr lang="en-US" sz="2400" b="1" dirty="0">
                <a:solidFill>
                  <a:srgbClr val="FF0000"/>
                </a:solidFill>
              </a:rPr>
              <a:t>: </a:t>
            </a:r>
            <a:r>
              <a:rPr lang="el-GR" sz="2400" b="1" dirty="0">
                <a:solidFill>
                  <a:srgbClr val="FF0000"/>
                </a:solidFill>
              </a:rPr>
              <a:t>Τρώμε ότι νιώθουμε</a:t>
            </a:r>
            <a:r>
              <a:rPr lang="el-GR" sz="2400" b="1" dirty="0">
                <a:solidFill>
                  <a:srgbClr val="FF0000"/>
                </a:solidFill>
                <a:effectLst/>
                <a:ea typeface="Calibri" panose="020F0502020204030204" pitchFamily="34" charset="0"/>
              </a:rPr>
              <a:t>;</a:t>
            </a:r>
            <a:endParaRPr lang="en-US" sz="2400" b="1" dirty="0">
              <a:solidFill>
                <a:srgbClr val="FF0000"/>
              </a:solidFill>
            </a:endParaRPr>
          </a:p>
        </p:txBody>
      </p:sp>
      <p:sp>
        <p:nvSpPr>
          <p:cNvPr id="8" name="TextBox 7">
            <a:extLst>
              <a:ext uri="{FF2B5EF4-FFF2-40B4-BE49-F238E27FC236}">
                <a16:creationId xmlns:a16="http://schemas.microsoft.com/office/drawing/2014/main" id="{563D3242-5BA7-4F6F-8303-E713F85A3E8E}"/>
              </a:ext>
            </a:extLst>
          </p:cNvPr>
          <p:cNvSpPr txBox="1"/>
          <p:nvPr/>
        </p:nvSpPr>
        <p:spPr>
          <a:xfrm>
            <a:off x="0" y="417498"/>
            <a:ext cx="12192000" cy="430887"/>
          </a:xfrm>
          <a:prstGeom prst="rect">
            <a:avLst/>
          </a:prstGeom>
          <a:noFill/>
        </p:spPr>
        <p:txBody>
          <a:bodyPr wrap="square">
            <a:spAutoFit/>
          </a:bodyPr>
          <a:lstStyle/>
          <a:p>
            <a:pPr lvl="0" algn="ctr"/>
            <a:r>
              <a:rPr lang="el-GR" sz="2200" b="1" dirty="0">
                <a:solidFill>
                  <a:srgbClr val="00B050"/>
                </a:solidFill>
              </a:rPr>
              <a:t>2</a:t>
            </a:r>
            <a:r>
              <a:rPr lang="en-US" sz="2200" b="1" dirty="0">
                <a:solidFill>
                  <a:srgbClr val="00B050"/>
                </a:solidFill>
              </a:rPr>
              <a:t>.</a:t>
            </a:r>
            <a:r>
              <a:rPr lang="el-GR" sz="2200" b="1" dirty="0">
                <a:solidFill>
                  <a:srgbClr val="00B050"/>
                </a:solidFill>
              </a:rPr>
              <a:t>3</a:t>
            </a:r>
            <a:r>
              <a:rPr lang="en-US" sz="2200" b="1" dirty="0">
                <a:solidFill>
                  <a:srgbClr val="00B050"/>
                </a:solidFill>
              </a:rPr>
              <a:t>.</a:t>
            </a:r>
            <a:r>
              <a:rPr lang="el-GR" sz="2200" b="1" dirty="0">
                <a:solidFill>
                  <a:srgbClr val="00B050"/>
                </a:solidFill>
              </a:rPr>
              <a:t> Συμπεριφορές και συμπτώματα διατροφικών διαταραχών</a:t>
            </a:r>
            <a:r>
              <a:rPr lang="en-US" sz="2200" b="1" dirty="0">
                <a:solidFill>
                  <a:srgbClr val="00B050"/>
                </a:solidFill>
              </a:rPr>
              <a:t> </a:t>
            </a:r>
          </a:p>
        </p:txBody>
      </p:sp>
      <p:pic>
        <p:nvPicPr>
          <p:cNvPr id="11" name="Picture 10">
            <a:extLst>
              <a:ext uri="{FF2B5EF4-FFF2-40B4-BE49-F238E27FC236}">
                <a16:creationId xmlns:a16="http://schemas.microsoft.com/office/drawing/2014/main" id="{2BDBF34C-86F8-471C-95E0-E5DEC703D9B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29954" y="989332"/>
            <a:ext cx="6132091" cy="5708924"/>
          </a:xfrm>
          <a:prstGeom prst="rect">
            <a:avLst/>
          </a:prstGeom>
        </p:spPr>
      </p:pic>
    </p:spTree>
    <p:extLst>
      <p:ext uri="{BB962C8B-B14F-4D97-AF65-F5344CB8AC3E}">
        <p14:creationId xmlns:p14="http://schemas.microsoft.com/office/powerpoint/2010/main" val="1016657957"/>
      </p:ext>
    </p:extLst>
  </p:cSld>
  <p:clrMapOvr>
    <a:masterClrMapping/>
  </p:clrMapOvr>
  <mc:AlternateContent xmlns:mc="http://schemas.openxmlformats.org/markup-compatibility/2006" xmlns:p14="http://schemas.microsoft.com/office/powerpoint/2010/main">
    <mc:Choice Requires="p14">
      <p:transition spd="slow" p14:dur="1500">
        <p:push/>
      </p:transition>
    </mc:Choice>
    <mc:Fallback xmlns="">
      <p:transition spd="slow">
        <p:push/>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652B1C2-217D-4A0F-958C-723EA3E8FD2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481328" cy="1481328"/>
          </a:xfrm>
          <a:prstGeom prst="rect">
            <a:avLst/>
          </a:prstGeom>
        </p:spPr>
      </p:pic>
      <p:sp>
        <p:nvSpPr>
          <p:cNvPr id="6" name="TextBox 5">
            <a:extLst>
              <a:ext uri="{FF2B5EF4-FFF2-40B4-BE49-F238E27FC236}">
                <a16:creationId xmlns:a16="http://schemas.microsoft.com/office/drawing/2014/main" id="{98288F57-CD75-4489-857C-5072DC5AF9DF}"/>
              </a:ext>
            </a:extLst>
          </p:cNvPr>
          <p:cNvSpPr txBox="1"/>
          <p:nvPr/>
        </p:nvSpPr>
        <p:spPr>
          <a:xfrm>
            <a:off x="0" y="0"/>
            <a:ext cx="12192000" cy="461665"/>
          </a:xfrm>
          <a:prstGeom prst="rect">
            <a:avLst/>
          </a:prstGeom>
          <a:noFill/>
        </p:spPr>
        <p:txBody>
          <a:bodyPr wrap="square">
            <a:spAutoFit/>
          </a:bodyPr>
          <a:lstStyle/>
          <a:p>
            <a:pPr algn="ctr"/>
            <a:r>
              <a:rPr lang="el-GR" sz="2400" b="1" dirty="0">
                <a:solidFill>
                  <a:srgbClr val="FF0000"/>
                </a:solidFill>
              </a:rPr>
              <a:t>Συναισθηματική διατροφή</a:t>
            </a:r>
            <a:r>
              <a:rPr lang="en-US" sz="2400" b="1" dirty="0">
                <a:solidFill>
                  <a:srgbClr val="FF0000"/>
                </a:solidFill>
              </a:rPr>
              <a:t>: </a:t>
            </a:r>
            <a:r>
              <a:rPr lang="el-GR" sz="2400" b="1" dirty="0">
                <a:solidFill>
                  <a:srgbClr val="FF0000"/>
                </a:solidFill>
              </a:rPr>
              <a:t>Τρώμε ότι νιώθουμε</a:t>
            </a:r>
            <a:r>
              <a:rPr lang="el-GR" sz="2400" b="1" dirty="0">
                <a:solidFill>
                  <a:srgbClr val="FF0000"/>
                </a:solidFill>
                <a:effectLst/>
                <a:ea typeface="Calibri" panose="020F0502020204030204" pitchFamily="34" charset="0"/>
              </a:rPr>
              <a:t>;</a:t>
            </a:r>
            <a:endParaRPr lang="en-US" sz="2400" b="1" dirty="0">
              <a:solidFill>
                <a:srgbClr val="FF0000"/>
              </a:solidFill>
            </a:endParaRPr>
          </a:p>
        </p:txBody>
      </p:sp>
      <p:sp>
        <p:nvSpPr>
          <p:cNvPr id="8" name="TextBox 7">
            <a:extLst>
              <a:ext uri="{FF2B5EF4-FFF2-40B4-BE49-F238E27FC236}">
                <a16:creationId xmlns:a16="http://schemas.microsoft.com/office/drawing/2014/main" id="{563D3242-5BA7-4F6F-8303-E713F85A3E8E}"/>
              </a:ext>
            </a:extLst>
          </p:cNvPr>
          <p:cNvSpPr txBox="1"/>
          <p:nvPr/>
        </p:nvSpPr>
        <p:spPr>
          <a:xfrm>
            <a:off x="0" y="417498"/>
            <a:ext cx="12192000" cy="430887"/>
          </a:xfrm>
          <a:prstGeom prst="rect">
            <a:avLst/>
          </a:prstGeom>
          <a:noFill/>
        </p:spPr>
        <p:txBody>
          <a:bodyPr wrap="square">
            <a:spAutoFit/>
          </a:bodyPr>
          <a:lstStyle/>
          <a:p>
            <a:pPr lvl="0" algn="ctr"/>
            <a:r>
              <a:rPr lang="el-GR" sz="2200" b="1" dirty="0">
                <a:solidFill>
                  <a:srgbClr val="00B050"/>
                </a:solidFill>
              </a:rPr>
              <a:t>2</a:t>
            </a:r>
            <a:r>
              <a:rPr lang="en-US" sz="2200" b="1" dirty="0">
                <a:solidFill>
                  <a:srgbClr val="00B050"/>
                </a:solidFill>
              </a:rPr>
              <a:t>.</a:t>
            </a:r>
            <a:r>
              <a:rPr lang="el-GR" sz="2200" b="1" dirty="0">
                <a:solidFill>
                  <a:srgbClr val="00B050"/>
                </a:solidFill>
              </a:rPr>
              <a:t>4</a:t>
            </a:r>
            <a:r>
              <a:rPr lang="en-US" sz="2200" b="1" dirty="0">
                <a:solidFill>
                  <a:srgbClr val="00B050"/>
                </a:solidFill>
              </a:rPr>
              <a:t>.</a:t>
            </a:r>
            <a:r>
              <a:rPr lang="el-GR" sz="2200" b="1" dirty="0">
                <a:solidFill>
                  <a:srgbClr val="00B050"/>
                </a:solidFill>
              </a:rPr>
              <a:t> Νευρική ανορεξία, ψυχογενής βουλιμία &amp; επεισοδιακή </a:t>
            </a:r>
            <a:r>
              <a:rPr lang="el-GR" sz="2200" b="1" dirty="0" err="1">
                <a:solidFill>
                  <a:srgbClr val="00B050"/>
                </a:solidFill>
              </a:rPr>
              <a:t>υπερφαγία</a:t>
            </a:r>
            <a:endParaRPr lang="en-US" sz="2200" b="1" dirty="0">
              <a:solidFill>
                <a:srgbClr val="00B050"/>
              </a:solidFill>
            </a:endParaRPr>
          </a:p>
        </p:txBody>
      </p:sp>
      <p:graphicFrame>
        <p:nvGraphicFramePr>
          <p:cNvPr id="14" name="Diagram 13">
            <a:extLst>
              <a:ext uri="{FF2B5EF4-FFF2-40B4-BE49-F238E27FC236}">
                <a16:creationId xmlns:a16="http://schemas.microsoft.com/office/drawing/2014/main" id="{50DCA937-870D-423B-8CBF-1A09A7F661D2}"/>
              </a:ext>
            </a:extLst>
          </p:cNvPr>
          <p:cNvGraphicFramePr/>
          <p:nvPr>
            <p:extLst>
              <p:ext uri="{D42A27DB-BD31-4B8C-83A1-F6EECF244321}">
                <p14:modId xmlns:p14="http://schemas.microsoft.com/office/powerpoint/2010/main" val="3081417762"/>
              </p:ext>
            </p:extLst>
          </p:nvPr>
        </p:nvGraphicFramePr>
        <p:xfrm>
          <a:off x="1171956" y="1384754"/>
          <a:ext cx="9848088" cy="51257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43718160"/>
      </p:ext>
    </p:extLst>
  </p:cSld>
  <p:clrMapOvr>
    <a:masterClrMapping/>
  </p:clrMapOvr>
  <mc:AlternateContent xmlns:mc="http://schemas.openxmlformats.org/markup-compatibility/2006" xmlns:p14="http://schemas.microsoft.com/office/powerpoint/2010/main">
    <mc:Choice Requires="p14">
      <p:transition spd="slow" p14:dur="1500">
        <p14:ripple/>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652B1C2-217D-4A0F-958C-723EA3E8FD2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481328" cy="1481328"/>
          </a:xfrm>
          <a:prstGeom prst="rect">
            <a:avLst/>
          </a:prstGeom>
        </p:spPr>
      </p:pic>
      <p:sp>
        <p:nvSpPr>
          <p:cNvPr id="6" name="TextBox 5">
            <a:extLst>
              <a:ext uri="{FF2B5EF4-FFF2-40B4-BE49-F238E27FC236}">
                <a16:creationId xmlns:a16="http://schemas.microsoft.com/office/drawing/2014/main" id="{98288F57-CD75-4489-857C-5072DC5AF9DF}"/>
              </a:ext>
            </a:extLst>
          </p:cNvPr>
          <p:cNvSpPr txBox="1"/>
          <p:nvPr/>
        </p:nvSpPr>
        <p:spPr>
          <a:xfrm>
            <a:off x="0" y="0"/>
            <a:ext cx="12192000" cy="461665"/>
          </a:xfrm>
          <a:prstGeom prst="rect">
            <a:avLst/>
          </a:prstGeom>
          <a:noFill/>
        </p:spPr>
        <p:txBody>
          <a:bodyPr wrap="square">
            <a:spAutoFit/>
          </a:bodyPr>
          <a:lstStyle/>
          <a:p>
            <a:pPr algn="ctr"/>
            <a:r>
              <a:rPr lang="el-GR" sz="2400" b="1" dirty="0">
                <a:solidFill>
                  <a:srgbClr val="FF0000"/>
                </a:solidFill>
              </a:rPr>
              <a:t>Συναισθηματική διατροφή</a:t>
            </a:r>
            <a:r>
              <a:rPr lang="en-US" sz="2400" b="1" dirty="0">
                <a:solidFill>
                  <a:srgbClr val="FF0000"/>
                </a:solidFill>
              </a:rPr>
              <a:t>: </a:t>
            </a:r>
            <a:r>
              <a:rPr lang="el-GR" sz="2400" b="1" dirty="0">
                <a:solidFill>
                  <a:srgbClr val="FF0000"/>
                </a:solidFill>
              </a:rPr>
              <a:t>Τρώμε ότι νιώθουμε</a:t>
            </a:r>
            <a:r>
              <a:rPr lang="el-GR" sz="2400" b="1" dirty="0">
                <a:solidFill>
                  <a:srgbClr val="FF0000"/>
                </a:solidFill>
                <a:effectLst/>
                <a:ea typeface="Calibri" panose="020F0502020204030204" pitchFamily="34" charset="0"/>
              </a:rPr>
              <a:t>;</a:t>
            </a:r>
            <a:endParaRPr lang="en-US" sz="2400" b="1" dirty="0">
              <a:solidFill>
                <a:srgbClr val="FF0000"/>
              </a:solidFill>
            </a:endParaRPr>
          </a:p>
        </p:txBody>
      </p:sp>
      <p:sp>
        <p:nvSpPr>
          <p:cNvPr id="8" name="TextBox 7">
            <a:extLst>
              <a:ext uri="{FF2B5EF4-FFF2-40B4-BE49-F238E27FC236}">
                <a16:creationId xmlns:a16="http://schemas.microsoft.com/office/drawing/2014/main" id="{563D3242-5BA7-4F6F-8303-E713F85A3E8E}"/>
              </a:ext>
            </a:extLst>
          </p:cNvPr>
          <p:cNvSpPr txBox="1"/>
          <p:nvPr/>
        </p:nvSpPr>
        <p:spPr>
          <a:xfrm>
            <a:off x="0" y="417498"/>
            <a:ext cx="12192000" cy="430887"/>
          </a:xfrm>
          <a:prstGeom prst="rect">
            <a:avLst/>
          </a:prstGeom>
          <a:noFill/>
        </p:spPr>
        <p:txBody>
          <a:bodyPr wrap="square">
            <a:spAutoFit/>
          </a:bodyPr>
          <a:lstStyle/>
          <a:p>
            <a:pPr lvl="0" algn="ctr"/>
            <a:r>
              <a:rPr lang="el-GR" sz="2200" b="1" dirty="0">
                <a:solidFill>
                  <a:srgbClr val="00B050"/>
                </a:solidFill>
              </a:rPr>
              <a:t>2</a:t>
            </a:r>
            <a:r>
              <a:rPr lang="en-US" sz="2200" b="1" dirty="0">
                <a:solidFill>
                  <a:srgbClr val="00B050"/>
                </a:solidFill>
              </a:rPr>
              <a:t>.</a:t>
            </a:r>
            <a:r>
              <a:rPr lang="el-GR" sz="2200" b="1" dirty="0">
                <a:solidFill>
                  <a:srgbClr val="00B050"/>
                </a:solidFill>
              </a:rPr>
              <a:t>4</a:t>
            </a:r>
            <a:r>
              <a:rPr lang="en-US" sz="2200" b="1" dirty="0">
                <a:solidFill>
                  <a:srgbClr val="00B050"/>
                </a:solidFill>
              </a:rPr>
              <a:t>.</a:t>
            </a:r>
            <a:r>
              <a:rPr lang="el-GR" sz="2200" b="1" dirty="0">
                <a:solidFill>
                  <a:srgbClr val="00B050"/>
                </a:solidFill>
              </a:rPr>
              <a:t> Νευρική ανορεξία, ψυχογενής βουλιμία &amp; επεισοδιακή </a:t>
            </a:r>
            <a:r>
              <a:rPr lang="el-GR" sz="2200" b="1" dirty="0" err="1">
                <a:solidFill>
                  <a:srgbClr val="00B050"/>
                </a:solidFill>
              </a:rPr>
              <a:t>υπερφαγία</a:t>
            </a:r>
            <a:endParaRPr lang="en-US" sz="2200" b="1" dirty="0">
              <a:solidFill>
                <a:srgbClr val="00B050"/>
              </a:solidFill>
            </a:endParaRPr>
          </a:p>
        </p:txBody>
      </p:sp>
      <p:sp>
        <p:nvSpPr>
          <p:cNvPr id="7" name="TextBox 6">
            <a:extLst>
              <a:ext uri="{FF2B5EF4-FFF2-40B4-BE49-F238E27FC236}">
                <a16:creationId xmlns:a16="http://schemas.microsoft.com/office/drawing/2014/main" id="{1AE3AD85-34E3-4631-B51C-42952EC809C1}"/>
              </a:ext>
            </a:extLst>
          </p:cNvPr>
          <p:cNvSpPr txBox="1"/>
          <p:nvPr/>
        </p:nvSpPr>
        <p:spPr>
          <a:xfrm>
            <a:off x="0" y="848385"/>
            <a:ext cx="12192000" cy="400110"/>
          </a:xfrm>
          <a:prstGeom prst="rect">
            <a:avLst/>
          </a:prstGeom>
          <a:noFill/>
        </p:spPr>
        <p:txBody>
          <a:bodyPr wrap="square">
            <a:spAutoFit/>
          </a:bodyPr>
          <a:lstStyle/>
          <a:p>
            <a:pPr algn="ctr"/>
            <a:r>
              <a:rPr lang="el-GR" sz="2000" b="1" dirty="0">
                <a:solidFill>
                  <a:srgbClr val="0000FF"/>
                </a:solidFill>
              </a:rPr>
              <a:t>2</a:t>
            </a:r>
            <a:r>
              <a:rPr lang="en-US" sz="2000" b="1" dirty="0">
                <a:solidFill>
                  <a:srgbClr val="0000FF"/>
                </a:solidFill>
              </a:rPr>
              <a:t>.</a:t>
            </a:r>
            <a:r>
              <a:rPr lang="el-GR" sz="2000" b="1" dirty="0">
                <a:solidFill>
                  <a:srgbClr val="0000FF"/>
                </a:solidFill>
              </a:rPr>
              <a:t>4</a:t>
            </a:r>
            <a:r>
              <a:rPr lang="en-US" sz="2000" b="1" dirty="0">
                <a:solidFill>
                  <a:srgbClr val="0000FF"/>
                </a:solidFill>
              </a:rPr>
              <a:t>.</a:t>
            </a:r>
            <a:r>
              <a:rPr lang="el-GR" sz="2000" b="1" dirty="0">
                <a:solidFill>
                  <a:srgbClr val="0000FF"/>
                </a:solidFill>
              </a:rPr>
              <a:t>1. Διαγνωστικά κριτήρια</a:t>
            </a:r>
            <a:endParaRPr lang="en-US" sz="2000" dirty="0">
              <a:solidFill>
                <a:srgbClr val="0000FF"/>
              </a:solidFill>
            </a:endParaRPr>
          </a:p>
        </p:txBody>
      </p:sp>
      <p:graphicFrame>
        <p:nvGraphicFramePr>
          <p:cNvPr id="9" name="4 - Διάγραμμα">
            <a:extLst>
              <a:ext uri="{FF2B5EF4-FFF2-40B4-BE49-F238E27FC236}">
                <a16:creationId xmlns:a16="http://schemas.microsoft.com/office/drawing/2014/main" id="{BD3AB55B-2990-40C3-9432-55EF96CC97ED}"/>
              </a:ext>
            </a:extLst>
          </p:cNvPr>
          <p:cNvGraphicFramePr/>
          <p:nvPr>
            <p:extLst>
              <p:ext uri="{D42A27DB-BD31-4B8C-83A1-F6EECF244321}">
                <p14:modId xmlns:p14="http://schemas.microsoft.com/office/powerpoint/2010/main" val="579625889"/>
              </p:ext>
            </p:extLst>
          </p:nvPr>
        </p:nvGraphicFramePr>
        <p:xfrm>
          <a:off x="1030224" y="1463040"/>
          <a:ext cx="10131552" cy="52395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02664360"/>
      </p:ext>
    </p:extLst>
  </p:cSld>
  <p:clrMapOvr>
    <a:masterClrMapping/>
  </p:clrMapOvr>
  <mc:AlternateContent xmlns:mc="http://schemas.openxmlformats.org/markup-compatibility/2006" xmlns:p14="http://schemas.microsoft.com/office/powerpoint/2010/main">
    <mc:Choice Requires="p14">
      <p:transition spd="slow" p14:dur="1500">
        <p14:glitter pattern="hexagon"/>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652B1C2-217D-4A0F-958C-723EA3E8FD2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179576" cy="1179576"/>
          </a:xfrm>
          <a:prstGeom prst="rect">
            <a:avLst/>
          </a:prstGeom>
        </p:spPr>
      </p:pic>
      <p:sp>
        <p:nvSpPr>
          <p:cNvPr id="6" name="TextBox 5">
            <a:extLst>
              <a:ext uri="{FF2B5EF4-FFF2-40B4-BE49-F238E27FC236}">
                <a16:creationId xmlns:a16="http://schemas.microsoft.com/office/drawing/2014/main" id="{98288F57-CD75-4489-857C-5072DC5AF9DF}"/>
              </a:ext>
            </a:extLst>
          </p:cNvPr>
          <p:cNvSpPr txBox="1"/>
          <p:nvPr/>
        </p:nvSpPr>
        <p:spPr>
          <a:xfrm>
            <a:off x="0" y="0"/>
            <a:ext cx="12192000" cy="461665"/>
          </a:xfrm>
          <a:prstGeom prst="rect">
            <a:avLst/>
          </a:prstGeom>
          <a:noFill/>
        </p:spPr>
        <p:txBody>
          <a:bodyPr wrap="square">
            <a:spAutoFit/>
          </a:bodyPr>
          <a:lstStyle/>
          <a:p>
            <a:pPr algn="ctr"/>
            <a:r>
              <a:rPr lang="el-GR" sz="2400" b="1" dirty="0">
                <a:solidFill>
                  <a:srgbClr val="FF0000"/>
                </a:solidFill>
              </a:rPr>
              <a:t>Συναισθηματική διατροφή</a:t>
            </a:r>
            <a:r>
              <a:rPr lang="en-US" sz="2400" b="1" dirty="0">
                <a:solidFill>
                  <a:srgbClr val="FF0000"/>
                </a:solidFill>
              </a:rPr>
              <a:t>: </a:t>
            </a:r>
            <a:r>
              <a:rPr lang="el-GR" sz="2400" b="1" dirty="0">
                <a:solidFill>
                  <a:srgbClr val="FF0000"/>
                </a:solidFill>
              </a:rPr>
              <a:t>Τρώμε ότι νιώθουμε</a:t>
            </a:r>
            <a:r>
              <a:rPr lang="el-GR" sz="2400" b="1" dirty="0">
                <a:solidFill>
                  <a:srgbClr val="FF0000"/>
                </a:solidFill>
                <a:effectLst/>
                <a:ea typeface="Calibri" panose="020F0502020204030204" pitchFamily="34" charset="0"/>
              </a:rPr>
              <a:t>;</a:t>
            </a:r>
            <a:endParaRPr lang="en-US" sz="2400" b="1" dirty="0">
              <a:solidFill>
                <a:srgbClr val="FF0000"/>
              </a:solidFill>
            </a:endParaRPr>
          </a:p>
        </p:txBody>
      </p:sp>
      <p:sp>
        <p:nvSpPr>
          <p:cNvPr id="8" name="TextBox 7">
            <a:extLst>
              <a:ext uri="{FF2B5EF4-FFF2-40B4-BE49-F238E27FC236}">
                <a16:creationId xmlns:a16="http://schemas.microsoft.com/office/drawing/2014/main" id="{563D3242-5BA7-4F6F-8303-E713F85A3E8E}"/>
              </a:ext>
            </a:extLst>
          </p:cNvPr>
          <p:cNvSpPr txBox="1"/>
          <p:nvPr/>
        </p:nvSpPr>
        <p:spPr>
          <a:xfrm>
            <a:off x="0" y="417498"/>
            <a:ext cx="12192000" cy="430887"/>
          </a:xfrm>
          <a:prstGeom prst="rect">
            <a:avLst/>
          </a:prstGeom>
          <a:noFill/>
        </p:spPr>
        <p:txBody>
          <a:bodyPr wrap="square">
            <a:spAutoFit/>
          </a:bodyPr>
          <a:lstStyle/>
          <a:p>
            <a:pPr lvl="0" algn="ctr"/>
            <a:r>
              <a:rPr lang="el-GR" sz="2200" b="1" dirty="0">
                <a:solidFill>
                  <a:srgbClr val="00B050"/>
                </a:solidFill>
              </a:rPr>
              <a:t>2</a:t>
            </a:r>
            <a:r>
              <a:rPr lang="en-US" sz="2200" b="1" dirty="0">
                <a:solidFill>
                  <a:srgbClr val="00B050"/>
                </a:solidFill>
              </a:rPr>
              <a:t>.</a:t>
            </a:r>
            <a:r>
              <a:rPr lang="el-GR" sz="2200" b="1" dirty="0">
                <a:solidFill>
                  <a:srgbClr val="00B050"/>
                </a:solidFill>
              </a:rPr>
              <a:t>4</a:t>
            </a:r>
            <a:r>
              <a:rPr lang="en-US" sz="2200" b="1" dirty="0">
                <a:solidFill>
                  <a:srgbClr val="00B050"/>
                </a:solidFill>
              </a:rPr>
              <a:t>.</a:t>
            </a:r>
            <a:r>
              <a:rPr lang="el-GR" sz="2200" b="1" dirty="0">
                <a:solidFill>
                  <a:srgbClr val="00B050"/>
                </a:solidFill>
              </a:rPr>
              <a:t> Νευρική ανορεξία, ψυχογενής βουλιμία &amp; επεισοδιακή </a:t>
            </a:r>
            <a:r>
              <a:rPr lang="el-GR" sz="2200" b="1" dirty="0" err="1">
                <a:solidFill>
                  <a:srgbClr val="00B050"/>
                </a:solidFill>
              </a:rPr>
              <a:t>υπερφαγία</a:t>
            </a:r>
            <a:endParaRPr lang="en-US" sz="2200" b="1" dirty="0">
              <a:solidFill>
                <a:srgbClr val="00B050"/>
              </a:solidFill>
            </a:endParaRPr>
          </a:p>
        </p:txBody>
      </p:sp>
      <p:sp>
        <p:nvSpPr>
          <p:cNvPr id="7" name="TextBox 6">
            <a:extLst>
              <a:ext uri="{FF2B5EF4-FFF2-40B4-BE49-F238E27FC236}">
                <a16:creationId xmlns:a16="http://schemas.microsoft.com/office/drawing/2014/main" id="{1AE3AD85-34E3-4631-B51C-42952EC809C1}"/>
              </a:ext>
            </a:extLst>
          </p:cNvPr>
          <p:cNvSpPr txBox="1"/>
          <p:nvPr/>
        </p:nvSpPr>
        <p:spPr>
          <a:xfrm>
            <a:off x="0" y="848385"/>
            <a:ext cx="12192000" cy="400110"/>
          </a:xfrm>
          <a:prstGeom prst="rect">
            <a:avLst/>
          </a:prstGeom>
          <a:noFill/>
        </p:spPr>
        <p:txBody>
          <a:bodyPr wrap="square">
            <a:spAutoFit/>
          </a:bodyPr>
          <a:lstStyle/>
          <a:p>
            <a:pPr algn="ctr"/>
            <a:r>
              <a:rPr lang="el-GR" sz="2000" b="1" dirty="0">
                <a:solidFill>
                  <a:srgbClr val="0000FF"/>
                </a:solidFill>
              </a:rPr>
              <a:t>2</a:t>
            </a:r>
            <a:r>
              <a:rPr lang="en-US" sz="2000" b="1" dirty="0">
                <a:solidFill>
                  <a:srgbClr val="0000FF"/>
                </a:solidFill>
              </a:rPr>
              <a:t>.</a:t>
            </a:r>
            <a:r>
              <a:rPr lang="el-GR" sz="2000" b="1" dirty="0">
                <a:solidFill>
                  <a:srgbClr val="0000FF"/>
                </a:solidFill>
              </a:rPr>
              <a:t>4</a:t>
            </a:r>
            <a:r>
              <a:rPr lang="en-US" sz="2000" b="1" dirty="0">
                <a:solidFill>
                  <a:srgbClr val="0000FF"/>
                </a:solidFill>
              </a:rPr>
              <a:t>.</a:t>
            </a:r>
            <a:r>
              <a:rPr lang="el-GR" sz="2000" b="1" dirty="0">
                <a:solidFill>
                  <a:srgbClr val="0000FF"/>
                </a:solidFill>
              </a:rPr>
              <a:t>2. Επιπτώσεις</a:t>
            </a:r>
            <a:endParaRPr lang="en-US" sz="2000" dirty="0">
              <a:solidFill>
                <a:srgbClr val="0000FF"/>
              </a:solidFill>
            </a:endParaRPr>
          </a:p>
        </p:txBody>
      </p:sp>
      <p:pic>
        <p:nvPicPr>
          <p:cNvPr id="3" name="Picture 2">
            <a:extLst>
              <a:ext uri="{FF2B5EF4-FFF2-40B4-BE49-F238E27FC236}">
                <a16:creationId xmlns:a16="http://schemas.microsoft.com/office/drawing/2014/main" id="{BCD99415-8582-4912-8C13-F07CF0FD21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5357" y="1499616"/>
            <a:ext cx="3777108" cy="5358384"/>
          </a:xfrm>
          <a:prstGeom prst="rect">
            <a:avLst/>
          </a:prstGeom>
        </p:spPr>
      </p:pic>
      <p:sp>
        <p:nvSpPr>
          <p:cNvPr id="11" name="TextBox 10">
            <a:extLst>
              <a:ext uri="{FF2B5EF4-FFF2-40B4-BE49-F238E27FC236}">
                <a16:creationId xmlns:a16="http://schemas.microsoft.com/office/drawing/2014/main" id="{74524D23-3879-445E-BE49-23DE49113702}"/>
              </a:ext>
            </a:extLst>
          </p:cNvPr>
          <p:cNvSpPr txBox="1"/>
          <p:nvPr/>
        </p:nvSpPr>
        <p:spPr>
          <a:xfrm>
            <a:off x="1179576" y="1276808"/>
            <a:ext cx="2000250" cy="307777"/>
          </a:xfrm>
          <a:prstGeom prst="rect">
            <a:avLst/>
          </a:prstGeom>
          <a:noFill/>
        </p:spPr>
        <p:txBody>
          <a:bodyPr wrap="square">
            <a:spAutoFit/>
          </a:bodyPr>
          <a:lstStyle/>
          <a:p>
            <a:pPr lvl="0" algn="ctr"/>
            <a:r>
              <a:rPr lang="el-GR" sz="1400" b="1" dirty="0">
                <a:solidFill>
                  <a:srgbClr val="FF0000"/>
                </a:solidFill>
              </a:rPr>
              <a:t>Νευρική ανορεξία</a:t>
            </a:r>
          </a:p>
        </p:txBody>
      </p:sp>
      <p:pic>
        <p:nvPicPr>
          <p:cNvPr id="13" name="Picture 12">
            <a:extLst>
              <a:ext uri="{FF2B5EF4-FFF2-40B4-BE49-F238E27FC236}">
                <a16:creationId xmlns:a16="http://schemas.microsoft.com/office/drawing/2014/main" id="{D7E00C71-DDF6-4585-9C3A-433E27CBE1B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33813" y="1584344"/>
            <a:ext cx="3575723" cy="5105979"/>
          </a:xfrm>
          <a:prstGeom prst="rect">
            <a:avLst/>
          </a:prstGeom>
        </p:spPr>
      </p:pic>
      <p:sp>
        <p:nvSpPr>
          <p:cNvPr id="14" name="TextBox 13">
            <a:extLst>
              <a:ext uri="{FF2B5EF4-FFF2-40B4-BE49-F238E27FC236}">
                <a16:creationId xmlns:a16="http://schemas.microsoft.com/office/drawing/2014/main" id="{A488E6F4-416A-4B8E-942C-0B79CEF8F8D7}"/>
              </a:ext>
            </a:extLst>
          </p:cNvPr>
          <p:cNvSpPr txBox="1"/>
          <p:nvPr/>
        </p:nvSpPr>
        <p:spPr>
          <a:xfrm>
            <a:off x="5095875" y="1262531"/>
            <a:ext cx="2000250" cy="307777"/>
          </a:xfrm>
          <a:prstGeom prst="rect">
            <a:avLst/>
          </a:prstGeom>
          <a:noFill/>
        </p:spPr>
        <p:txBody>
          <a:bodyPr wrap="square">
            <a:spAutoFit/>
          </a:bodyPr>
          <a:lstStyle/>
          <a:p>
            <a:pPr lvl="0" algn="ctr"/>
            <a:r>
              <a:rPr lang="el-GR" sz="1400" b="1" dirty="0">
                <a:solidFill>
                  <a:srgbClr val="FF0000"/>
                </a:solidFill>
              </a:rPr>
              <a:t> </a:t>
            </a:r>
            <a:r>
              <a:rPr lang="el-GR" sz="1400" b="1" dirty="0">
                <a:solidFill>
                  <a:srgbClr val="00B050"/>
                </a:solidFill>
              </a:rPr>
              <a:t>Ψυχογενής βουλιμία</a:t>
            </a:r>
          </a:p>
        </p:txBody>
      </p:sp>
      <p:pic>
        <p:nvPicPr>
          <p:cNvPr id="16" name="Picture 15">
            <a:extLst>
              <a:ext uri="{FF2B5EF4-FFF2-40B4-BE49-F238E27FC236}">
                <a16:creationId xmlns:a16="http://schemas.microsoft.com/office/drawing/2014/main" id="{F992C2A0-40EB-4C3D-B5F5-C94C2C121E8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37804" y="1499616"/>
            <a:ext cx="3713196" cy="5190707"/>
          </a:xfrm>
          <a:prstGeom prst="rect">
            <a:avLst/>
          </a:prstGeom>
        </p:spPr>
      </p:pic>
      <p:sp>
        <p:nvSpPr>
          <p:cNvPr id="17" name="TextBox 16">
            <a:extLst>
              <a:ext uri="{FF2B5EF4-FFF2-40B4-BE49-F238E27FC236}">
                <a16:creationId xmlns:a16="http://schemas.microsoft.com/office/drawing/2014/main" id="{79B53879-C8FC-4752-912B-455FB7B94C14}"/>
              </a:ext>
            </a:extLst>
          </p:cNvPr>
          <p:cNvSpPr txBox="1"/>
          <p:nvPr/>
        </p:nvSpPr>
        <p:spPr>
          <a:xfrm>
            <a:off x="9078643" y="1276808"/>
            <a:ext cx="2231517" cy="307777"/>
          </a:xfrm>
          <a:prstGeom prst="rect">
            <a:avLst/>
          </a:prstGeom>
          <a:noFill/>
        </p:spPr>
        <p:txBody>
          <a:bodyPr wrap="square">
            <a:spAutoFit/>
          </a:bodyPr>
          <a:lstStyle/>
          <a:p>
            <a:pPr lvl="0" algn="ctr"/>
            <a:r>
              <a:rPr lang="el-GR" sz="1100" b="1" dirty="0">
                <a:solidFill>
                  <a:srgbClr val="FF0000"/>
                </a:solidFill>
              </a:rPr>
              <a:t> </a:t>
            </a:r>
            <a:r>
              <a:rPr lang="el-GR" sz="1400" b="1" dirty="0">
                <a:solidFill>
                  <a:srgbClr val="0000FF"/>
                </a:solidFill>
              </a:rPr>
              <a:t>Επεισοδιακή </a:t>
            </a:r>
            <a:r>
              <a:rPr lang="el-GR" sz="1400" b="1" dirty="0" err="1">
                <a:solidFill>
                  <a:srgbClr val="0000FF"/>
                </a:solidFill>
              </a:rPr>
              <a:t>υπερφαγία</a:t>
            </a:r>
            <a:endParaRPr lang="el-GR" sz="1400" b="1" dirty="0">
              <a:solidFill>
                <a:srgbClr val="0000FF"/>
              </a:solidFill>
            </a:endParaRPr>
          </a:p>
        </p:txBody>
      </p:sp>
    </p:spTree>
    <p:extLst>
      <p:ext uri="{BB962C8B-B14F-4D97-AF65-F5344CB8AC3E}">
        <p14:creationId xmlns:p14="http://schemas.microsoft.com/office/powerpoint/2010/main" val="1861788514"/>
      </p:ext>
    </p:extLst>
  </p:cSld>
  <p:clrMapOvr>
    <a:masterClrMapping/>
  </p:clrMapOvr>
  <mc:AlternateContent xmlns:mc="http://schemas.openxmlformats.org/markup-compatibility/2006" xmlns:p14="http://schemas.microsoft.com/office/powerpoint/2010/main">
    <mc:Choice Requires="p14">
      <p:transition spd="slow" p14:dur="1500">
        <p14:prism/>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652B1C2-217D-4A0F-958C-723EA3E8FD2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481328" cy="1481328"/>
          </a:xfrm>
          <a:prstGeom prst="rect">
            <a:avLst/>
          </a:prstGeom>
        </p:spPr>
      </p:pic>
      <p:sp>
        <p:nvSpPr>
          <p:cNvPr id="6" name="TextBox 5">
            <a:extLst>
              <a:ext uri="{FF2B5EF4-FFF2-40B4-BE49-F238E27FC236}">
                <a16:creationId xmlns:a16="http://schemas.microsoft.com/office/drawing/2014/main" id="{98288F57-CD75-4489-857C-5072DC5AF9DF}"/>
              </a:ext>
            </a:extLst>
          </p:cNvPr>
          <p:cNvSpPr txBox="1"/>
          <p:nvPr/>
        </p:nvSpPr>
        <p:spPr>
          <a:xfrm>
            <a:off x="0" y="0"/>
            <a:ext cx="12192000" cy="461665"/>
          </a:xfrm>
          <a:prstGeom prst="rect">
            <a:avLst/>
          </a:prstGeom>
          <a:noFill/>
        </p:spPr>
        <p:txBody>
          <a:bodyPr wrap="square">
            <a:spAutoFit/>
          </a:bodyPr>
          <a:lstStyle/>
          <a:p>
            <a:pPr algn="ctr"/>
            <a:r>
              <a:rPr lang="el-GR" sz="2400" b="1" dirty="0">
                <a:solidFill>
                  <a:srgbClr val="FF0000"/>
                </a:solidFill>
              </a:rPr>
              <a:t>Συναισθηματική διατροφή</a:t>
            </a:r>
            <a:r>
              <a:rPr lang="en-US" sz="2400" b="1" dirty="0">
                <a:solidFill>
                  <a:srgbClr val="FF0000"/>
                </a:solidFill>
              </a:rPr>
              <a:t>: </a:t>
            </a:r>
            <a:r>
              <a:rPr lang="el-GR" sz="2400" b="1" dirty="0">
                <a:solidFill>
                  <a:srgbClr val="FF0000"/>
                </a:solidFill>
              </a:rPr>
              <a:t>Τρώμε ότι νιώθουμε</a:t>
            </a:r>
            <a:r>
              <a:rPr lang="el-GR" sz="2400" b="1" dirty="0">
                <a:solidFill>
                  <a:srgbClr val="FF0000"/>
                </a:solidFill>
                <a:effectLst/>
                <a:ea typeface="Calibri" panose="020F0502020204030204" pitchFamily="34" charset="0"/>
              </a:rPr>
              <a:t>;</a:t>
            </a:r>
            <a:endParaRPr lang="en-US" sz="2400" b="1" dirty="0">
              <a:solidFill>
                <a:srgbClr val="FF0000"/>
              </a:solidFill>
            </a:endParaRPr>
          </a:p>
        </p:txBody>
      </p:sp>
      <p:sp>
        <p:nvSpPr>
          <p:cNvPr id="8" name="TextBox 7">
            <a:extLst>
              <a:ext uri="{FF2B5EF4-FFF2-40B4-BE49-F238E27FC236}">
                <a16:creationId xmlns:a16="http://schemas.microsoft.com/office/drawing/2014/main" id="{563D3242-5BA7-4F6F-8303-E713F85A3E8E}"/>
              </a:ext>
            </a:extLst>
          </p:cNvPr>
          <p:cNvSpPr txBox="1"/>
          <p:nvPr/>
        </p:nvSpPr>
        <p:spPr>
          <a:xfrm>
            <a:off x="0" y="417498"/>
            <a:ext cx="12192000" cy="430887"/>
          </a:xfrm>
          <a:prstGeom prst="rect">
            <a:avLst/>
          </a:prstGeom>
          <a:noFill/>
        </p:spPr>
        <p:txBody>
          <a:bodyPr wrap="square">
            <a:spAutoFit/>
          </a:bodyPr>
          <a:lstStyle/>
          <a:p>
            <a:pPr algn="ctr"/>
            <a:r>
              <a:rPr lang="el-GR" sz="2200" b="1" dirty="0">
                <a:solidFill>
                  <a:srgbClr val="00B050"/>
                </a:solidFill>
              </a:rPr>
              <a:t>2</a:t>
            </a:r>
            <a:r>
              <a:rPr lang="en-US" sz="2200" b="1" dirty="0">
                <a:solidFill>
                  <a:srgbClr val="00B050"/>
                </a:solidFill>
              </a:rPr>
              <a:t>.</a:t>
            </a:r>
            <a:r>
              <a:rPr lang="el-GR" sz="2200" b="1" dirty="0">
                <a:solidFill>
                  <a:srgbClr val="00B050"/>
                </a:solidFill>
              </a:rPr>
              <a:t>5</a:t>
            </a:r>
            <a:r>
              <a:rPr lang="en-US" sz="2200" b="1" dirty="0">
                <a:solidFill>
                  <a:srgbClr val="00B050"/>
                </a:solidFill>
              </a:rPr>
              <a:t>.</a:t>
            </a:r>
            <a:r>
              <a:rPr lang="el-GR" sz="2200" b="1" dirty="0">
                <a:solidFill>
                  <a:srgbClr val="00B050"/>
                </a:solidFill>
              </a:rPr>
              <a:t> </a:t>
            </a:r>
            <a:r>
              <a:rPr lang="el-GR" sz="2200" b="1" i="0" dirty="0">
                <a:solidFill>
                  <a:srgbClr val="00B050"/>
                </a:solidFill>
                <a:effectLst/>
              </a:rPr>
              <a:t>Πώς θα βοηθήσω κάποιον με διατροφική διαταραχή;</a:t>
            </a:r>
            <a:endParaRPr lang="en-US" sz="2200" b="1" dirty="0">
              <a:solidFill>
                <a:srgbClr val="00B050"/>
              </a:solidFill>
            </a:endParaRPr>
          </a:p>
        </p:txBody>
      </p:sp>
      <p:graphicFrame>
        <p:nvGraphicFramePr>
          <p:cNvPr id="7" name="5 - Διάγραμμα">
            <a:extLst>
              <a:ext uri="{FF2B5EF4-FFF2-40B4-BE49-F238E27FC236}">
                <a16:creationId xmlns:a16="http://schemas.microsoft.com/office/drawing/2014/main" id="{AB1A151F-D5B4-410B-B29B-89F20906C853}"/>
              </a:ext>
            </a:extLst>
          </p:cNvPr>
          <p:cNvGraphicFramePr/>
          <p:nvPr>
            <p:extLst>
              <p:ext uri="{D42A27DB-BD31-4B8C-83A1-F6EECF244321}">
                <p14:modId xmlns:p14="http://schemas.microsoft.com/office/powerpoint/2010/main" val="3272004721"/>
              </p:ext>
            </p:extLst>
          </p:nvPr>
        </p:nvGraphicFramePr>
        <p:xfrm>
          <a:off x="598584" y="1481328"/>
          <a:ext cx="10994832" cy="484235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9132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p15:prstTrans prst="wind"/>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652B1C2-217D-4A0F-958C-723EA3E8FD2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481328" cy="1481328"/>
          </a:xfrm>
          <a:prstGeom prst="rect">
            <a:avLst/>
          </a:prstGeom>
        </p:spPr>
      </p:pic>
      <p:sp>
        <p:nvSpPr>
          <p:cNvPr id="6" name="TextBox 5">
            <a:extLst>
              <a:ext uri="{FF2B5EF4-FFF2-40B4-BE49-F238E27FC236}">
                <a16:creationId xmlns:a16="http://schemas.microsoft.com/office/drawing/2014/main" id="{98288F57-CD75-4489-857C-5072DC5AF9DF}"/>
              </a:ext>
            </a:extLst>
          </p:cNvPr>
          <p:cNvSpPr txBox="1"/>
          <p:nvPr/>
        </p:nvSpPr>
        <p:spPr>
          <a:xfrm>
            <a:off x="0" y="0"/>
            <a:ext cx="12192000" cy="461665"/>
          </a:xfrm>
          <a:prstGeom prst="rect">
            <a:avLst/>
          </a:prstGeom>
          <a:noFill/>
        </p:spPr>
        <p:txBody>
          <a:bodyPr wrap="square">
            <a:spAutoFit/>
          </a:bodyPr>
          <a:lstStyle/>
          <a:p>
            <a:pPr algn="ctr"/>
            <a:r>
              <a:rPr lang="el-GR" sz="2400" b="1" dirty="0">
                <a:solidFill>
                  <a:srgbClr val="FF0000"/>
                </a:solidFill>
              </a:rPr>
              <a:t>Συναισθηματική διατροφή</a:t>
            </a:r>
            <a:r>
              <a:rPr lang="en-US" sz="2400" b="1" dirty="0">
                <a:solidFill>
                  <a:srgbClr val="FF0000"/>
                </a:solidFill>
              </a:rPr>
              <a:t>: </a:t>
            </a:r>
            <a:r>
              <a:rPr lang="el-GR" sz="2400" b="1" dirty="0">
                <a:solidFill>
                  <a:srgbClr val="FF0000"/>
                </a:solidFill>
              </a:rPr>
              <a:t>Τρώμε ότι νιώθουμε</a:t>
            </a:r>
            <a:r>
              <a:rPr lang="el-GR" sz="2400" b="1" dirty="0">
                <a:solidFill>
                  <a:srgbClr val="FF0000"/>
                </a:solidFill>
                <a:effectLst/>
                <a:ea typeface="Calibri" panose="020F0502020204030204" pitchFamily="34" charset="0"/>
              </a:rPr>
              <a:t>;</a:t>
            </a:r>
            <a:endParaRPr lang="en-US" sz="2400" b="1" dirty="0">
              <a:solidFill>
                <a:srgbClr val="FF0000"/>
              </a:solidFill>
            </a:endParaRPr>
          </a:p>
        </p:txBody>
      </p:sp>
      <p:sp>
        <p:nvSpPr>
          <p:cNvPr id="7" name="TextBox 6">
            <a:extLst>
              <a:ext uri="{FF2B5EF4-FFF2-40B4-BE49-F238E27FC236}">
                <a16:creationId xmlns:a16="http://schemas.microsoft.com/office/drawing/2014/main" id="{4DC8B96F-AF83-4402-8DEC-BF5F510E2B7B}"/>
              </a:ext>
            </a:extLst>
          </p:cNvPr>
          <p:cNvSpPr txBox="1"/>
          <p:nvPr/>
        </p:nvSpPr>
        <p:spPr>
          <a:xfrm>
            <a:off x="0" y="417498"/>
            <a:ext cx="12192000" cy="430887"/>
          </a:xfrm>
          <a:prstGeom prst="rect">
            <a:avLst/>
          </a:prstGeom>
          <a:noFill/>
        </p:spPr>
        <p:txBody>
          <a:bodyPr wrap="square">
            <a:spAutoFit/>
          </a:bodyPr>
          <a:lstStyle/>
          <a:p>
            <a:pPr lvl="0" algn="ctr"/>
            <a:r>
              <a:rPr lang="en-US" sz="2200" b="1" dirty="0">
                <a:solidFill>
                  <a:srgbClr val="00B050"/>
                </a:solidFill>
              </a:rPr>
              <a:t>1.1.</a:t>
            </a:r>
            <a:r>
              <a:rPr lang="el-GR" sz="2200" b="1" dirty="0">
                <a:solidFill>
                  <a:srgbClr val="00B050"/>
                </a:solidFill>
              </a:rPr>
              <a:t> Τι είναι η συναισθηματική διατροφή</a:t>
            </a:r>
            <a:r>
              <a:rPr lang="en-US" sz="2200" b="1" i="0" dirty="0">
                <a:solidFill>
                  <a:srgbClr val="00B050"/>
                </a:solidFill>
                <a:effectLst/>
              </a:rPr>
              <a:t>;</a:t>
            </a:r>
            <a:r>
              <a:rPr lang="en-US" sz="2200" b="1" dirty="0">
                <a:solidFill>
                  <a:srgbClr val="00B050"/>
                </a:solidFill>
              </a:rPr>
              <a:t> </a:t>
            </a:r>
          </a:p>
        </p:txBody>
      </p:sp>
      <p:pic>
        <p:nvPicPr>
          <p:cNvPr id="3" name="Picture 2">
            <a:extLst>
              <a:ext uri="{FF2B5EF4-FFF2-40B4-BE49-F238E27FC236}">
                <a16:creationId xmlns:a16="http://schemas.microsoft.com/office/drawing/2014/main" id="{011FC5A3-25E4-4CC6-B982-1BDC8310CC9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11851" y="1043755"/>
            <a:ext cx="5368298" cy="5486400"/>
          </a:xfrm>
          <a:prstGeom prst="rect">
            <a:avLst/>
          </a:prstGeom>
        </p:spPr>
      </p:pic>
    </p:spTree>
    <p:extLst>
      <p:ext uri="{BB962C8B-B14F-4D97-AF65-F5344CB8AC3E}">
        <p14:creationId xmlns:p14="http://schemas.microsoft.com/office/powerpoint/2010/main" val="21396782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p15:prstTrans prst="peelOff"/>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652B1C2-217D-4A0F-958C-723EA3E8FD2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481328" cy="1481328"/>
          </a:xfrm>
          <a:prstGeom prst="rect">
            <a:avLst/>
          </a:prstGeom>
        </p:spPr>
      </p:pic>
      <p:sp>
        <p:nvSpPr>
          <p:cNvPr id="6" name="TextBox 5">
            <a:extLst>
              <a:ext uri="{FF2B5EF4-FFF2-40B4-BE49-F238E27FC236}">
                <a16:creationId xmlns:a16="http://schemas.microsoft.com/office/drawing/2014/main" id="{98288F57-CD75-4489-857C-5072DC5AF9DF}"/>
              </a:ext>
            </a:extLst>
          </p:cNvPr>
          <p:cNvSpPr txBox="1"/>
          <p:nvPr/>
        </p:nvSpPr>
        <p:spPr>
          <a:xfrm>
            <a:off x="0" y="0"/>
            <a:ext cx="12192000" cy="461665"/>
          </a:xfrm>
          <a:prstGeom prst="rect">
            <a:avLst/>
          </a:prstGeom>
          <a:noFill/>
        </p:spPr>
        <p:txBody>
          <a:bodyPr wrap="square">
            <a:spAutoFit/>
          </a:bodyPr>
          <a:lstStyle/>
          <a:p>
            <a:pPr algn="ctr"/>
            <a:r>
              <a:rPr lang="el-GR" sz="2400" b="1" dirty="0">
                <a:solidFill>
                  <a:srgbClr val="FF0000"/>
                </a:solidFill>
              </a:rPr>
              <a:t>Συναισθηματική διατροφή</a:t>
            </a:r>
            <a:r>
              <a:rPr lang="en-US" sz="2400" b="1" dirty="0">
                <a:solidFill>
                  <a:srgbClr val="FF0000"/>
                </a:solidFill>
              </a:rPr>
              <a:t>: </a:t>
            </a:r>
            <a:r>
              <a:rPr lang="el-GR" sz="2400" b="1" dirty="0">
                <a:solidFill>
                  <a:srgbClr val="FF0000"/>
                </a:solidFill>
              </a:rPr>
              <a:t>Τρώμε ότι νιώθουμε</a:t>
            </a:r>
            <a:r>
              <a:rPr lang="el-GR" sz="2400" b="1" dirty="0">
                <a:solidFill>
                  <a:srgbClr val="FF0000"/>
                </a:solidFill>
                <a:effectLst/>
                <a:ea typeface="Calibri" panose="020F0502020204030204" pitchFamily="34" charset="0"/>
              </a:rPr>
              <a:t>;</a:t>
            </a:r>
            <a:endParaRPr lang="en-US" sz="2400" b="1" dirty="0">
              <a:solidFill>
                <a:srgbClr val="FF0000"/>
              </a:solidFill>
            </a:endParaRPr>
          </a:p>
        </p:txBody>
      </p:sp>
      <p:sp>
        <p:nvSpPr>
          <p:cNvPr id="8" name="TextBox 7">
            <a:extLst>
              <a:ext uri="{FF2B5EF4-FFF2-40B4-BE49-F238E27FC236}">
                <a16:creationId xmlns:a16="http://schemas.microsoft.com/office/drawing/2014/main" id="{563D3242-5BA7-4F6F-8303-E713F85A3E8E}"/>
              </a:ext>
            </a:extLst>
          </p:cNvPr>
          <p:cNvSpPr txBox="1"/>
          <p:nvPr/>
        </p:nvSpPr>
        <p:spPr>
          <a:xfrm>
            <a:off x="0" y="417498"/>
            <a:ext cx="12192000" cy="430887"/>
          </a:xfrm>
          <a:prstGeom prst="rect">
            <a:avLst/>
          </a:prstGeom>
          <a:noFill/>
        </p:spPr>
        <p:txBody>
          <a:bodyPr wrap="square">
            <a:spAutoFit/>
          </a:bodyPr>
          <a:lstStyle/>
          <a:p>
            <a:pPr algn="ctr"/>
            <a:r>
              <a:rPr lang="el-GR" sz="2200" b="1" dirty="0">
                <a:solidFill>
                  <a:srgbClr val="00B050"/>
                </a:solidFill>
              </a:rPr>
              <a:t>2</a:t>
            </a:r>
            <a:r>
              <a:rPr lang="en-US" sz="2200" b="1" dirty="0">
                <a:solidFill>
                  <a:srgbClr val="00B050"/>
                </a:solidFill>
              </a:rPr>
              <a:t>.</a:t>
            </a:r>
            <a:r>
              <a:rPr lang="el-GR" sz="2200" b="1" dirty="0">
                <a:solidFill>
                  <a:srgbClr val="00B050"/>
                </a:solidFill>
              </a:rPr>
              <a:t>5</a:t>
            </a:r>
            <a:r>
              <a:rPr lang="en-US" sz="2200" b="1" dirty="0">
                <a:solidFill>
                  <a:srgbClr val="00B050"/>
                </a:solidFill>
              </a:rPr>
              <a:t>.</a:t>
            </a:r>
            <a:r>
              <a:rPr lang="el-GR" sz="2200" b="1" dirty="0">
                <a:solidFill>
                  <a:srgbClr val="00B050"/>
                </a:solidFill>
              </a:rPr>
              <a:t> </a:t>
            </a:r>
            <a:r>
              <a:rPr lang="el-GR" sz="2200" b="1" i="0" dirty="0">
                <a:solidFill>
                  <a:srgbClr val="00B050"/>
                </a:solidFill>
                <a:effectLst/>
              </a:rPr>
              <a:t>Πώς θα βοηθήσω κάποιον με διατροφική διαταραχή;</a:t>
            </a:r>
            <a:endParaRPr lang="en-US" sz="2200" b="1" dirty="0">
              <a:solidFill>
                <a:srgbClr val="00B050"/>
              </a:solidFill>
            </a:endParaRPr>
          </a:p>
        </p:txBody>
      </p:sp>
      <p:graphicFrame>
        <p:nvGraphicFramePr>
          <p:cNvPr id="7" name="4 - Διάγραμμα">
            <a:extLst>
              <a:ext uri="{FF2B5EF4-FFF2-40B4-BE49-F238E27FC236}">
                <a16:creationId xmlns:a16="http://schemas.microsoft.com/office/drawing/2014/main" id="{FE4659AD-8827-43C1-BA62-371B103AE023}"/>
              </a:ext>
            </a:extLst>
          </p:cNvPr>
          <p:cNvGraphicFramePr/>
          <p:nvPr>
            <p:extLst>
              <p:ext uri="{D42A27DB-BD31-4B8C-83A1-F6EECF244321}">
                <p14:modId xmlns:p14="http://schemas.microsoft.com/office/powerpoint/2010/main" val="4177098006"/>
              </p:ext>
            </p:extLst>
          </p:nvPr>
        </p:nvGraphicFramePr>
        <p:xfrm>
          <a:off x="2017775" y="1398085"/>
          <a:ext cx="8156449" cy="51746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13957874"/>
      </p:ext>
    </p:extLst>
  </p:cSld>
  <p:clrMapOvr>
    <a:masterClrMapping/>
  </p:clrMapOvr>
  <mc:AlternateContent xmlns:mc="http://schemas.openxmlformats.org/markup-compatibility/2006" xmlns:p14="http://schemas.microsoft.com/office/powerpoint/2010/main">
    <mc:Choice Requires="p14">
      <p:transition spd="slow" p14:dur="1500">
        <p14:ferris dir="l"/>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652B1C2-217D-4A0F-958C-723EA3E8FD2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481328" cy="1481328"/>
          </a:xfrm>
          <a:prstGeom prst="rect">
            <a:avLst/>
          </a:prstGeom>
        </p:spPr>
      </p:pic>
      <p:sp>
        <p:nvSpPr>
          <p:cNvPr id="6" name="TextBox 5">
            <a:extLst>
              <a:ext uri="{FF2B5EF4-FFF2-40B4-BE49-F238E27FC236}">
                <a16:creationId xmlns:a16="http://schemas.microsoft.com/office/drawing/2014/main" id="{98288F57-CD75-4489-857C-5072DC5AF9DF}"/>
              </a:ext>
            </a:extLst>
          </p:cNvPr>
          <p:cNvSpPr txBox="1"/>
          <p:nvPr/>
        </p:nvSpPr>
        <p:spPr>
          <a:xfrm>
            <a:off x="0" y="0"/>
            <a:ext cx="12192000" cy="461665"/>
          </a:xfrm>
          <a:prstGeom prst="rect">
            <a:avLst/>
          </a:prstGeom>
          <a:noFill/>
        </p:spPr>
        <p:txBody>
          <a:bodyPr wrap="square">
            <a:spAutoFit/>
          </a:bodyPr>
          <a:lstStyle/>
          <a:p>
            <a:pPr algn="ctr"/>
            <a:r>
              <a:rPr lang="el-GR" sz="2400" b="1" dirty="0">
                <a:solidFill>
                  <a:srgbClr val="FF0000"/>
                </a:solidFill>
              </a:rPr>
              <a:t>Συναισθηματική διατροφή</a:t>
            </a:r>
            <a:r>
              <a:rPr lang="en-US" sz="2400" b="1" dirty="0">
                <a:solidFill>
                  <a:srgbClr val="FF0000"/>
                </a:solidFill>
              </a:rPr>
              <a:t>: </a:t>
            </a:r>
            <a:r>
              <a:rPr lang="el-GR" sz="2400" b="1" dirty="0">
                <a:solidFill>
                  <a:srgbClr val="FF0000"/>
                </a:solidFill>
              </a:rPr>
              <a:t>Τρώμε ότι νιώθουμε</a:t>
            </a:r>
            <a:r>
              <a:rPr lang="el-GR" sz="2400" b="1" dirty="0">
                <a:solidFill>
                  <a:srgbClr val="FF0000"/>
                </a:solidFill>
                <a:effectLst/>
                <a:ea typeface="Calibri" panose="020F0502020204030204" pitchFamily="34" charset="0"/>
              </a:rPr>
              <a:t>;</a:t>
            </a:r>
            <a:endParaRPr lang="en-US" sz="2400" b="1" dirty="0">
              <a:solidFill>
                <a:srgbClr val="FF0000"/>
              </a:solidFill>
            </a:endParaRPr>
          </a:p>
        </p:txBody>
      </p:sp>
      <p:sp>
        <p:nvSpPr>
          <p:cNvPr id="8" name="TextBox 7">
            <a:extLst>
              <a:ext uri="{FF2B5EF4-FFF2-40B4-BE49-F238E27FC236}">
                <a16:creationId xmlns:a16="http://schemas.microsoft.com/office/drawing/2014/main" id="{563D3242-5BA7-4F6F-8303-E713F85A3E8E}"/>
              </a:ext>
            </a:extLst>
          </p:cNvPr>
          <p:cNvSpPr txBox="1"/>
          <p:nvPr/>
        </p:nvSpPr>
        <p:spPr>
          <a:xfrm>
            <a:off x="0" y="417498"/>
            <a:ext cx="12192000" cy="430887"/>
          </a:xfrm>
          <a:prstGeom prst="rect">
            <a:avLst/>
          </a:prstGeom>
          <a:noFill/>
        </p:spPr>
        <p:txBody>
          <a:bodyPr wrap="square">
            <a:spAutoFit/>
          </a:bodyPr>
          <a:lstStyle/>
          <a:p>
            <a:pPr algn="ctr"/>
            <a:r>
              <a:rPr lang="el-GR" sz="2200" b="1" dirty="0">
                <a:solidFill>
                  <a:srgbClr val="00B050"/>
                </a:solidFill>
              </a:rPr>
              <a:t>2</a:t>
            </a:r>
            <a:r>
              <a:rPr lang="en-US" sz="2200" b="1" dirty="0">
                <a:solidFill>
                  <a:srgbClr val="00B050"/>
                </a:solidFill>
              </a:rPr>
              <a:t>.</a:t>
            </a:r>
            <a:r>
              <a:rPr lang="el-GR" sz="2200" b="1" dirty="0">
                <a:solidFill>
                  <a:srgbClr val="00B050"/>
                </a:solidFill>
              </a:rPr>
              <a:t>5</a:t>
            </a:r>
            <a:r>
              <a:rPr lang="en-US" sz="2200" b="1" dirty="0">
                <a:solidFill>
                  <a:srgbClr val="00B050"/>
                </a:solidFill>
              </a:rPr>
              <a:t>.</a:t>
            </a:r>
            <a:r>
              <a:rPr lang="el-GR" sz="2200" b="1" dirty="0">
                <a:solidFill>
                  <a:srgbClr val="00B050"/>
                </a:solidFill>
              </a:rPr>
              <a:t> </a:t>
            </a:r>
            <a:r>
              <a:rPr lang="el-GR" sz="2200" b="1" i="0" dirty="0">
                <a:solidFill>
                  <a:srgbClr val="00B050"/>
                </a:solidFill>
                <a:effectLst/>
              </a:rPr>
              <a:t>Πώς θα βοηθήσω κάποιον με διατροφική διαταραχή;</a:t>
            </a:r>
            <a:endParaRPr lang="en-US" sz="2200" b="1" dirty="0">
              <a:solidFill>
                <a:srgbClr val="00B050"/>
              </a:solidFill>
            </a:endParaRPr>
          </a:p>
        </p:txBody>
      </p:sp>
      <p:graphicFrame>
        <p:nvGraphicFramePr>
          <p:cNvPr id="9" name="4 - Διάγραμμα">
            <a:extLst>
              <a:ext uri="{FF2B5EF4-FFF2-40B4-BE49-F238E27FC236}">
                <a16:creationId xmlns:a16="http://schemas.microsoft.com/office/drawing/2014/main" id="{EF51BF8F-62C6-4D9D-872C-61B1F1F9149F}"/>
              </a:ext>
            </a:extLst>
          </p:cNvPr>
          <p:cNvGraphicFramePr/>
          <p:nvPr>
            <p:extLst>
              <p:ext uri="{D42A27DB-BD31-4B8C-83A1-F6EECF244321}">
                <p14:modId xmlns:p14="http://schemas.microsoft.com/office/powerpoint/2010/main" val="307794898"/>
              </p:ext>
            </p:extLst>
          </p:nvPr>
        </p:nvGraphicFramePr>
        <p:xfrm>
          <a:off x="214282" y="1138776"/>
          <a:ext cx="11800934" cy="55763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98453667"/>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652B1C2-217D-4A0F-958C-723EA3E8FD2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481328" cy="1481328"/>
          </a:xfrm>
          <a:prstGeom prst="rect">
            <a:avLst/>
          </a:prstGeom>
        </p:spPr>
      </p:pic>
      <p:sp>
        <p:nvSpPr>
          <p:cNvPr id="6" name="TextBox 5">
            <a:extLst>
              <a:ext uri="{FF2B5EF4-FFF2-40B4-BE49-F238E27FC236}">
                <a16:creationId xmlns:a16="http://schemas.microsoft.com/office/drawing/2014/main" id="{98288F57-CD75-4489-857C-5072DC5AF9DF}"/>
              </a:ext>
            </a:extLst>
          </p:cNvPr>
          <p:cNvSpPr txBox="1"/>
          <p:nvPr/>
        </p:nvSpPr>
        <p:spPr>
          <a:xfrm>
            <a:off x="0" y="0"/>
            <a:ext cx="12192000" cy="461665"/>
          </a:xfrm>
          <a:prstGeom prst="rect">
            <a:avLst/>
          </a:prstGeom>
          <a:noFill/>
        </p:spPr>
        <p:txBody>
          <a:bodyPr wrap="square">
            <a:spAutoFit/>
          </a:bodyPr>
          <a:lstStyle/>
          <a:p>
            <a:pPr algn="ctr"/>
            <a:r>
              <a:rPr lang="el-GR" sz="2400" b="1" dirty="0">
                <a:solidFill>
                  <a:srgbClr val="FF0000"/>
                </a:solidFill>
              </a:rPr>
              <a:t>Συναισθηματική διατροφή</a:t>
            </a:r>
            <a:r>
              <a:rPr lang="en-US" sz="2400" b="1" dirty="0">
                <a:solidFill>
                  <a:srgbClr val="FF0000"/>
                </a:solidFill>
              </a:rPr>
              <a:t>: </a:t>
            </a:r>
            <a:r>
              <a:rPr lang="el-GR" sz="2400" b="1" dirty="0">
                <a:solidFill>
                  <a:srgbClr val="FF0000"/>
                </a:solidFill>
              </a:rPr>
              <a:t>Τρώμε ότι νιώθουμε</a:t>
            </a:r>
            <a:r>
              <a:rPr lang="el-GR" sz="2400" b="1" dirty="0">
                <a:solidFill>
                  <a:srgbClr val="FF0000"/>
                </a:solidFill>
                <a:effectLst/>
                <a:ea typeface="Calibri" panose="020F0502020204030204" pitchFamily="34" charset="0"/>
              </a:rPr>
              <a:t>;</a:t>
            </a:r>
            <a:endParaRPr lang="en-US" sz="2400" b="1" dirty="0">
              <a:solidFill>
                <a:srgbClr val="FF0000"/>
              </a:solidFill>
            </a:endParaRPr>
          </a:p>
        </p:txBody>
      </p:sp>
      <p:sp>
        <p:nvSpPr>
          <p:cNvPr id="7" name="TextBox 6">
            <a:extLst>
              <a:ext uri="{FF2B5EF4-FFF2-40B4-BE49-F238E27FC236}">
                <a16:creationId xmlns:a16="http://schemas.microsoft.com/office/drawing/2014/main" id="{4DC8B96F-AF83-4402-8DEC-BF5F510E2B7B}"/>
              </a:ext>
            </a:extLst>
          </p:cNvPr>
          <p:cNvSpPr txBox="1"/>
          <p:nvPr/>
        </p:nvSpPr>
        <p:spPr>
          <a:xfrm>
            <a:off x="0" y="417498"/>
            <a:ext cx="12192000" cy="430887"/>
          </a:xfrm>
          <a:prstGeom prst="rect">
            <a:avLst/>
          </a:prstGeom>
          <a:noFill/>
        </p:spPr>
        <p:txBody>
          <a:bodyPr wrap="square">
            <a:spAutoFit/>
          </a:bodyPr>
          <a:lstStyle/>
          <a:p>
            <a:pPr lvl="0" algn="ctr"/>
            <a:r>
              <a:rPr lang="en-US" sz="2200" b="1" dirty="0">
                <a:solidFill>
                  <a:srgbClr val="00B050"/>
                </a:solidFill>
              </a:rPr>
              <a:t>1.</a:t>
            </a:r>
            <a:r>
              <a:rPr lang="el-GR" sz="2200" b="1" dirty="0">
                <a:solidFill>
                  <a:srgbClr val="00B050"/>
                </a:solidFill>
              </a:rPr>
              <a:t>2</a:t>
            </a:r>
            <a:r>
              <a:rPr lang="en-US" sz="2200" b="1" dirty="0">
                <a:solidFill>
                  <a:srgbClr val="00B050"/>
                </a:solidFill>
              </a:rPr>
              <a:t>.</a:t>
            </a:r>
            <a:r>
              <a:rPr lang="el-GR" sz="2200" b="1" dirty="0">
                <a:solidFill>
                  <a:srgbClr val="00B050"/>
                </a:solidFill>
              </a:rPr>
              <a:t> Διατροφή και συναισθήματα</a:t>
            </a:r>
            <a:r>
              <a:rPr lang="en-US" sz="2200" b="1" dirty="0">
                <a:solidFill>
                  <a:srgbClr val="00B050"/>
                </a:solidFill>
              </a:rPr>
              <a:t>: </a:t>
            </a:r>
            <a:r>
              <a:rPr lang="el-GR" sz="2200" b="1" dirty="0">
                <a:solidFill>
                  <a:srgbClr val="00B050"/>
                </a:solidFill>
              </a:rPr>
              <a:t>η αμφίδρομη σχέση τους</a:t>
            </a:r>
            <a:r>
              <a:rPr lang="en-US" sz="2200" b="1" dirty="0">
                <a:solidFill>
                  <a:srgbClr val="00B050"/>
                </a:solidFill>
              </a:rPr>
              <a:t> </a:t>
            </a:r>
          </a:p>
        </p:txBody>
      </p:sp>
      <p:graphicFrame>
        <p:nvGraphicFramePr>
          <p:cNvPr id="8" name="3 - Διάγραμμα">
            <a:extLst>
              <a:ext uri="{FF2B5EF4-FFF2-40B4-BE49-F238E27FC236}">
                <a16:creationId xmlns:a16="http://schemas.microsoft.com/office/drawing/2014/main" id="{8B96C95A-D52C-42C6-A26C-107BB669F5DE}"/>
              </a:ext>
            </a:extLst>
          </p:cNvPr>
          <p:cNvGraphicFramePr/>
          <p:nvPr>
            <p:extLst>
              <p:ext uri="{D42A27DB-BD31-4B8C-83A1-F6EECF244321}">
                <p14:modId xmlns:p14="http://schemas.microsoft.com/office/powerpoint/2010/main" val="2773906796"/>
              </p:ext>
            </p:extLst>
          </p:nvPr>
        </p:nvGraphicFramePr>
        <p:xfrm>
          <a:off x="204679" y="1035586"/>
          <a:ext cx="11782647" cy="57397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084717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p15:prstTrans prst="peelOff" invX="1"/>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652B1C2-217D-4A0F-958C-723EA3E8FD2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481328" cy="1481328"/>
          </a:xfrm>
          <a:prstGeom prst="rect">
            <a:avLst/>
          </a:prstGeom>
        </p:spPr>
      </p:pic>
      <p:sp>
        <p:nvSpPr>
          <p:cNvPr id="6" name="TextBox 5">
            <a:extLst>
              <a:ext uri="{FF2B5EF4-FFF2-40B4-BE49-F238E27FC236}">
                <a16:creationId xmlns:a16="http://schemas.microsoft.com/office/drawing/2014/main" id="{98288F57-CD75-4489-857C-5072DC5AF9DF}"/>
              </a:ext>
            </a:extLst>
          </p:cNvPr>
          <p:cNvSpPr txBox="1"/>
          <p:nvPr/>
        </p:nvSpPr>
        <p:spPr>
          <a:xfrm>
            <a:off x="0" y="0"/>
            <a:ext cx="12192000" cy="461665"/>
          </a:xfrm>
          <a:prstGeom prst="rect">
            <a:avLst/>
          </a:prstGeom>
          <a:noFill/>
        </p:spPr>
        <p:txBody>
          <a:bodyPr wrap="square">
            <a:spAutoFit/>
          </a:bodyPr>
          <a:lstStyle/>
          <a:p>
            <a:pPr algn="ctr"/>
            <a:r>
              <a:rPr lang="el-GR" sz="2400" b="1" dirty="0">
                <a:solidFill>
                  <a:srgbClr val="FF0000"/>
                </a:solidFill>
              </a:rPr>
              <a:t>Συναισθηματική διατροφή</a:t>
            </a:r>
            <a:r>
              <a:rPr lang="en-US" sz="2400" b="1" dirty="0">
                <a:solidFill>
                  <a:srgbClr val="FF0000"/>
                </a:solidFill>
              </a:rPr>
              <a:t>: </a:t>
            </a:r>
            <a:r>
              <a:rPr lang="el-GR" sz="2400" b="1" dirty="0">
                <a:solidFill>
                  <a:srgbClr val="FF0000"/>
                </a:solidFill>
              </a:rPr>
              <a:t>Τρώμε ότι νιώθουμε</a:t>
            </a:r>
            <a:r>
              <a:rPr lang="el-GR" sz="2400" b="1" dirty="0">
                <a:solidFill>
                  <a:srgbClr val="FF0000"/>
                </a:solidFill>
                <a:effectLst/>
                <a:ea typeface="Calibri" panose="020F0502020204030204" pitchFamily="34" charset="0"/>
              </a:rPr>
              <a:t>;</a:t>
            </a:r>
            <a:endParaRPr lang="en-US" sz="2400" b="1" dirty="0">
              <a:solidFill>
                <a:srgbClr val="FF0000"/>
              </a:solidFill>
            </a:endParaRPr>
          </a:p>
        </p:txBody>
      </p:sp>
      <p:pic>
        <p:nvPicPr>
          <p:cNvPr id="4" name="Picture 3">
            <a:extLst>
              <a:ext uri="{FF2B5EF4-FFF2-40B4-BE49-F238E27FC236}">
                <a16:creationId xmlns:a16="http://schemas.microsoft.com/office/drawing/2014/main" id="{45B9B009-04DA-4BB5-826D-B90233AF8CD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3279" y="970603"/>
            <a:ext cx="8545441" cy="5660136"/>
          </a:xfrm>
          <a:prstGeom prst="rect">
            <a:avLst/>
          </a:prstGeom>
        </p:spPr>
      </p:pic>
      <p:sp>
        <p:nvSpPr>
          <p:cNvPr id="8" name="TextBox 7">
            <a:extLst>
              <a:ext uri="{FF2B5EF4-FFF2-40B4-BE49-F238E27FC236}">
                <a16:creationId xmlns:a16="http://schemas.microsoft.com/office/drawing/2014/main" id="{563D3242-5BA7-4F6F-8303-E713F85A3E8E}"/>
              </a:ext>
            </a:extLst>
          </p:cNvPr>
          <p:cNvSpPr txBox="1"/>
          <p:nvPr/>
        </p:nvSpPr>
        <p:spPr>
          <a:xfrm>
            <a:off x="0" y="417498"/>
            <a:ext cx="12192000" cy="430887"/>
          </a:xfrm>
          <a:prstGeom prst="rect">
            <a:avLst/>
          </a:prstGeom>
          <a:noFill/>
        </p:spPr>
        <p:txBody>
          <a:bodyPr wrap="square">
            <a:spAutoFit/>
          </a:bodyPr>
          <a:lstStyle/>
          <a:p>
            <a:pPr lvl="0" algn="ctr"/>
            <a:r>
              <a:rPr lang="en-US" sz="2200" b="1" dirty="0">
                <a:solidFill>
                  <a:srgbClr val="00B050"/>
                </a:solidFill>
              </a:rPr>
              <a:t>1.</a:t>
            </a:r>
            <a:r>
              <a:rPr lang="el-GR" sz="2200" b="1" dirty="0">
                <a:solidFill>
                  <a:srgbClr val="00B050"/>
                </a:solidFill>
              </a:rPr>
              <a:t>2</a:t>
            </a:r>
            <a:r>
              <a:rPr lang="en-US" sz="2200" b="1" dirty="0">
                <a:solidFill>
                  <a:srgbClr val="00B050"/>
                </a:solidFill>
              </a:rPr>
              <a:t>.</a:t>
            </a:r>
            <a:r>
              <a:rPr lang="el-GR" sz="2200" b="1" dirty="0">
                <a:solidFill>
                  <a:srgbClr val="00B050"/>
                </a:solidFill>
              </a:rPr>
              <a:t> Διατροφή και συναισθήματα</a:t>
            </a:r>
            <a:r>
              <a:rPr lang="en-US" sz="2200" b="1" dirty="0">
                <a:solidFill>
                  <a:srgbClr val="00B050"/>
                </a:solidFill>
              </a:rPr>
              <a:t>: </a:t>
            </a:r>
            <a:r>
              <a:rPr lang="el-GR" sz="2200" b="1" dirty="0">
                <a:solidFill>
                  <a:srgbClr val="00B050"/>
                </a:solidFill>
              </a:rPr>
              <a:t>η αμφίδρομη σχέση τους</a:t>
            </a:r>
            <a:r>
              <a:rPr lang="en-US" sz="2200" b="1" dirty="0">
                <a:solidFill>
                  <a:srgbClr val="00B050"/>
                </a:solidFill>
              </a:rPr>
              <a:t> </a:t>
            </a:r>
          </a:p>
        </p:txBody>
      </p:sp>
    </p:spTree>
    <p:extLst>
      <p:ext uri="{BB962C8B-B14F-4D97-AF65-F5344CB8AC3E}">
        <p14:creationId xmlns:p14="http://schemas.microsoft.com/office/powerpoint/2010/main" val="9533798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p15:prstTrans prst="fallOver"/>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652B1C2-217D-4A0F-958C-723EA3E8FD2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481328" cy="1481328"/>
          </a:xfrm>
          <a:prstGeom prst="rect">
            <a:avLst/>
          </a:prstGeom>
        </p:spPr>
      </p:pic>
      <p:sp>
        <p:nvSpPr>
          <p:cNvPr id="6" name="TextBox 5">
            <a:extLst>
              <a:ext uri="{FF2B5EF4-FFF2-40B4-BE49-F238E27FC236}">
                <a16:creationId xmlns:a16="http://schemas.microsoft.com/office/drawing/2014/main" id="{98288F57-CD75-4489-857C-5072DC5AF9DF}"/>
              </a:ext>
            </a:extLst>
          </p:cNvPr>
          <p:cNvSpPr txBox="1"/>
          <p:nvPr/>
        </p:nvSpPr>
        <p:spPr>
          <a:xfrm>
            <a:off x="0" y="0"/>
            <a:ext cx="12192000" cy="461665"/>
          </a:xfrm>
          <a:prstGeom prst="rect">
            <a:avLst/>
          </a:prstGeom>
          <a:noFill/>
        </p:spPr>
        <p:txBody>
          <a:bodyPr wrap="square">
            <a:spAutoFit/>
          </a:bodyPr>
          <a:lstStyle/>
          <a:p>
            <a:pPr algn="ctr"/>
            <a:r>
              <a:rPr lang="el-GR" sz="2400" b="1" dirty="0">
                <a:solidFill>
                  <a:srgbClr val="FF0000"/>
                </a:solidFill>
              </a:rPr>
              <a:t>Συναισθηματική διατροφή</a:t>
            </a:r>
            <a:r>
              <a:rPr lang="en-US" sz="2400" b="1" dirty="0">
                <a:solidFill>
                  <a:srgbClr val="FF0000"/>
                </a:solidFill>
              </a:rPr>
              <a:t>: </a:t>
            </a:r>
            <a:r>
              <a:rPr lang="el-GR" sz="2400" b="1" dirty="0">
                <a:solidFill>
                  <a:srgbClr val="FF0000"/>
                </a:solidFill>
              </a:rPr>
              <a:t>Τρώμε ότι νιώθουμε</a:t>
            </a:r>
            <a:r>
              <a:rPr lang="el-GR" sz="2400" b="1" dirty="0">
                <a:solidFill>
                  <a:srgbClr val="FF0000"/>
                </a:solidFill>
                <a:effectLst/>
                <a:ea typeface="Calibri" panose="020F0502020204030204" pitchFamily="34" charset="0"/>
              </a:rPr>
              <a:t>;</a:t>
            </a:r>
            <a:endParaRPr lang="en-US" sz="2400" b="1" dirty="0">
              <a:solidFill>
                <a:srgbClr val="FF0000"/>
              </a:solidFill>
            </a:endParaRPr>
          </a:p>
        </p:txBody>
      </p:sp>
      <p:sp>
        <p:nvSpPr>
          <p:cNvPr id="8" name="TextBox 7">
            <a:extLst>
              <a:ext uri="{FF2B5EF4-FFF2-40B4-BE49-F238E27FC236}">
                <a16:creationId xmlns:a16="http://schemas.microsoft.com/office/drawing/2014/main" id="{563D3242-5BA7-4F6F-8303-E713F85A3E8E}"/>
              </a:ext>
            </a:extLst>
          </p:cNvPr>
          <p:cNvSpPr txBox="1"/>
          <p:nvPr/>
        </p:nvSpPr>
        <p:spPr>
          <a:xfrm>
            <a:off x="0" y="417498"/>
            <a:ext cx="12192000" cy="430887"/>
          </a:xfrm>
          <a:prstGeom prst="rect">
            <a:avLst/>
          </a:prstGeom>
          <a:noFill/>
        </p:spPr>
        <p:txBody>
          <a:bodyPr wrap="square">
            <a:spAutoFit/>
          </a:bodyPr>
          <a:lstStyle/>
          <a:p>
            <a:pPr lvl="0" algn="ctr"/>
            <a:r>
              <a:rPr lang="en-US" sz="2200" b="1" dirty="0">
                <a:solidFill>
                  <a:srgbClr val="00B050"/>
                </a:solidFill>
              </a:rPr>
              <a:t>1.</a:t>
            </a:r>
            <a:r>
              <a:rPr lang="el-GR" sz="2200" b="1" dirty="0">
                <a:solidFill>
                  <a:srgbClr val="00B050"/>
                </a:solidFill>
              </a:rPr>
              <a:t>3</a:t>
            </a:r>
            <a:r>
              <a:rPr lang="en-US" sz="2200" b="1" dirty="0">
                <a:solidFill>
                  <a:srgbClr val="00B050"/>
                </a:solidFill>
              </a:rPr>
              <a:t>.</a:t>
            </a:r>
            <a:r>
              <a:rPr lang="el-GR" sz="2200" b="1" dirty="0">
                <a:solidFill>
                  <a:srgbClr val="00B050"/>
                </a:solidFill>
              </a:rPr>
              <a:t> Συναισθηματική ή βιολογική πείνα</a:t>
            </a:r>
            <a:r>
              <a:rPr lang="en-US" sz="2200" b="1" i="0" dirty="0">
                <a:solidFill>
                  <a:srgbClr val="00B050"/>
                </a:solidFill>
                <a:effectLst/>
              </a:rPr>
              <a:t>;</a:t>
            </a:r>
            <a:r>
              <a:rPr lang="el-GR" sz="2200" b="1" dirty="0">
                <a:solidFill>
                  <a:srgbClr val="00B050"/>
                </a:solidFill>
              </a:rPr>
              <a:t> </a:t>
            </a:r>
            <a:endParaRPr lang="en-US" sz="2200" b="1" dirty="0">
              <a:solidFill>
                <a:srgbClr val="00B050"/>
              </a:solidFill>
            </a:endParaRPr>
          </a:p>
        </p:txBody>
      </p:sp>
      <p:sp>
        <p:nvSpPr>
          <p:cNvPr id="7" name="5 - Στρογγυλεμένο ορθογώνιο">
            <a:extLst>
              <a:ext uri="{FF2B5EF4-FFF2-40B4-BE49-F238E27FC236}">
                <a16:creationId xmlns:a16="http://schemas.microsoft.com/office/drawing/2014/main" id="{312DE632-4190-42A4-B91D-26018BFA545A}"/>
              </a:ext>
            </a:extLst>
          </p:cNvPr>
          <p:cNvSpPr/>
          <p:nvPr/>
        </p:nvSpPr>
        <p:spPr>
          <a:xfrm>
            <a:off x="2063496" y="1065855"/>
            <a:ext cx="8065008" cy="1861132"/>
          </a:xfrm>
          <a:prstGeom prst="roundRect">
            <a:avLst/>
          </a:prstGeom>
          <a:solidFill>
            <a:schemeClr val="bg1"/>
          </a:solidFill>
          <a:ln w="793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ctr">
              <a:lnSpc>
                <a:spcPct val="107000"/>
              </a:lnSpc>
              <a:spcBef>
                <a:spcPts val="0"/>
              </a:spcBef>
              <a:spcAft>
                <a:spcPts val="800"/>
              </a:spcAft>
            </a:pPr>
            <a:r>
              <a:rPr lang="el-GR" sz="1700" b="1" dirty="0">
                <a:solidFill>
                  <a:srgbClr val="000000"/>
                </a:solidFill>
              </a:rPr>
              <a:t>Ό</a:t>
            </a:r>
            <a:r>
              <a:rPr lang="el-GR" sz="1700" b="1" i="0" dirty="0">
                <a:solidFill>
                  <a:srgbClr val="000000"/>
                </a:solidFill>
                <a:effectLst/>
              </a:rPr>
              <a:t>σοι άνθρωποι έχουν την τάση να </a:t>
            </a:r>
            <a:r>
              <a:rPr lang="el-GR" sz="1700" b="1" i="1" dirty="0">
                <a:solidFill>
                  <a:srgbClr val="FF0000"/>
                </a:solidFill>
                <a:effectLst/>
              </a:rPr>
              <a:t>τρώνε συναισθηματικά, δεν μπορούν να διαφοροποιήσουν την πείνα </a:t>
            </a:r>
            <a:r>
              <a:rPr lang="el-GR" sz="1700" b="1" dirty="0">
                <a:solidFill>
                  <a:schemeClr val="tx1"/>
                </a:solidFill>
                <a:effectLst/>
              </a:rPr>
              <a:t>από</a:t>
            </a:r>
            <a:r>
              <a:rPr lang="el-GR" sz="1700" b="1" i="1" dirty="0">
                <a:solidFill>
                  <a:srgbClr val="FF0000"/>
                </a:solidFill>
                <a:effectLst/>
              </a:rPr>
              <a:t> τη ψυχολογική τους κατάσταση, που συνοδεύεται από αρνητικά συναισθήματα.</a:t>
            </a:r>
            <a:r>
              <a:rPr lang="el-GR" sz="1700" b="1" i="0" dirty="0">
                <a:solidFill>
                  <a:srgbClr val="000000"/>
                </a:solidFill>
                <a:effectLst/>
              </a:rPr>
              <a:t> </a:t>
            </a:r>
            <a:r>
              <a:rPr lang="el-GR" sz="1700" b="1" i="1" dirty="0">
                <a:solidFill>
                  <a:srgbClr val="FF0000"/>
                </a:solidFill>
                <a:effectLst/>
              </a:rPr>
              <a:t>Καταφεύγουν συνήθως σε υπερκατανάλωση τροφίμων πλούσιων σε</a:t>
            </a:r>
            <a:r>
              <a:rPr lang="en-US" sz="1700" b="1" i="1" dirty="0">
                <a:solidFill>
                  <a:srgbClr val="FF0000"/>
                </a:solidFill>
                <a:effectLst/>
              </a:rPr>
              <a:t> </a:t>
            </a:r>
            <a:r>
              <a:rPr lang="el-GR" sz="1700" b="1" i="1" dirty="0">
                <a:solidFill>
                  <a:srgbClr val="FF0000"/>
                </a:solidFill>
                <a:effectLst/>
              </a:rPr>
              <a:t>ζάχαρη </a:t>
            </a:r>
            <a:r>
              <a:rPr lang="el-GR" sz="1700" b="1" dirty="0">
                <a:solidFill>
                  <a:schemeClr val="tx1"/>
                </a:solidFill>
                <a:effectLst/>
              </a:rPr>
              <a:t>και </a:t>
            </a:r>
            <a:r>
              <a:rPr lang="el-GR" sz="1700" b="1" i="1" dirty="0">
                <a:solidFill>
                  <a:srgbClr val="FF0000"/>
                </a:solidFill>
                <a:effectLst/>
              </a:rPr>
              <a:t>λίπος, </a:t>
            </a:r>
            <a:r>
              <a:rPr lang="el-GR" sz="1700" b="1" i="0" dirty="0">
                <a:solidFill>
                  <a:srgbClr val="000000"/>
                </a:solidFill>
                <a:effectLst/>
              </a:rPr>
              <a:t>με αποτέλεσμα να προσφέρουν στο οργανισμό τους μόνο </a:t>
            </a:r>
            <a:r>
              <a:rPr lang="el-GR" sz="1700" b="1" i="1" dirty="0">
                <a:solidFill>
                  <a:srgbClr val="FF0000"/>
                </a:solidFill>
                <a:effectLst/>
              </a:rPr>
              <a:t>μια προσωρινή συναισθηματική ανακούφιση, από το πρόβλημα που πραγματικά τους απασχολεί.</a:t>
            </a:r>
            <a:endParaRPr lang="en-US" sz="1700" b="1" i="1" dirty="0">
              <a:solidFill>
                <a:srgbClr val="FF0000"/>
              </a:solidFill>
              <a:effectLst/>
              <a:ea typeface="Calibri" panose="020F0502020204030204" pitchFamily="34" charset="0"/>
              <a:cs typeface="Times New Roman" panose="02020603050405020304" pitchFamily="18" charset="0"/>
            </a:endParaRPr>
          </a:p>
        </p:txBody>
      </p:sp>
      <p:pic>
        <p:nvPicPr>
          <p:cNvPr id="3" name="Picture 2">
            <a:extLst>
              <a:ext uri="{FF2B5EF4-FFF2-40B4-BE49-F238E27FC236}">
                <a16:creationId xmlns:a16="http://schemas.microsoft.com/office/drawing/2014/main" id="{559CD22F-3833-42BF-8EE2-42BF21B89A1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13802" y="3231411"/>
            <a:ext cx="4964396" cy="3309597"/>
          </a:xfrm>
          <a:prstGeom prst="rect">
            <a:avLst/>
          </a:prstGeom>
        </p:spPr>
      </p:pic>
    </p:spTree>
    <p:extLst>
      <p:ext uri="{BB962C8B-B14F-4D97-AF65-F5344CB8AC3E}">
        <p14:creationId xmlns:p14="http://schemas.microsoft.com/office/powerpoint/2010/main" val="1838817623"/>
      </p:ext>
    </p:extLst>
  </p:cSld>
  <p:clrMapOvr>
    <a:masterClrMapping/>
  </p:clrMapOvr>
  <mc:AlternateContent xmlns:mc="http://schemas.openxmlformats.org/markup-compatibility/2006" xmlns:p14="http://schemas.microsoft.com/office/powerpoint/2010/main">
    <mc:Choice Requires="p14">
      <p:transition spd="slow" p14:dur="1500">
        <p14:vortex dir="r"/>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652B1C2-217D-4A0F-958C-723EA3E8FD2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481328" cy="1481328"/>
          </a:xfrm>
          <a:prstGeom prst="rect">
            <a:avLst/>
          </a:prstGeom>
        </p:spPr>
      </p:pic>
      <p:sp>
        <p:nvSpPr>
          <p:cNvPr id="6" name="TextBox 5">
            <a:extLst>
              <a:ext uri="{FF2B5EF4-FFF2-40B4-BE49-F238E27FC236}">
                <a16:creationId xmlns:a16="http://schemas.microsoft.com/office/drawing/2014/main" id="{98288F57-CD75-4489-857C-5072DC5AF9DF}"/>
              </a:ext>
            </a:extLst>
          </p:cNvPr>
          <p:cNvSpPr txBox="1"/>
          <p:nvPr/>
        </p:nvSpPr>
        <p:spPr>
          <a:xfrm>
            <a:off x="0" y="0"/>
            <a:ext cx="12192000" cy="461665"/>
          </a:xfrm>
          <a:prstGeom prst="rect">
            <a:avLst/>
          </a:prstGeom>
          <a:noFill/>
        </p:spPr>
        <p:txBody>
          <a:bodyPr wrap="square">
            <a:spAutoFit/>
          </a:bodyPr>
          <a:lstStyle/>
          <a:p>
            <a:pPr algn="ctr"/>
            <a:r>
              <a:rPr lang="el-GR" sz="2400" b="1" dirty="0">
                <a:solidFill>
                  <a:srgbClr val="FF0000"/>
                </a:solidFill>
              </a:rPr>
              <a:t>Συναισθηματική διατροφή</a:t>
            </a:r>
            <a:r>
              <a:rPr lang="en-US" sz="2400" b="1" dirty="0">
                <a:solidFill>
                  <a:srgbClr val="FF0000"/>
                </a:solidFill>
              </a:rPr>
              <a:t>: </a:t>
            </a:r>
            <a:r>
              <a:rPr lang="el-GR" sz="2400" b="1" dirty="0">
                <a:solidFill>
                  <a:srgbClr val="FF0000"/>
                </a:solidFill>
              </a:rPr>
              <a:t>Τρώμε ότι νιώθουμε</a:t>
            </a:r>
            <a:r>
              <a:rPr lang="el-GR" sz="2400" b="1" dirty="0">
                <a:solidFill>
                  <a:srgbClr val="FF0000"/>
                </a:solidFill>
                <a:effectLst/>
                <a:ea typeface="Calibri" panose="020F0502020204030204" pitchFamily="34" charset="0"/>
              </a:rPr>
              <a:t>;</a:t>
            </a:r>
            <a:endParaRPr lang="en-US" sz="2400" b="1" dirty="0">
              <a:solidFill>
                <a:srgbClr val="FF0000"/>
              </a:solidFill>
            </a:endParaRPr>
          </a:p>
        </p:txBody>
      </p:sp>
      <p:sp>
        <p:nvSpPr>
          <p:cNvPr id="8" name="TextBox 7">
            <a:extLst>
              <a:ext uri="{FF2B5EF4-FFF2-40B4-BE49-F238E27FC236}">
                <a16:creationId xmlns:a16="http://schemas.microsoft.com/office/drawing/2014/main" id="{563D3242-5BA7-4F6F-8303-E713F85A3E8E}"/>
              </a:ext>
            </a:extLst>
          </p:cNvPr>
          <p:cNvSpPr txBox="1"/>
          <p:nvPr/>
        </p:nvSpPr>
        <p:spPr>
          <a:xfrm>
            <a:off x="0" y="417498"/>
            <a:ext cx="12192000" cy="430887"/>
          </a:xfrm>
          <a:prstGeom prst="rect">
            <a:avLst/>
          </a:prstGeom>
          <a:noFill/>
        </p:spPr>
        <p:txBody>
          <a:bodyPr wrap="square">
            <a:spAutoFit/>
          </a:bodyPr>
          <a:lstStyle/>
          <a:p>
            <a:pPr lvl="0" algn="ctr"/>
            <a:r>
              <a:rPr lang="en-US" sz="2200" b="1" dirty="0">
                <a:solidFill>
                  <a:srgbClr val="00B050"/>
                </a:solidFill>
              </a:rPr>
              <a:t>1.</a:t>
            </a:r>
            <a:r>
              <a:rPr lang="el-GR" sz="2200" b="1" dirty="0">
                <a:solidFill>
                  <a:srgbClr val="00B050"/>
                </a:solidFill>
              </a:rPr>
              <a:t>3</a:t>
            </a:r>
            <a:r>
              <a:rPr lang="en-US" sz="2200" b="1" dirty="0">
                <a:solidFill>
                  <a:srgbClr val="00B050"/>
                </a:solidFill>
              </a:rPr>
              <a:t>.</a:t>
            </a:r>
            <a:r>
              <a:rPr lang="el-GR" sz="2200" b="1" dirty="0">
                <a:solidFill>
                  <a:srgbClr val="00B050"/>
                </a:solidFill>
              </a:rPr>
              <a:t> Συναισθηματική ή βιολογική πείνα</a:t>
            </a:r>
            <a:r>
              <a:rPr lang="en-US" sz="2200" b="1" i="0" dirty="0">
                <a:solidFill>
                  <a:srgbClr val="00B050"/>
                </a:solidFill>
                <a:effectLst/>
              </a:rPr>
              <a:t>;</a:t>
            </a:r>
            <a:r>
              <a:rPr lang="el-GR" sz="2200" b="1" dirty="0">
                <a:solidFill>
                  <a:srgbClr val="00B050"/>
                </a:solidFill>
              </a:rPr>
              <a:t> </a:t>
            </a:r>
            <a:endParaRPr lang="en-US" sz="2200" b="1" dirty="0">
              <a:solidFill>
                <a:srgbClr val="00B050"/>
              </a:solidFill>
            </a:endParaRPr>
          </a:p>
        </p:txBody>
      </p:sp>
      <p:graphicFrame>
        <p:nvGraphicFramePr>
          <p:cNvPr id="9" name="9 - Διάγραμμα">
            <a:extLst>
              <a:ext uri="{FF2B5EF4-FFF2-40B4-BE49-F238E27FC236}">
                <a16:creationId xmlns:a16="http://schemas.microsoft.com/office/drawing/2014/main" id="{0B16287E-9F9B-4075-8D8F-3854CB6B7676}"/>
              </a:ext>
            </a:extLst>
          </p:cNvPr>
          <p:cNvGraphicFramePr/>
          <p:nvPr>
            <p:extLst>
              <p:ext uri="{D42A27DB-BD31-4B8C-83A1-F6EECF244321}">
                <p14:modId xmlns:p14="http://schemas.microsoft.com/office/powerpoint/2010/main" val="2165130068"/>
              </p:ext>
            </p:extLst>
          </p:nvPr>
        </p:nvGraphicFramePr>
        <p:xfrm>
          <a:off x="1447800" y="1773936"/>
          <a:ext cx="9296400" cy="416364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53282506"/>
      </p:ext>
    </p:extLst>
  </p:cSld>
  <p:clrMapOvr>
    <a:masterClrMapping/>
  </p:clrMapOvr>
  <mc:AlternateContent xmlns:mc="http://schemas.openxmlformats.org/markup-compatibility/2006" xmlns:p14="http://schemas.microsoft.com/office/powerpoint/2010/main">
    <mc:Choice Requires="p14">
      <p:transition spd="slow" p14:dur="1500">
        <p14:switch dir="r"/>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652B1C2-217D-4A0F-958C-723EA3E8FD2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481328" cy="1481328"/>
          </a:xfrm>
          <a:prstGeom prst="rect">
            <a:avLst/>
          </a:prstGeom>
        </p:spPr>
      </p:pic>
      <p:sp>
        <p:nvSpPr>
          <p:cNvPr id="6" name="TextBox 5">
            <a:extLst>
              <a:ext uri="{FF2B5EF4-FFF2-40B4-BE49-F238E27FC236}">
                <a16:creationId xmlns:a16="http://schemas.microsoft.com/office/drawing/2014/main" id="{98288F57-CD75-4489-857C-5072DC5AF9DF}"/>
              </a:ext>
            </a:extLst>
          </p:cNvPr>
          <p:cNvSpPr txBox="1"/>
          <p:nvPr/>
        </p:nvSpPr>
        <p:spPr>
          <a:xfrm>
            <a:off x="0" y="0"/>
            <a:ext cx="12192000" cy="461665"/>
          </a:xfrm>
          <a:prstGeom prst="rect">
            <a:avLst/>
          </a:prstGeom>
          <a:noFill/>
        </p:spPr>
        <p:txBody>
          <a:bodyPr wrap="square">
            <a:spAutoFit/>
          </a:bodyPr>
          <a:lstStyle/>
          <a:p>
            <a:pPr algn="ctr"/>
            <a:r>
              <a:rPr lang="el-GR" sz="2400" b="1" dirty="0">
                <a:solidFill>
                  <a:srgbClr val="FF0000"/>
                </a:solidFill>
              </a:rPr>
              <a:t>Συναισθηματική διατροφή</a:t>
            </a:r>
            <a:r>
              <a:rPr lang="en-US" sz="2400" b="1" dirty="0">
                <a:solidFill>
                  <a:srgbClr val="FF0000"/>
                </a:solidFill>
              </a:rPr>
              <a:t>: </a:t>
            </a:r>
            <a:r>
              <a:rPr lang="el-GR" sz="2400" b="1" dirty="0">
                <a:solidFill>
                  <a:srgbClr val="FF0000"/>
                </a:solidFill>
              </a:rPr>
              <a:t>Τρώμε ότι νιώθουμε</a:t>
            </a:r>
            <a:r>
              <a:rPr lang="el-GR" sz="2400" b="1" dirty="0">
                <a:solidFill>
                  <a:srgbClr val="FF0000"/>
                </a:solidFill>
                <a:effectLst/>
                <a:ea typeface="Calibri" panose="020F0502020204030204" pitchFamily="34" charset="0"/>
              </a:rPr>
              <a:t>;</a:t>
            </a:r>
            <a:endParaRPr lang="en-US" sz="2400" b="1" dirty="0">
              <a:solidFill>
                <a:srgbClr val="FF0000"/>
              </a:solidFill>
            </a:endParaRPr>
          </a:p>
        </p:txBody>
      </p:sp>
      <p:sp>
        <p:nvSpPr>
          <p:cNvPr id="8" name="TextBox 7">
            <a:extLst>
              <a:ext uri="{FF2B5EF4-FFF2-40B4-BE49-F238E27FC236}">
                <a16:creationId xmlns:a16="http://schemas.microsoft.com/office/drawing/2014/main" id="{563D3242-5BA7-4F6F-8303-E713F85A3E8E}"/>
              </a:ext>
            </a:extLst>
          </p:cNvPr>
          <p:cNvSpPr txBox="1"/>
          <p:nvPr/>
        </p:nvSpPr>
        <p:spPr>
          <a:xfrm>
            <a:off x="0" y="417498"/>
            <a:ext cx="12192000" cy="430887"/>
          </a:xfrm>
          <a:prstGeom prst="rect">
            <a:avLst/>
          </a:prstGeom>
          <a:noFill/>
        </p:spPr>
        <p:txBody>
          <a:bodyPr wrap="square">
            <a:spAutoFit/>
          </a:bodyPr>
          <a:lstStyle/>
          <a:p>
            <a:pPr lvl="0" algn="ctr"/>
            <a:r>
              <a:rPr lang="en-US" sz="2200" b="1" dirty="0">
                <a:solidFill>
                  <a:srgbClr val="00B050"/>
                </a:solidFill>
              </a:rPr>
              <a:t>1.</a:t>
            </a:r>
            <a:r>
              <a:rPr lang="el-GR" sz="2200" b="1" dirty="0">
                <a:solidFill>
                  <a:srgbClr val="00B050"/>
                </a:solidFill>
              </a:rPr>
              <a:t>3</a:t>
            </a:r>
            <a:r>
              <a:rPr lang="en-US" sz="2200" b="1" dirty="0">
                <a:solidFill>
                  <a:srgbClr val="00B050"/>
                </a:solidFill>
              </a:rPr>
              <a:t>.</a:t>
            </a:r>
            <a:r>
              <a:rPr lang="el-GR" sz="2200" b="1" dirty="0">
                <a:solidFill>
                  <a:srgbClr val="00B050"/>
                </a:solidFill>
              </a:rPr>
              <a:t> Συναισθηματική ή βιολογική πείνα</a:t>
            </a:r>
            <a:r>
              <a:rPr lang="en-US" sz="2200" b="1" i="0" dirty="0">
                <a:solidFill>
                  <a:srgbClr val="00B050"/>
                </a:solidFill>
                <a:effectLst/>
              </a:rPr>
              <a:t>;</a:t>
            </a:r>
            <a:r>
              <a:rPr lang="el-GR" sz="2200" b="1" dirty="0">
                <a:solidFill>
                  <a:srgbClr val="00B050"/>
                </a:solidFill>
              </a:rPr>
              <a:t> </a:t>
            </a:r>
            <a:endParaRPr lang="en-US" sz="2200" b="1" dirty="0">
              <a:solidFill>
                <a:srgbClr val="00B050"/>
              </a:solidFill>
            </a:endParaRPr>
          </a:p>
        </p:txBody>
      </p:sp>
      <p:pic>
        <p:nvPicPr>
          <p:cNvPr id="3" name="Picture 2">
            <a:extLst>
              <a:ext uri="{FF2B5EF4-FFF2-40B4-BE49-F238E27FC236}">
                <a16:creationId xmlns:a16="http://schemas.microsoft.com/office/drawing/2014/main" id="{FEAD1B2F-EE57-493C-9FF5-FF29C4CC7D0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8512" y="1898826"/>
            <a:ext cx="10094976" cy="3938823"/>
          </a:xfrm>
          <a:prstGeom prst="rect">
            <a:avLst/>
          </a:prstGeom>
        </p:spPr>
      </p:pic>
    </p:spTree>
    <p:extLst>
      <p:ext uri="{BB962C8B-B14F-4D97-AF65-F5344CB8AC3E}">
        <p14:creationId xmlns:p14="http://schemas.microsoft.com/office/powerpoint/2010/main" val="2987657691"/>
      </p:ext>
    </p:extLst>
  </p:cSld>
  <p:clrMapOvr>
    <a:masterClrMapping/>
  </p:clrMapOvr>
  <mc:AlternateContent xmlns:mc="http://schemas.openxmlformats.org/markup-compatibility/2006" xmlns:p14="http://schemas.microsoft.com/office/powerpoint/2010/main">
    <mc:Choice Requires="p14">
      <p:transition spd="slow" p14:dur="1500">
        <p14:warp dir="in"/>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652B1C2-217D-4A0F-958C-723EA3E8FD2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435608" cy="1435608"/>
          </a:xfrm>
          <a:prstGeom prst="rect">
            <a:avLst/>
          </a:prstGeom>
        </p:spPr>
      </p:pic>
      <p:sp>
        <p:nvSpPr>
          <p:cNvPr id="6" name="TextBox 5">
            <a:extLst>
              <a:ext uri="{FF2B5EF4-FFF2-40B4-BE49-F238E27FC236}">
                <a16:creationId xmlns:a16="http://schemas.microsoft.com/office/drawing/2014/main" id="{98288F57-CD75-4489-857C-5072DC5AF9DF}"/>
              </a:ext>
            </a:extLst>
          </p:cNvPr>
          <p:cNvSpPr txBox="1"/>
          <p:nvPr/>
        </p:nvSpPr>
        <p:spPr>
          <a:xfrm>
            <a:off x="0" y="0"/>
            <a:ext cx="12192000" cy="461665"/>
          </a:xfrm>
          <a:prstGeom prst="rect">
            <a:avLst/>
          </a:prstGeom>
          <a:noFill/>
        </p:spPr>
        <p:txBody>
          <a:bodyPr wrap="square">
            <a:spAutoFit/>
          </a:bodyPr>
          <a:lstStyle/>
          <a:p>
            <a:pPr algn="ctr"/>
            <a:r>
              <a:rPr lang="el-GR" sz="2400" b="1" dirty="0">
                <a:solidFill>
                  <a:srgbClr val="FF0000"/>
                </a:solidFill>
              </a:rPr>
              <a:t>Συναισθηματική διατροφή</a:t>
            </a:r>
            <a:r>
              <a:rPr lang="en-US" sz="2400" b="1" dirty="0">
                <a:solidFill>
                  <a:srgbClr val="FF0000"/>
                </a:solidFill>
              </a:rPr>
              <a:t>: </a:t>
            </a:r>
            <a:r>
              <a:rPr lang="el-GR" sz="2400" b="1" dirty="0">
                <a:solidFill>
                  <a:srgbClr val="FF0000"/>
                </a:solidFill>
              </a:rPr>
              <a:t>Τρώμε ότι νιώθουμε</a:t>
            </a:r>
            <a:r>
              <a:rPr lang="el-GR" sz="2400" b="1" dirty="0">
                <a:solidFill>
                  <a:srgbClr val="FF0000"/>
                </a:solidFill>
                <a:effectLst/>
                <a:ea typeface="Calibri" panose="020F0502020204030204" pitchFamily="34" charset="0"/>
              </a:rPr>
              <a:t>;</a:t>
            </a:r>
            <a:endParaRPr lang="en-US" sz="2400" b="1" dirty="0">
              <a:solidFill>
                <a:srgbClr val="FF0000"/>
              </a:solidFill>
            </a:endParaRPr>
          </a:p>
        </p:txBody>
      </p:sp>
      <p:sp>
        <p:nvSpPr>
          <p:cNvPr id="8" name="TextBox 7">
            <a:extLst>
              <a:ext uri="{FF2B5EF4-FFF2-40B4-BE49-F238E27FC236}">
                <a16:creationId xmlns:a16="http://schemas.microsoft.com/office/drawing/2014/main" id="{563D3242-5BA7-4F6F-8303-E713F85A3E8E}"/>
              </a:ext>
            </a:extLst>
          </p:cNvPr>
          <p:cNvSpPr txBox="1"/>
          <p:nvPr/>
        </p:nvSpPr>
        <p:spPr>
          <a:xfrm>
            <a:off x="0" y="417498"/>
            <a:ext cx="12192000" cy="430887"/>
          </a:xfrm>
          <a:prstGeom prst="rect">
            <a:avLst/>
          </a:prstGeom>
          <a:noFill/>
        </p:spPr>
        <p:txBody>
          <a:bodyPr wrap="square">
            <a:spAutoFit/>
          </a:bodyPr>
          <a:lstStyle/>
          <a:p>
            <a:pPr lvl="0" algn="ctr"/>
            <a:r>
              <a:rPr lang="en-US" sz="2200" b="1" dirty="0">
                <a:solidFill>
                  <a:srgbClr val="00B050"/>
                </a:solidFill>
              </a:rPr>
              <a:t>1.</a:t>
            </a:r>
            <a:r>
              <a:rPr lang="el-GR" sz="2200" b="1" dirty="0">
                <a:solidFill>
                  <a:srgbClr val="00B050"/>
                </a:solidFill>
              </a:rPr>
              <a:t>4</a:t>
            </a:r>
            <a:r>
              <a:rPr lang="en-US" sz="2200" b="1" dirty="0">
                <a:solidFill>
                  <a:srgbClr val="00B050"/>
                </a:solidFill>
              </a:rPr>
              <a:t>.</a:t>
            </a:r>
            <a:r>
              <a:rPr lang="el-GR" sz="2200" b="1" dirty="0">
                <a:solidFill>
                  <a:srgbClr val="00B050"/>
                </a:solidFill>
              </a:rPr>
              <a:t> Τρόποι αντιμετώπισης συναισθηματικής πείνας</a:t>
            </a:r>
            <a:endParaRPr lang="en-US" sz="2200" b="1" dirty="0">
              <a:solidFill>
                <a:srgbClr val="00B050"/>
              </a:solidFill>
            </a:endParaRPr>
          </a:p>
        </p:txBody>
      </p:sp>
      <p:graphicFrame>
        <p:nvGraphicFramePr>
          <p:cNvPr id="10" name="5 - Διάγραμμα">
            <a:extLst>
              <a:ext uri="{FF2B5EF4-FFF2-40B4-BE49-F238E27FC236}">
                <a16:creationId xmlns:a16="http://schemas.microsoft.com/office/drawing/2014/main" id="{D40F5C0D-FD7D-4A8C-8890-ED6B041A40D0}"/>
              </a:ext>
            </a:extLst>
          </p:cNvPr>
          <p:cNvGraphicFramePr/>
          <p:nvPr>
            <p:extLst>
              <p:ext uri="{D42A27DB-BD31-4B8C-83A1-F6EECF244321}">
                <p14:modId xmlns:p14="http://schemas.microsoft.com/office/powerpoint/2010/main" val="1123637868"/>
              </p:ext>
            </p:extLst>
          </p:nvPr>
        </p:nvGraphicFramePr>
        <p:xfrm>
          <a:off x="559308" y="1024128"/>
          <a:ext cx="11263884" cy="55572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5903393"/>
      </p:ext>
    </p:extLst>
  </p:cSld>
  <p:clrMapOvr>
    <a:masterClrMapping/>
  </p:clrMapOvr>
  <mc:AlternateContent xmlns:mc="http://schemas.openxmlformats.org/markup-compatibility/2006" xmlns:p14="http://schemas.microsoft.com/office/powerpoint/2010/main">
    <mc:Choice Requires="p14">
      <p:transition spd="slow" p14:dur="1500">
        <p:comb/>
      </p:transition>
    </mc:Choice>
    <mc:Fallback xmlns="">
      <p:transition spd="slow">
        <p:comb/>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652B1C2-217D-4A0F-958C-723EA3E8FD2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481328" cy="1481328"/>
          </a:xfrm>
          <a:prstGeom prst="rect">
            <a:avLst/>
          </a:prstGeom>
        </p:spPr>
      </p:pic>
      <p:sp>
        <p:nvSpPr>
          <p:cNvPr id="6" name="TextBox 5">
            <a:extLst>
              <a:ext uri="{FF2B5EF4-FFF2-40B4-BE49-F238E27FC236}">
                <a16:creationId xmlns:a16="http://schemas.microsoft.com/office/drawing/2014/main" id="{98288F57-CD75-4489-857C-5072DC5AF9DF}"/>
              </a:ext>
            </a:extLst>
          </p:cNvPr>
          <p:cNvSpPr txBox="1"/>
          <p:nvPr/>
        </p:nvSpPr>
        <p:spPr>
          <a:xfrm>
            <a:off x="0" y="0"/>
            <a:ext cx="12192000" cy="461665"/>
          </a:xfrm>
          <a:prstGeom prst="rect">
            <a:avLst/>
          </a:prstGeom>
          <a:noFill/>
        </p:spPr>
        <p:txBody>
          <a:bodyPr wrap="square">
            <a:spAutoFit/>
          </a:bodyPr>
          <a:lstStyle/>
          <a:p>
            <a:pPr algn="ctr"/>
            <a:r>
              <a:rPr lang="el-GR" sz="2400" b="1" dirty="0">
                <a:solidFill>
                  <a:srgbClr val="FF0000"/>
                </a:solidFill>
              </a:rPr>
              <a:t>Συναισθηματική διατροφή</a:t>
            </a:r>
            <a:r>
              <a:rPr lang="en-US" sz="2400" b="1" dirty="0">
                <a:solidFill>
                  <a:srgbClr val="FF0000"/>
                </a:solidFill>
              </a:rPr>
              <a:t>: </a:t>
            </a:r>
            <a:r>
              <a:rPr lang="el-GR" sz="2400" b="1" dirty="0">
                <a:solidFill>
                  <a:srgbClr val="FF0000"/>
                </a:solidFill>
              </a:rPr>
              <a:t>Τρώμε ότι νιώθουμε</a:t>
            </a:r>
            <a:r>
              <a:rPr lang="el-GR" sz="2400" b="1" dirty="0">
                <a:solidFill>
                  <a:srgbClr val="FF0000"/>
                </a:solidFill>
                <a:effectLst/>
                <a:ea typeface="Calibri" panose="020F0502020204030204" pitchFamily="34" charset="0"/>
              </a:rPr>
              <a:t>;</a:t>
            </a:r>
            <a:endParaRPr lang="en-US" sz="2400" b="1" dirty="0">
              <a:solidFill>
                <a:srgbClr val="FF0000"/>
              </a:solidFill>
            </a:endParaRPr>
          </a:p>
        </p:txBody>
      </p:sp>
      <p:sp>
        <p:nvSpPr>
          <p:cNvPr id="8" name="TextBox 7">
            <a:extLst>
              <a:ext uri="{FF2B5EF4-FFF2-40B4-BE49-F238E27FC236}">
                <a16:creationId xmlns:a16="http://schemas.microsoft.com/office/drawing/2014/main" id="{563D3242-5BA7-4F6F-8303-E713F85A3E8E}"/>
              </a:ext>
            </a:extLst>
          </p:cNvPr>
          <p:cNvSpPr txBox="1"/>
          <p:nvPr/>
        </p:nvSpPr>
        <p:spPr>
          <a:xfrm>
            <a:off x="0" y="417498"/>
            <a:ext cx="12192000" cy="430887"/>
          </a:xfrm>
          <a:prstGeom prst="rect">
            <a:avLst/>
          </a:prstGeom>
          <a:noFill/>
        </p:spPr>
        <p:txBody>
          <a:bodyPr wrap="square">
            <a:spAutoFit/>
          </a:bodyPr>
          <a:lstStyle/>
          <a:p>
            <a:pPr lvl="0" algn="ctr"/>
            <a:r>
              <a:rPr lang="en-US" sz="2200" b="1" dirty="0">
                <a:solidFill>
                  <a:srgbClr val="00B050"/>
                </a:solidFill>
              </a:rPr>
              <a:t>1.</a:t>
            </a:r>
            <a:r>
              <a:rPr lang="el-GR" sz="2200" b="1" dirty="0">
                <a:solidFill>
                  <a:srgbClr val="00B050"/>
                </a:solidFill>
              </a:rPr>
              <a:t>4</a:t>
            </a:r>
            <a:r>
              <a:rPr lang="en-US" sz="2200" b="1" dirty="0">
                <a:solidFill>
                  <a:srgbClr val="00B050"/>
                </a:solidFill>
              </a:rPr>
              <a:t>.</a:t>
            </a:r>
            <a:r>
              <a:rPr lang="el-GR" sz="2200" b="1" dirty="0">
                <a:solidFill>
                  <a:srgbClr val="00B050"/>
                </a:solidFill>
              </a:rPr>
              <a:t> Τρόποι αντιμετώπισης συναισθηματικής πείνας</a:t>
            </a:r>
            <a:endParaRPr lang="en-US" sz="2200" b="1" dirty="0">
              <a:solidFill>
                <a:srgbClr val="00B050"/>
              </a:solidFill>
            </a:endParaRPr>
          </a:p>
        </p:txBody>
      </p:sp>
      <p:pic>
        <p:nvPicPr>
          <p:cNvPr id="3" name="Picture 2">
            <a:extLst>
              <a:ext uri="{FF2B5EF4-FFF2-40B4-BE49-F238E27FC236}">
                <a16:creationId xmlns:a16="http://schemas.microsoft.com/office/drawing/2014/main" id="{9827F876-B43B-45CB-82AA-73DC9BDD194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36797" y="994690"/>
            <a:ext cx="5518406" cy="5518406"/>
          </a:xfrm>
          <a:prstGeom prst="rect">
            <a:avLst/>
          </a:prstGeom>
        </p:spPr>
      </p:pic>
    </p:spTree>
    <p:extLst>
      <p:ext uri="{BB962C8B-B14F-4D97-AF65-F5344CB8AC3E}">
        <p14:creationId xmlns:p14="http://schemas.microsoft.com/office/powerpoint/2010/main" val="2156866083"/>
      </p:ext>
    </p:extLst>
  </p:cSld>
  <p:clrMapOvr>
    <a:masterClrMapping/>
  </p:clrMapOvr>
  <mc:AlternateContent xmlns:mc="http://schemas.openxmlformats.org/markup-compatibility/2006" xmlns:p14="http://schemas.microsoft.com/office/powerpoint/2010/main">
    <mc:Choice Requires="p14">
      <p:transition spd="slow" p14:dur="1500">
        <p:comb dir="vert"/>
      </p:transition>
    </mc:Choice>
    <mc:Fallback xmlns="">
      <p:transition spd="slow">
        <p:comb dir="vert"/>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4687ee569adb09121324e3f2ecedb7ec2917f"/>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992</TotalTime>
  <Words>2159</Words>
  <Application>Microsoft Office PowerPoint</Application>
  <PresentationFormat>Widescreen</PresentationFormat>
  <Paragraphs>134</Paragraphs>
  <Slides>21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ΑΘΑΝΑΣΙΟΣ ΜΟΥΡΛΑΣ</dc:creator>
  <cp:lastModifiedBy>ΑΘΑΝΑΣΙΟΣ ΜΟΥΡΛΑΣ</cp:lastModifiedBy>
  <cp:revision>228</cp:revision>
  <dcterms:created xsi:type="dcterms:W3CDTF">2021-08-04T07:28:56Z</dcterms:created>
  <dcterms:modified xsi:type="dcterms:W3CDTF">2023-05-04T17:24:58Z</dcterms:modified>
</cp:coreProperties>
</file>