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KG Primary Penmanship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1291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sv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0.jpeg"/><Relationship Id="rId5" Type="http://schemas.openxmlformats.org/officeDocument/2006/relationships/image" Target="../media/image12.svg"/><Relationship Id="rId10" Type="http://schemas.openxmlformats.org/officeDocument/2006/relationships/image" Target="../media/image19.jpe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06035" y="-1197995"/>
            <a:ext cx="5968483" cy="5805706"/>
          </a:xfrm>
          <a:custGeom>
            <a:avLst/>
            <a:gdLst/>
            <a:ahLst/>
            <a:cxnLst/>
            <a:rect l="l" t="t" r="r" b="b"/>
            <a:pathLst>
              <a:path w="5968483" h="5805706">
                <a:moveTo>
                  <a:pt x="0" y="0"/>
                </a:moveTo>
                <a:lnTo>
                  <a:pt x="5968483" y="0"/>
                </a:lnTo>
                <a:lnTo>
                  <a:pt x="5968483" y="5805706"/>
                </a:lnTo>
                <a:lnTo>
                  <a:pt x="0" y="5805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151900">
            <a:off x="3949489" y="-1731753"/>
            <a:ext cx="4727263" cy="5210411"/>
          </a:xfrm>
          <a:custGeom>
            <a:avLst/>
            <a:gdLst/>
            <a:ahLst/>
            <a:cxnLst/>
            <a:rect l="l" t="t" r="r" b="b"/>
            <a:pathLst>
              <a:path w="4727263" h="5210411">
                <a:moveTo>
                  <a:pt x="0" y="0"/>
                </a:moveTo>
                <a:lnTo>
                  <a:pt x="4727263" y="0"/>
                </a:lnTo>
                <a:lnTo>
                  <a:pt x="4727263" y="5210410"/>
                </a:lnTo>
                <a:lnTo>
                  <a:pt x="0" y="5210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363533">
            <a:off x="-2844823" y="4685413"/>
            <a:ext cx="5689646" cy="6172200"/>
          </a:xfrm>
          <a:custGeom>
            <a:avLst/>
            <a:gdLst/>
            <a:ahLst/>
            <a:cxnLst/>
            <a:rect l="l" t="t" r="r" b="b"/>
            <a:pathLst>
              <a:path w="5689646" h="6172200">
                <a:moveTo>
                  <a:pt x="0" y="0"/>
                </a:moveTo>
                <a:lnTo>
                  <a:pt x="5689646" y="0"/>
                </a:lnTo>
                <a:lnTo>
                  <a:pt x="5689646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537793">
            <a:off x="7228003" y="5619591"/>
            <a:ext cx="5024713" cy="5024713"/>
          </a:xfrm>
          <a:custGeom>
            <a:avLst/>
            <a:gdLst/>
            <a:ahLst/>
            <a:cxnLst/>
            <a:rect l="l" t="t" r="r" b="b"/>
            <a:pathLst>
              <a:path w="5024713" h="5024713">
                <a:moveTo>
                  <a:pt x="0" y="0"/>
                </a:moveTo>
                <a:lnTo>
                  <a:pt x="5024713" y="0"/>
                </a:lnTo>
                <a:lnTo>
                  <a:pt x="5024713" y="5024713"/>
                </a:lnTo>
                <a:lnTo>
                  <a:pt x="0" y="50247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468462" y="2046680"/>
            <a:ext cx="15351077" cy="6193639"/>
            <a:chOff x="0" y="0"/>
            <a:chExt cx="4043082" cy="16312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43082" cy="1631247"/>
            </a:xfrm>
            <a:custGeom>
              <a:avLst/>
              <a:gdLst/>
              <a:ahLst/>
              <a:cxnLst/>
              <a:rect l="l" t="t" r="r" b="b"/>
              <a:pathLst>
                <a:path w="4043082" h="1631247">
                  <a:moveTo>
                    <a:pt x="50432" y="0"/>
                  </a:moveTo>
                  <a:lnTo>
                    <a:pt x="3992649" y="0"/>
                  </a:lnTo>
                  <a:cubicBezTo>
                    <a:pt x="4020503" y="0"/>
                    <a:pt x="4043082" y="22579"/>
                    <a:pt x="4043082" y="50432"/>
                  </a:cubicBezTo>
                  <a:lnTo>
                    <a:pt x="4043082" y="1580814"/>
                  </a:lnTo>
                  <a:cubicBezTo>
                    <a:pt x="4043082" y="1594190"/>
                    <a:pt x="4037769" y="1607017"/>
                    <a:pt x="4028311" y="1616475"/>
                  </a:cubicBezTo>
                  <a:cubicBezTo>
                    <a:pt x="4018853" y="1625933"/>
                    <a:pt x="4006025" y="1631247"/>
                    <a:pt x="3992649" y="1631247"/>
                  </a:cubicBezTo>
                  <a:lnTo>
                    <a:pt x="50432" y="1631247"/>
                  </a:lnTo>
                  <a:cubicBezTo>
                    <a:pt x="22579" y="1631247"/>
                    <a:pt x="0" y="1608667"/>
                    <a:pt x="0" y="1580814"/>
                  </a:cubicBezTo>
                  <a:lnTo>
                    <a:pt x="0" y="50432"/>
                  </a:lnTo>
                  <a:cubicBezTo>
                    <a:pt x="0" y="22579"/>
                    <a:pt x="22579" y="0"/>
                    <a:pt x="50432" y="0"/>
                  </a:cubicBezTo>
                  <a:close/>
                </a:path>
              </a:pathLst>
            </a:custGeom>
            <a:solidFill>
              <a:srgbClr val="FAF9F6"/>
            </a:solidFill>
            <a:ln w="28575" cap="rnd">
              <a:solidFill>
                <a:srgbClr val="394851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19050"/>
              <a:ext cx="4043082" cy="16121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452070" y="3979061"/>
            <a:ext cx="11383859" cy="2024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23"/>
              </a:lnSpc>
            </a:pPr>
            <a:r>
              <a:rPr lang="en-US" sz="11802">
                <a:solidFill>
                  <a:srgbClr val="394851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Children’s Rights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4488605" y="9239250"/>
            <a:ext cx="2770695" cy="0"/>
          </a:xfrm>
          <a:prstGeom prst="line">
            <a:avLst/>
          </a:prstGeom>
          <a:ln w="38100" cap="flat">
            <a:solidFill>
              <a:srgbClr val="394851"/>
            </a:solidFill>
            <a:prstDash val="solid"/>
            <a:headEnd type="none" w="sm" len="sm"/>
            <a:tailEnd type="oval" w="lg" len="lg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953372" y="-5379766"/>
            <a:ext cx="7526343" cy="8229600"/>
          </a:xfrm>
          <a:custGeom>
            <a:avLst/>
            <a:gdLst/>
            <a:ahLst/>
            <a:cxnLst/>
            <a:rect l="l" t="t" r="r" b="b"/>
            <a:pathLst>
              <a:path w="7526343" h="8229600">
                <a:moveTo>
                  <a:pt x="7526343" y="0"/>
                </a:moveTo>
                <a:lnTo>
                  <a:pt x="0" y="0"/>
                </a:lnTo>
                <a:lnTo>
                  <a:pt x="0" y="8229600"/>
                </a:lnTo>
                <a:lnTo>
                  <a:pt x="7526343" y="8229600"/>
                </a:lnTo>
                <a:lnTo>
                  <a:pt x="752634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074729" y="3412262"/>
            <a:ext cx="6792102" cy="5567829"/>
            <a:chOff x="0" y="0"/>
            <a:chExt cx="1788866" cy="14664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88867" cy="1466424"/>
            </a:xfrm>
            <a:custGeom>
              <a:avLst/>
              <a:gdLst/>
              <a:ahLst/>
              <a:cxnLst/>
              <a:rect l="l" t="t" r="r" b="b"/>
              <a:pathLst>
                <a:path w="1788867" h="1466424">
                  <a:moveTo>
                    <a:pt x="56992" y="0"/>
                  </a:moveTo>
                  <a:lnTo>
                    <a:pt x="1731875" y="0"/>
                  </a:lnTo>
                  <a:cubicBezTo>
                    <a:pt x="1746990" y="0"/>
                    <a:pt x="1761486" y="6005"/>
                    <a:pt x="1772174" y="16693"/>
                  </a:cubicBezTo>
                  <a:cubicBezTo>
                    <a:pt x="1782862" y="27381"/>
                    <a:pt x="1788867" y="41877"/>
                    <a:pt x="1788867" y="56992"/>
                  </a:cubicBezTo>
                  <a:lnTo>
                    <a:pt x="1788867" y="1409432"/>
                  </a:lnTo>
                  <a:cubicBezTo>
                    <a:pt x="1788867" y="1424547"/>
                    <a:pt x="1782862" y="1439043"/>
                    <a:pt x="1772174" y="1449731"/>
                  </a:cubicBezTo>
                  <a:cubicBezTo>
                    <a:pt x="1761486" y="1460420"/>
                    <a:pt x="1746990" y="1466424"/>
                    <a:pt x="1731875" y="1466424"/>
                  </a:cubicBezTo>
                  <a:lnTo>
                    <a:pt x="56992" y="1466424"/>
                  </a:lnTo>
                  <a:cubicBezTo>
                    <a:pt x="41877" y="1466424"/>
                    <a:pt x="27381" y="1460420"/>
                    <a:pt x="16693" y="1449731"/>
                  </a:cubicBezTo>
                  <a:cubicBezTo>
                    <a:pt x="6005" y="1439043"/>
                    <a:pt x="0" y="1424547"/>
                    <a:pt x="0" y="1409432"/>
                  </a:cubicBezTo>
                  <a:lnTo>
                    <a:pt x="0" y="56992"/>
                  </a:lnTo>
                  <a:cubicBezTo>
                    <a:pt x="0" y="41877"/>
                    <a:pt x="6005" y="27381"/>
                    <a:pt x="16693" y="16693"/>
                  </a:cubicBezTo>
                  <a:cubicBezTo>
                    <a:pt x="27381" y="6005"/>
                    <a:pt x="41877" y="0"/>
                    <a:pt x="56992" y="0"/>
                  </a:cubicBezTo>
                  <a:close/>
                </a:path>
              </a:pathLst>
            </a:custGeom>
            <a:solidFill>
              <a:srgbClr val="FAF9F6"/>
            </a:solidFill>
            <a:ln w="28575" cap="rnd">
              <a:solidFill>
                <a:srgbClr val="394851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788866" cy="1447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866832" y="-1127032"/>
            <a:ext cx="7526343" cy="8229600"/>
          </a:xfrm>
          <a:custGeom>
            <a:avLst/>
            <a:gdLst/>
            <a:ahLst/>
            <a:cxnLst/>
            <a:rect l="l" t="t" r="r" b="b"/>
            <a:pathLst>
              <a:path w="7526343" h="8229600">
                <a:moveTo>
                  <a:pt x="0" y="0"/>
                </a:moveTo>
                <a:lnTo>
                  <a:pt x="7526343" y="0"/>
                </a:lnTo>
                <a:lnTo>
                  <a:pt x="75263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400000">
            <a:off x="-2862173" y="5935055"/>
            <a:ext cx="6001489" cy="6090072"/>
          </a:xfrm>
          <a:custGeom>
            <a:avLst/>
            <a:gdLst/>
            <a:ahLst/>
            <a:cxnLst/>
            <a:rect l="l" t="t" r="r" b="b"/>
            <a:pathLst>
              <a:path w="6001489" h="6090072">
                <a:moveTo>
                  <a:pt x="0" y="0"/>
                </a:moveTo>
                <a:lnTo>
                  <a:pt x="6001489" y="0"/>
                </a:lnTo>
                <a:lnTo>
                  <a:pt x="6001489" y="6090072"/>
                </a:lnTo>
                <a:lnTo>
                  <a:pt x="0" y="60900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14352"/>
            <a:ext cx="15848473" cy="1697458"/>
            <a:chOff x="0" y="0"/>
            <a:chExt cx="4174084" cy="4470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74084" cy="447067"/>
            </a:xfrm>
            <a:custGeom>
              <a:avLst/>
              <a:gdLst/>
              <a:ahLst/>
              <a:cxnLst/>
              <a:rect l="l" t="t" r="r" b="b"/>
              <a:pathLst>
                <a:path w="4174084" h="447067">
                  <a:moveTo>
                    <a:pt x="48850" y="0"/>
                  </a:moveTo>
                  <a:lnTo>
                    <a:pt x="4125234" y="0"/>
                  </a:lnTo>
                  <a:cubicBezTo>
                    <a:pt x="4138190" y="0"/>
                    <a:pt x="4150615" y="5147"/>
                    <a:pt x="4159776" y="14308"/>
                  </a:cubicBezTo>
                  <a:cubicBezTo>
                    <a:pt x="4168937" y="23469"/>
                    <a:pt x="4174084" y="35894"/>
                    <a:pt x="4174084" y="48850"/>
                  </a:cubicBezTo>
                  <a:lnTo>
                    <a:pt x="4174084" y="398218"/>
                  </a:lnTo>
                  <a:cubicBezTo>
                    <a:pt x="4174084" y="411173"/>
                    <a:pt x="4168937" y="423598"/>
                    <a:pt x="4159776" y="432760"/>
                  </a:cubicBezTo>
                  <a:cubicBezTo>
                    <a:pt x="4150615" y="441921"/>
                    <a:pt x="4138190" y="447067"/>
                    <a:pt x="4125234" y="447067"/>
                  </a:cubicBezTo>
                  <a:lnTo>
                    <a:pt x="48850" y="447067"/>
                  </a:lnTo>
                  <a:cubicBezTo>
                    <a:pt x="35894" y="447067"/>
                    <a:pt x="23469" y="441921"/>
                    <a:pt x="14308" y="432760"/>
                  </a:cubicBezTo>
                  <a:cubicBezTo>
                    <a:pt x="5147" y="423598"/>
                    <a:pt x="0" y="411173"/>
                    <a:pt x="0" y="398218"/>
                  </a:cubicBezTo>
                  <a:lnTo>
                    <a:pt x="0" y="48850"/>
                  </a:lnTo>
                  <a:cubicBezTo>
                    <a:pt x="0" y="35894"/>
                    <a:pt x="5147" y="23469"/>
                    <a:pt x="14308" y="14308"/>
                  </a:cubicBezTo>
                  <a:cubicBezTo>
                    <a:pt x="23469" y="5147"/>
                    <a:pt x="35894" y="0"/>
                    <a:pt x="48850" y="0"/>
                  </a:cubicBezTo>
                  <a:close/>
                </a:path>
              </a:pathLst>
            </a:custGeom>
            <a:solidFill>
              <a:srgbClr val="FAF9F6"/>
            </a:solidFill>
            <a:ln w="28575" cap="rnd">
              <a:solidFill>
                <a:srgbClr val="394851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19050"/>
              <a:ext cx="4174084" cy="428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0470" y="3412262"/>
            <a:ext cx="6792102" cy="5567829"/>
            <a:chOff x="0" y="0"/>
            <a:chExt cx="1788866" cy="146642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88867" cy="1466424"/>
            </a:xfrm>
            <a:custGeom>
              <a:avLst/>
              <a:gdLst/>
              <a:ahLst/>
              <a:cxnLst/>
              <a:rect l="l" t="t" r="r" b="b"/>
              <a:pathLst>
                <a:path w="1788867" h="1466424">
                  <a:moveTo>
                    <a:pt x="56992" y="0"/>
                  </a:moveTo>
                  <a:lnTo>
                    <a:pt x="1731875" y="0"/>
                  </a:lnTo>
                  <a:cubicBezTo>
                    <a:pt x="1746990" y="0"/>
                    <a:pt x="1761486" y="6005"/>
                    <a:pt x="1772174" y="16693"/>
                  </a:cubicBezTo>
                  <a:cubicBezTo>
                    <a:pt x="1782862" y="27381"/>
                    <a:pt x="1788867" y="41877"/>
                    <a:pt x="1788867" y="56992"/>
                  </a:cubicBezTo>
                  <a:lnTo>
                    <a:pt x="1788867" y="1409432"/>
                  </a:lnTo>
                  <a:cubicBezTo>
                    <a:pt x="1788867" y="1424547"/>
                    <a:pt x="1782862" y="1439043"/>
                    <a:pt x="1772174" y="1449731"/>
                  </a:cubicBezTo>
                  <a:cubicBezTo>
                    <a:pt x="1761486" y="1460420"/>
                    <a:pt x="1746990" y="1466424"/>
                    <a:pt x="1731875" y="1466424"/>
                  </a:cubicBezTo>
                  <a:lnTo>
                    <a:pt x="56992" y="1466424"/>
                  </a:lnTo>
                  <a:cubicBezTo>
                    <a:pt x="41877" y="1466424"/>
                    <a:pt x="27381" y="1460420"/>
                    <a:pt x="16693" y="1449731"/>
                  </a:cubicBezTo>
                  <a:cubicBezTo>
                    <a:pt x="6005" y="1439043"/>
                    <a:pt x="0" y="1424547"/>
                    <a:pt x="0" y="1409432"/>
                  </a:cubicBezTo>
                  <a:lnTo>
                    <a:pt x="0" y="56992"/>
                  </a:lnTo>
                  <a:cubicBezTo>
                    <a:pt x="0" y="41877"/>
                    <a:pt x="6005" y="27381"/>
                    <a:pt x="16693" y="16693"/>
                  </a:cubicBezTo>
                  <a:cubicBezTo>
                    <a:pt x="27381" y="6005"/>
                    <a:pt x="41877" y="0"/>
                    <a:pt x="56992" y="0"/>
                  </a:cubicBezTo>
                  <a:close/>
                </a:path>
              </a:pathLst>
            </a:custGeom>
            <a:solidFill>
              <a:srgbClr val="FAF9F6"/>
            </a:solidFill>
            <a:ln w="28575" cap="rnd">
              <a:solidFill>
                <a:srgbClr val="394851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19050"/>
              <a:ext cx="1788866" cy="1447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5400000">
            <a:off x="11966326" y="2907808"/>
            <a:ext cx="1008908" cy="1008908"/>
          </a:xfrm>
          <a:custGeom>
            <a:avLst/>
            <a:gdLst/>
            <a:ahLst/>
            <a:cxnLst/>
            <a:rect l="l" t="t" r="r" b="b"/>
            <a:pathLst>
              <a:path w="1008908" h="1008908">
                <a:moveTo>
                  <a:pt x="0" y="0"/>
                </a:moveTo>
                <a:lnTo>
                  <a:pt x="1008909" y="0"/>
                </a:lnTo>
                <a:lnTo>
                  <a:pt x="1008909" y="1008909"/>
                </a:lnTo>
                <a:lnTo>
                  <a:pt x="0" y="10089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363311" r="-359058" b="-1664"/>
            </a:stretch>
          </a:blipFill>
        </p:spPr>
      </p:sp>
      <p:sp>
        <p:nvSpPr>
          <p:cNvPr id="15" name="Freeform 15"/>
          <p:cNvSpPr/>
          <p:nvPr/>
        </p:nvSpPr>
        <p:spPr>
          <a:xfrm rot="5400000">
            <a:off x="4773084" y="2907808"/>
            <a:ext cx="1008908" cy="1008908"/>
          </a:xfrm>
          <a:custGeom>
            <a:avLst/>
            <a:gdLst/>
            <a:ahLst/>
            <a:cxnLst/>
            <a:rect l="l" t="t" r="r" b="b"/>
            <a:pathLst>
              <a:path w="1008908" h="1008908">
                <a:moveTo>
                  <a:pt x="0" y="0"/>
                </a:moveTo>
                <a:lnTo>
                  <a:pt x="1008908" y="0"/>
                </a:lnTo>
                <a:lnTo>
                  <a:pt x="1008908" y="1008909"/>
                </a:lnTo>
                <a:lnTo>
                  <a:pt x="0" y="10089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363311" r="-359058" b="-1664"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14488605" y="9239250"/>
            <a:ext cx="2770695" cy="0"/>
          </a:xfrm>
          <a:prstGeom prst="line">
            <a:avLst/>
          </a:prstGeom>
          <a:ln w="38100" cap="flat">
            <a:solidFill>
              <a:srgbClr val="394851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7" name="Freeform 17"/>
          <p:cNvSpPr/>
          <p:nvPr/>
        </p:nvSpPr>
        <p:spPr>
          <a:xfrm>
            <a:off x="9538038" y="3916717"/>
            <a:ext cx="5865485" cy="4692388"/>
          </a:xfrm>
          <a:custGeom>
            <a:avLst/>
            <a:gdLst/>
            <a:ahLst/>
            <a:cxnLst/>
            <a:rect l="l" t="t" r="r" b="b"/>
            <a:pathLst>
              <a:path w="5865485" h="4692388">
                <a:moveTo>
                  <a:pt x="0" y="0"/>
                </a:moveTo>
                <a:lnTo>
                  <a:pt x="5865485" y="0"/>
                </a:lnTo>
                <a:lnTo>
                  <a:pt x="5865485" y="4692387"/>
                </a:lnTo>
                <a:lnTo>
                  <a:pt x="0" y="46923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408" r="-10164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192713" y="3835010"/>
            <a:ext cx="5967618" cy="4774094"/>
          </a:xfrm>
          <a:custGeom>
            <a:avLst/>
            <a:gdLst/>
            <a:ahLst/>
            <a:cxnLst/>
            <a:rect l="l" t="t" r="r" b="b"/>
            <a:pathLst>
              <a:path w="5967618" h="4774094">
                <a:moveTo>
                  <a:pt x="0" y="0"/>
                </a:moveTo>
                <a:lnTo>
                  <a:pt x="5967618" y="0"/>
                </a:lnTo>
                <a:lnTo>
                  <a:pt x="5967618" y="4774094"/>
                </a:lnTo>
                <a:lnTo>
                  <a:pt x="0" y="47740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3849" r="-6225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299867" y="1116125"/>
            <a:ext cx="13306139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89"/>
              </a:lnSpc>
            </a:pPr>
            <a:r>
              <a:rPr lang="en-US" sz="7849" dirty="0">
                <a:solidFill>
                  <a:srgbClr val="394851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Which right is shown in the pictures?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953372" y="-5379766"/>
            <a:ext cx="7526343" cy="8229600"/>
          </a:xfrm>
          <a:custGeom>
            <a:avLst/>
            <a:gdLst/>
            <a:ahLst/>
            <a:cxnLst/>
            <a:rect l="l" t="t" r="r" b="b"/>
            <a:pathLst>
              <a:path w="7526343" h="8229600">
                <a:moveTo>
                  <a:pt x="7526343" y="0"/>
                </a:moveTo>
                <a:lnTo>
                  <a:pt x="0" y="0"/>
                </a:lnTo>
                <a:lnTo>
                  <a:pt x="0" y="8229600"/>
                </a:lnTo>
                <a:lnTo>
                  <a:pt x="7526343" y="8229600"/>
                </a:lnTo>
                <a:lnTo>
                  <a:pt x="752634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074729" y="3412262"/>
            <a:ext cx="6792102" cy="5567829"/>
            <a:chOff x="0" y="0"/>
            <a:chExt cx="1788866" cy="14664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88867" cy="1466424"/>
            </a:xfrm>
            <a:custGeom>
              <a:avLst/>
              <a:gdLst/>
              <a:ahLst/>
              <a:cxnLst/>
              <a:rect l="l" t="t" r="r" b="b"/>
              <a:pathLst>
                <a:path w="1788867" h="1466424">
                  <a:moveTo>
                    <a:pt x="56992" y="0"/>
                  </a:moveTo>
                  <a:lnTo>
                    <a:pt x="1731875" y="0"/>
                  </a:lnTo>
                  <a:cubicBezTo>
                    <a:pt x="1746990" y="0"/>
                    <a:pt x="1761486" y="6005"/>
                    <a:pt x="1772174" y="16693"/>
                  </a:cubicBezTo>
                  <a:cubicBezTo>
                    <a:pt x="1782862" y="27381"/>
                    <a:pt x="1788867" y="41877"/>
                    <a:pt x="1788867" y="56992"/>
                  </a:cubicBezTo>
                  <a:lnTo>
                    <a:pt x="1788867" y="1409432"/>
                  </a:lnTo>
                  <a:cubicBezTo>
                    <a:pt x="1788867" y="1424547"/>
                    <a:pt x="1782862" y="1439043"/>
                    <a:pt x="1772174" y="1449731"/>
                  </a:cubicBezTo>
                  <a:cubicBezTo>
                    <a:pt x="1761486" y="1460420"/>
                    <a:pt x="1746990" y="1466424"/>
                    <a:pt x="1731875" y="1466424"/>
                  </a:cubicBezTo>
                  <a:lnTo>
                    <a:pt x="56992" y="1466424"/>
                  </a:lnTo>
                  <a:cubicBezTo>
                    <a:pt x="41877" y="1466424"/>
                    <a:pt x="27381" y="1460420"/>
                    <a:pt x="16693" y="1449731"/>
                  </a:cubicBezTo>
                  <a:cubicBezTo>
                    <a:pt x="6005" y="1439043"/>
                    <a:pt x="0" y="1424547"/>
                    <a:pt x="0" y="1409432"/>
                  </a:cubicBezTo>
                  <a:lnTo>
                    <a:pt x="0" y="56992"/>
                  </a:lnTo>
                  <a:cubicBezTo>
                    <a:pt x="0" y="41877"/>
                    <a:pt x="6005" y="27381"/>
                    <a:pt x="16693" y="16693"/>
                  </a:cubicBezTo>
                  <a:cubicBezTo>
                    <a:pt x="27381" y="6005"/>
                    <a:pt x="41877" y="0"/>
                    <a:pt x="56992" y="0"/>
                  </a:cubicBezTo>
                  <a:close/>
                </a:path>
              </a:pathLst>
            </a:custGeom>
            <a:solidFill>
              <a:srgbClr val="FAF9F6"/>
            </a:solidFill>
            <a:ln w="28575" cap="rnd">
              <a:solidFill>
                <a:srgbClr val="394851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788866" cy="1447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866832" y="-1127032"/>
            <a:ext cx="7526343" cy="8229600"/>
          </a:xfrm>
          <a:custGeom>
            <a:avLst/>
            <a:gdLst/>
            <a:ahLst/>
            <a:cxnLst/>
            <a:rect l="l" t="t" r="r" b="b"/>
            <a:pathLst>
              <a:path w="7526343" h="8229600">
                <a:moveTo>
                  <a:pt x="0" y="0"/>
                </a:moveTo>
                <a:lnTo>
                  <a:pt x="7526343" y="0"/>
                </a:lnTo>
                <a:lnTo>
                  <a:pt x="75263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400000">
            <a:off x="-2862173" y="5935055"/>
            <a:ext cx="6001489" cy="6090072"/>
          </a:xfrm>
          <a:custGeom>
            <a:avLst/>
            <a:gdLst/>
            <a:ahLst/>
            <a:cxnLst/>
            <a:rect l="l" t="t" r="r" b="b"/>
            <a:pathLst>
              <a:path w="6001489" h="6090072">
                <a:moveTo>
                  <a:pt x="0" y="0"/>
                </a:moveTo>
                <a:lnTo>
                  <a:pt x="6001489" y="0"/>
                </a:lnTo>
                <a:lnTo>
                  <a:pt x="6001489" y="6090072"/>
                </a:lnTo>
                <a:lnTo>
                  <a:pt x="0" y="60900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14352"/>
            <a:ext cx="15848473" cy="1697458"/>
            <a:chOff x="0" y="0"/>
            <a:chExt cx="4174084" cy="4470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74084" cy="447067"/>
            </a:xfrm>
            <a:custGeom>
              <a:avLst/>
              <a:gdLst/>
              <a:ahLst/>
              <a:cxnLst/>
              <a:rect l="l" t="t" r="r" b="b"/>
              <a:pathLst>
                <a:path w="4174084" h="447067">
                  <a:moveTo>
                    <a:pt x="48850" y="0"/>
                  </a:moveTo>
                  <a:lnTo>
                    <a:pt x="4125234" y="0"/>
                  </a:lnTo>
                  <a:cubicBezTo>
                    <a:pt x="4138190" y="0"/>
                    <a:pt x="4150615" y="5147"/>
                    <a:pt x="4159776" y="14308"/>
                  </a:cubicBezTo>
                  <a:cubicBezTo>
                    <a:pt x="4168937" y="23469"/>
                    <a:pt x="4174084" y="35894"/>
                    <a:pt x="4174084" y="48850"/>
                  </a:cubicBezTo>
                  <a:lnTo>
                    <a:pt x="4174084" y="398218"/>
                  </a:lnTo>
                  <a:cubicBezTo>
                    <a:pt x="4174084" y="411173"/>
                    <a:pt x="4168937" y="423598"/>
                    <a:pt x="4159776" y="432760"/>
                  </a:cubicBezTo>
                  <a:cubicBezTo>
                    <a:pt x="4150615" y="441921"/>
                    <a:pt x="4138190" y="447067"/>
                    <a:pt x="4125234" y="447067"/>
                  </a:cubicBezTo>
                  <a:lnTo>
                    <a:pt x="48850" y="447067"/>
                  </a:lnTo>
                  <a:cubicBezTo>
                    <a:pt x="35894" y="447067"/>
                    <a:pt x="23469" y="441921"/>
                    <a:pt x="14308" y="432760"/>
                  </a:cubicBezTo>
                  <a:cubicBezTo>
                    <a:pt x="5147" y="423598"/>
                    <a:pt x="0" y="411173"/>
                    <a:pt x="0" y="398218"/>
                  </a:cubicBezTo>
                  <a:lnTo>
                    <a:pt x="0" y="48850"/>
                  </a:lnTo>
                  <a:cubicBezTo>
                    <a:pt x="0" y="35894"/>
                    <a:pt x="5147" y="23469"/>
                    <a:pt x="14308" y="14308"/>
                  </a:cubicBezTo>
                  <a:cubicBezTo>
                    <a:pt x="23469" y="5147"/>
                    <a:pt x="35894" y="0"/>
                    <a:pt x="48850" y="0"/>
                  </a:cubicBezTo>
                  <a:close/>
                </a:path>
              </a:pathLst>
            </a:custGeom>
            <a:solidFill>
              <a:srgbClr val="FAF9F6"/>
            </a:solidFill>
            <a:ln w="28575" cap="rnd">
              <a:solidFill>
                <a:srgbClr val="394851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19050"/>
              <a:ext cx="4174084" cy="428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0470" y="3412262"/>
            <a:ext cx="6792102" cy="5567829"/>
            <a:chOff x="0" y="0"/>
            <a:chExt cx="1788866" cy="146642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88867" cy="1466424"/>
            </a:xfrm>
            <a:custGeom>
              <a:avLst/>
              <a:gdLst/>
              <a:ahLst/>
              <a:cxnLst/>
              <a:rect l="l" t="t" r="r" b="b"/>
              <a:pathLst>
                <a:path w="1788867" h="1466424">
                  <a:moveTo>
                    <a:pt x="56992" y="0"/>
                  </a:moveTo>
                  <a:lnTo>
                    <a:pt x="1731875" y="0"/>
                  </a:lnTo>
                  <a:cubicBezTo>
                    <a:pt x="1746990" y="0"/>
                    <a:pt x="1761486" y="6005"/>
                    <a:pt x="1772174" y="16693"/>
                  </a:cubicBezTo>
                  <a:cubicBezTo>
                    <a:pt x="1782862" y="27381"/>
                    <a:pt x="1788867" y="41877"/>
                    <a:pt x="1788867" y="56992"/>
                  </a:cubicBezTo>
                  <a:lnTo>
                    <a:pt x="1788867" y="1409432"/>
                  </a:lnTo>
                  <a:cubicBezTo>
                    <a:pt x="1788867" y="1424547"/>
                    <a:pt x="1782862" y="1439043"/>
                    <a:pt x="1772174" y="1449731"/>
                  </a:cubicBezTo>
                  <a:cubicBezTo>
                    <a:pt x="1761486" y="1460420"/>
                    <a:pt x="1746990" y="1466424"/>
                    <a:pt x="1731875" y="1466424"/>
                  </a:cubicBezTo>
                  <a:lnTo>
                    <a:pt x="56992" y="1466424"/>
                  </a:lnTo>
                  <a:cubicBezTo>
                    <a:pt x="41877" y="1466424"/>
                    <a:pt x="27381" y="1460420"/>
                    <a:pt x="16693" y="1449731"/>
                  </a:cubicBezTo>
                  <a:cubicBezTo>
                    <a:pt x="6005" y="1439043"/>
                    <a:pt x="0" y="1424547"/>
                    <a:pt x="0" y="1409432"/>
                  </a:cubicBezTo>
                  <a:lnTo>
                    <a:pt x="0" y="56992"/>
                  </a:lnTo>
                  <a:cubicBezTo>
                    <a:pt x="0" y="41877"/>
                    <a:pt x="6005" y="27381"/>
                    <a:pt x="16693" y="16693"/>
                  </a:cubicBezTo>
                  <a:cubicBezTo>
                    <a:pt x="27381" y="6005"/>
                    <a:pt x="41877" y="0"/>
                    <a:pt x="56992" y="0"/>
                  </a:cubicBezTo>
                  <a:close/>
                </a:path>
              </a:pathLst>
            </a:custGeom>
            <a:solidFill>
              <a:srgbClr val="FAF9F6"/>
            </a:solidFill>
            <a:ln w="28575" cap="rnd">
              <a:solidFill>
                <a:srgbClr val="394851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19050"/>
              <a:ext cx="1788866" cy="1447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5400000">
            <a:off x="11966326" y="2907808"/>
            <a:ext cx="1008908" cy="1008908"/>
          </a:xfrm>
          <a:custGeom>
            <a:avLst/>
            <a:gdLst/>
            <a:ahLst/>
            <a:cxnLst/>
            <a:rect l="l" t="t" r="r" b="b"/>
            <a:pathLst>
              <a:path w="1008908" h="1008908">
                <a:moveTo>
                  <a:pt x="0" y="0"/>
                </a:moveTo>
                <a:lnTo>
                  <a:pt x="1008909" y="0"/>
                </a:lnTo>
                <a:lnTo>
                  <a:pt x="1008909" y="1008909"/>
                </a:lnTo>
                <a:lnTo>
                  <a:pt x="0" y="10089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363311" r="-359058" b="-1664"/>
            </a:stretch>
          </a:blipFill>
        </p:spPr>
      </p:sp>
      <p:sp>
        <p:nvSpPr>
          <p:cNvPr id="15" name="Freeform 15"/>
          <p:cNvSpPr/>
          <p:nvPr/>
        </p:nvSpPr>
        <p:spPr>
          <a:xfrm rot="5400000">
            <a:off x="4773084" y="2907808"/>
            <a:ext cx="1008908" cy="1008908"/>
          </a:xfrm>
          <a:custGeom>
            <a:avLst/>
            <a:gdLst/>
            <a:ahLst/>
            <a:cxnLst/>
            <a:rect l="l" t="t" r="r" b="b"/>
            <a:pathLst>
              <a:path w="1008908" h="1008908">
                <a:moveTo>
                  <a:pt x="0" y="0"/>
                </a:moveTo>
                <a:lnTo>
                  <a:pt x="1008908" y="0"/>
                </a:lnTo>
                <a:lnTo>
                  <a:pt x="1008908" y="1008909"/>
                </a:lnTo>
                <a:lnTo>
                  <a:pt x="0" y="10089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363311" r="-359058" b="-1664"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14488605" y="9239250"/>
            <a:ext cx="2770695" cy="0"/>
          </a:xfrm>
          <a:prstGeom prst="line">
            <a:avLst/>
          </a:prstGeom>
          <a:ln w="38100" cap="flat">
            <a:solidFill>
              <a:srgbClr val="394851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7" name="Freeform 17"/>
          <p:cNvSpPr/>
          <p:nvPr/>
        </p:nvSpPr>
        <p:spPr>
          <a:xfrm>
            <a:off x="9566898" y="3916717"/>
            <a:ext cx="5807766" cy="4646213"/>
          </a:xfrm>
          <a:custGeom>
            <a:avLst/>
            <a:gdLst/>
            <a:ahLst/>
            <a:cxnLst/>
            <a:rect l="l" t="t" r="r" b="b"/>
            <a:pathLst>
              <a:path w="5807766" h="4646213">
                <a:moveTo>
                  <a:pt x="0" y="0"/>
                </a:moveTo>
                <a:lnTo>
                  <a:pt x="5807766" y="0"/>
                </a:lnTo>
                <a:lnTo>
                  <a:pt x="5807766" y="4646212"/>
                </a:lnTo>
                <a:lnTo>
                  <a:pt x="0" y="464621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8488" r="-11361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299867" y="3973867"/>
            <a:ext cx="5837917" cy="4670334"/>
          </a:xfrm>
          <a:custGeom>
            <a:avLst/>
            <a:gdLst/>
            <a:ahLst/>
            <a:cxnLst/>
            <a:rect l="l" t="t" r="r" b="b"/>
            <a:pathLst>
              <a:path w="5837917" h="4670334">
                <a:moveTo>
                  <a:pt x="0" y="0"/>
                </a:moveTo>
                <a:lnTo>
                  <a:pt x="5837918" y="0"/>
                </a:lnTo>
                <a:lnTo>
                  <a:pt x="5837918" y="4670333"/>
                </a:lnTo>
                <a:lnTo>
                  <a:pt x="0" y="46703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0218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299867" y="1116125"/>
            <a:ext cx="13306139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89"/>
              </a:lnSpc>
            </a:pPr>
            <a:r>
              <a:rPr lang="en-US" sz="7849" dirty="0">
                <a:solidFill>
                  <a:srgbClr val="394851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Which right is shown in the pictures?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009413" flipH="1">
            <a:off x="42392" y="-333680"/>
            <a:ext cx="4096492" cy="3731532"/>
          </a:xfrm>
          <a:custGeom>
            <a:avLst/>
            <a:gdLst/>
            <a:ahLst/>
            <a:cxnLst/>
            <a:rect l="l" t="t" r="r" b="b"/>
            <a:pathLst>
              <a:path w="4096492" h="3731532">
                <a:moveTo>
                  <a:pt x="4096492" y="0"/>
                </a:moveTo>
                <a:lnTo>
                  <a:pt x="0" y="0"/>
                </a:lnTo>
                <a:lnTo>
                  <a:pt x="0" y="3731532"/>
                </a:lnTo>
                <a:lnTo>
                  <a:pt x="4096492" y="3731532"/>
                </a:lnTo>
                <a:lnTo>
                  <a:pt x="409649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9009413" flipH="1">
            <a:off x="505462" y="-1842521"/>
            <a:ext cx="4447705" cy="3816940"/>
          </a:xfrm>
          <a:custGeom>
            <a:avLst/>
            <a:gdLst/>
            <a:ahLst/>
            <a:cxnLst/>
            <a:rect l="l" t="t" r="r" b="b"/>
            <a:pathLst>
              <a:path w="4447705" h="3816940">
                <a:moveTo>
                  <a:pt x="4447705" y="0"/>
                </a:moveTo>
                <a:lnTo>
                  <a:pt x="0" y="0"/>
                </a:lnTo>
                <a:lnTo>
                  <a:pt x="0" y="3816940"/>
                </a:lnTo>
                <a:lnTo>
                  <a:pt x="4447705" y="3816940"/>
                </a:lnTo>
                <a:lnTo>
                  <a:pt x="444770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790586" flipH="1">
            <a:off x="-1590202" y="2682900"/>
            <a:ext cx="3884577" cy="3884577"/>
          </a:xfrm>
          <a:custGeom>
            <a:avLst/>
            <a:gdLst/>
            <a:ahLst/>
            <a:cxnLst/>
            <a:rect l="l" t="t" r="r" b="b"/>
            <a:pathLst>
              <a:path w="3884577" h="3884577">
                <a:moveTo>
                  <a:pt x="3884578" y="0"/>
                </a:moveTo>
                <a:lnTo>
                  <a:pt x="0" y="0"/>
                </a:lnTo>
                <a:lnTo>
                  <a:pt x="0" y="3884577"/>
                </a:lnTo>
                <a:lnTo>
                  <a:pt x="3884578" y="3884577"/>
                </a:lnTo>
                <a:lnTo>
                  <a:pt x="388457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174523" flipH="1">
            <a:off x="-2433049" y="4419118"/>
            <a:ext cx="3637202" cy="3781589"/>
          </a:xfrm>
          <a:custGeom>
            <a:avLst/>
            <a:gdLst/>
            <a:ahLst/>
            <a:cxnLst/>
            <a:rect l="l" t="t" r="r" b="b"/>
            <a:pathLst>
              <a:path w="3637202" h="3781589">
                <a:moveTo>
                  <a:pt x="3637202" y="0"/>
                </a:moveTo>
                <a:lnTo>
                  <a:pt x="0" y="0"/>
                </a:lnTo>
                <a:lnTo>
                  <a:pt x="0" y="3781589"/>
                </a:lnTo>
                <a:lnTo>
                  <a:pt x="3637202" y="3781589"/>
                </a:lnTo>
                <a:lnTo>
                  <a:pt x="363720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410978" flipH="1">
            <a:off x="12528904" y="7936052"/>
            <a:ext cx="4096492" cy="3731532"/>
          </a:xfrm>
          <a:custGeom>
            <a:avLst/>
            <a:gdLst/>
            <a:ahLst/>
            <a:cxnLst/>
            <a:rect l="l" t="t" r="r" b="b"/>
            <a:pathLst>
              <a:path w="4096492" h="3731532">
                <a:moveTo>
                  <a:pt x="4096492" y="0"/>
                </a:moveTo>
                <a:lnTo>
                  <a:pt x="0" y="0"/>
                </a:lnTo>
                <a:lnTo>
                  <a:pt x="0" y="3731532"/>
                </a:lnTo>
                <a:lnTo>
                  <a:pt x="4096492" y="3731532"/>
                </a:lnTo>
                <a:lnTo>
                  <a:pt x="409649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410978" flipH="1">
            <a:off x="11118504" y="8909592"/>
            <a:ext cx="4447705" cy="3816940"/>
          </a:xfrm>
          <a:custGeom>
            <a:avLst/>
            <a:gdLst/>
            <a:ahLst/>
            <a:cxnLst/>
            <a:rect l="l" t="t" r="r" b="b"/>
            <a:pathLst>
              <a:path w="4447705" h="3816940">
                <a:moveTo>
                  <a:pt x="4447705" y="0"/>
                </a:moveTo>
                <a:lnTo>
                  <a:pt x="0" y="0"/>
                </a:lnTo>
                <a:lnTo>
                  <a:pt x="0" y="3816939"/>
                </a:lnTo>
                <a:lnTo>
                  <a:pt x="4447705" y="3816939"/>
                </a:lnTo>
                <a:lnTo>
                  <a:pt x="444770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389021" flipH="1">
            <a:off x="15773708" y="5764563"/>
            <a:ext cx="3884577" cy="3884577"/>
          </a:xfrm>
          <a:custGeom>
            <a:avLst/>
            <a:gdLst/>
            <a:ahLst/>
            <a:cxnLst/>
            <a:rect l="l" t="t" r="r" b="b"/>
            <a:pathLst>
              <a:path w="3884577" h="3884577">
                <a:moveTo>
                  <a:pt x="3884577" y="0"/>
                </a:moveTo>
                <a:lnTo>
                  <a:pt x="0" y="0"/>
                </a:lnTo>
                <a:lnTo>
                  <a:pt x="0" y="3884577"/>
                </a:lnTo>
                <a:lnTo>
                  <a:pt x="3884577" y="3884577"/>
                </a:lnTo>
                <a:lnTo>
                  <a:pt x="388457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005083" flipH="1">
            <a:off x="17523554" y="4753940"/>
            <a:ext cx="3637202" cy="3781589"/>
          </a:xfrm>
          <a:custGeom>
            <a:avLst/>
            <a:gdLst/>
            <a:ahLst/>
            <a:cxnLst/>
            <a:rect l="l" t="t" r="r" b="b"/>
            <a:pathLst>
              <a:path w="3637202" h="3781589">
                <a:moveTo>
                  <a:pt x="3637202" y="0"/>
                </a:moveTo>
                <a:lnTo>
                  <a:pt x="0" y="0"/>
                </a:lnTo>
                <a:lnTo>
                  <a:pt x="0" y="3781589"/>
                </a:lnTo>
                <a:lnTo>
                  <a:pt x="3637202" y="3781589"/>
                </a:lnTo>
                <a:lnTo>
                  <a:pt x="363720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3691283" y="3643484"/>
            <a:ext cx="10905434" cy="2666428"/>
            <a:chOff x="0" y="0"/>
            <a:chExt cx="2872213" cy="7022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72213" cy="702269"/>
            </a:xfrm>
            <a:custGeom>
              <a:avLst/>
              <a:gdLst/>
              <a:ahLst/>
              <a:cxnLst/>
              <a:rect l="l" t="t" r="r" b="b"/>
              <a:pathLst>
                <a:path w="2872213" h="702269">
                  <a:moveTo>
                    <a:pt x="70991" y="0"/>
                  </a:moveTo>
                  <a:lnTo>
                    <a:pt x="2801222" y="0"/>
                  </a:lnTo>
                  <a:cubicBezTo>
                    <a:pt x="2820050" y="0"/>
                    <a:pt x="2838107" y="7479"/>
                    <a:pt x="2851420" y="20793"/>
                  </a:cubicBezTo>
                  <a:cubicBezTo>
                    <a:pt x="2864734" y="34106"/>
                    <a:pt x="2872213" y="52163"/>
                    <a:pt x="2872213" y="70991"/>
                  </a:cubicBezTo>
                  <a:lnTo>
                    <a:pt x="2872213" y="631278"/>
                  </a:lnTo>
                  <a:cubicBezTo>
                    <a:pt x="2872213" y="670485"/>
                    <a:pt x="2840429" y="702269"/>
                    <a:pt x="2801222" y="702269"/>
                  </a:cubicBezTo>
                  <a:lnTo>
                    <a:pt x="70991" y="702269"/>
                  </a:lnTo>
                  <a:cubicBezTo>
                    <a:pt x="52163" y="702269"/>
                    <a:pt x="34106" y="694790"/>
                    <a:pt x="20793" y="681476"/>
                  </a:cubicBezTo>
                  <a:cubicBezTo>
                    <a:pt x="7479" y="668163"/>
                    <a:pt x="0" y="650106"/>
                    <a:pt x="0" y="631278"/>
                  </a:cubicBezTo>
                  <a:lnTo>
                    <a:pt x="0" y="70991"/>
                  </a:lnTo>
                  <a:cubicBezTo>
                    <a:pt x="0" y="52163"/>
                    <a:pt x="7479" y="34106"/>
                    <a:pt x="20793" y="20793"/>
                  </a:cubicBezTo>
                  <a:cubicBezTo>
                    <a:pt x="34106" y="7479"/>
                    <a:pt x="52163" y="0"/>
                    <a:pt x="70991" y="0"/>
                  </a:cubicBezTo>
                  <a:close/>
                </a:path>
              </a:pathLst>
            </a:custGeom>
            <a:solidFill>
              <a:srgbClr val="FAF9F6"/>
            </a:solidFill>
            <a:ln w="28575" cap="rnd">
              <a:solidFill>
                <a:srgbClr val="394851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19050"/>
              <a:ext cx="2872213" cy="6832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554967" y="4055398"/>
            <a:ext cx="9178066" cy="1934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46"/>
              </a:lnSpc>
            </a:pPr>
            <a:r>
              <a:rPr lang="en-US" sz="5533">
                <a:solidFill>
                  <a:srgbClr val="394851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What do you think are the most important rights?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28</Words>
  <Application>Microsoft Office PowerPoint</Application>
  <PresentationFormat>Custom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KG Primary Penmanship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rights</dc:title>
  <dc:creator>1</dc:creator>
  <cp:lastModifiedBy>Cleopatra Kalogerakou</cp:lastModifiedBy>
  <cp:revision>4</cp:revision>
  <dcterms:created xsi:type="dcterms:W3CDTF">2006-08-16T00:00:00Z</dcterms:created>
  <dcterms:modified xsi:type="dcterms:W3CDTF">2025-04-03T17:30:56Z</dcterms:modified>
  <dc:identifier>DAGiQ-u4-6A</dc:identifier>
</cp:coreProperties>
</file>