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550D72-5761-4137-8973-3221FAFA37BB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C6B38A-5F33-469C-9683-DF293D65E707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famouspeople.com/" TargetMode="External"/><Relationship Id="rId2" Type="http://schemas.openxmlformats.org/officeDocument/2006/relationships/hyperlink" Target="http://www.bbc.co.uk/schools/primaryhistor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FAMOUS PEOPLE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/>
          </a:bodyPr>
          <a:lstStyle/>
          <a:p>
            <a:r>
              <a:rPr lang="en-GB" dirty="0"/>
              <a:t>He was the first black President of South Africa. </a:t>
            </a:r>
            <a:endParaRPr lang="el-GR" dirty="0"/>
          </a:p>
          <a:p>
            <a:r>
              <a:rPr lang="el-GR" dirty="0"/>
              <a:t> </a:t>
            </a:r>
            <a:r>
              <a:rPr lang="en-US" dirty="0"/>
              <a:t>H</a:t>
            </a:r>
            <a:r>
              <a:rPr lang="en-GB" dirty="0"/>
              <a:t>e worked to achieve human rights and a better future for everyone in South Africa. </a:t>
            </a:r>
            <a:endParaRPr lang="el-GR" dirty="0"/>
          </a:p>
          <a:p>
            <a:r>
              <a:rPr lang="en-GB" dirty="0"/>
              <a:t>He became President of South Africa in 1994, and retired in1999. </a:t>
            </a:r>
            <a:endParaRPr lang="el-GR" dirty="0"/>
          </a:p>
          <a:p>
            <a:r>
              <a:rPr lang="en-GB" dirty="0"/>
              <a:t>He became famous for his long fight against bad government and racial prejudice. </a:t>
            </a:r>
            <a:endParaRPr lang="el-GR" dirty="0"/>
          </a:p>
          <a:p>
            <a:r>
              <a:rPr lang="en-GB" dirty="0"/>
              <a:t> He became a hero to people all over the world. </a:t>
            </a:r>
            <a:endParaRPr lang="el-GR" dirty="0"/>
          </a:p>
          <a:p>
            <a:r>
              <a:rPr lang="en-GB" dirty="0"/>
              <a:t>As South Africa's President, he was respected for his courage and wisdom in bringing people together to live in peace.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n-US" dirty="0"/>
              <a:t>Who is he?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Nelson Mandela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4" name="3 - Εικόνα" descr="Mande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4653136"/>
            <a:ext cx="2133600" cy="19050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r>
              <a:rPr lang="en-GB" dirty="0"/>
              <a:t>He is a famous English writer. </a:t>
            </a:r>
          </a:p>
          <a:p>
            <a:r>
              <a:rPr lang="en-GB" dirty="0"/>
              <a:t>People all over the world enjoy his stories. </a:t>
            </a:r>
          </a:p>
          <a:p>
            <a:r>
              <a:rPr lang="en-GB" dirty="0"/>
              <a:t>He was born in England in 1812. He died in 1870. </a:t>
            </a:r>
          </a:p>
          <a:p>
            <a:r>
              <a:rPr lang="en-GB" dirty="0"/>
              <a:t>He was very clever at making up characters. </a:t>
            </a:r>
          </a:p>
          <a:p>
            <a:r>
              <a:rPr lang="en-GB" dirty="0"/>
              <a:t>People all over the world know Oliver Twist, Scrooge and David Copperfield, even if they have not read the books in which these characters appear.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n-US" dirty="0"/>
              <a:t>Who is he?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Charles Dickens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4" name="3 - Εικόνα" descr="Dicke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075319"/>
            <a:ext cx="1800200" cy="21164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/>
          <a:lstStyle/>
          <a:p>
            <a:r>
              <a:rPr lang="en-GB" dirty="0"/>
              <a:t>She went to the Crimean War to nurse wounded soldiers.</a:t>
            </a:r>
          </a:p>
          <a:p>
            <a:r>
              <a:rPr lang="en-GB" dirty="0"/>
              <a:t>She and her nurses saved many lives. </a:t>
            </a:r>
          </a:p>
          <a:p>
            <a:r>
              <a:rPr lang="en-GB" dirty="0"/>
              <a:t>She was born in 1820. </a:t>
            </a:r>
          </a:p>
          <a:p>
            <a:r>
              <a:rPr lang="en-GB" dirty="0"/>
              <a:t>She died in 1910, after the age of electricity, cars and planes began. </a:t>
            </a:r>
          </a:p>
          <a:p>
            <a:r>
              <a:rPr lang="en-GB" dirty="0"/>
              <a:t>She  made hospitals cleaner places. </a:t>
            </a:r>
          </a:p>
          <a:p>
            <a:r>
              <a:rPr lang="en-GB" dirty="0"/>
              <a:t>She showed that trained nurses and clean hospitals helped sick people get better. </a:t>
            </a:r>
          </a:p>
          <a:p>
            <a:r>
              <a:rPr lang="en-GB" dirty="0"/>
              <a:t>She was the founder of modern nursing.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Who is she?</a:t>
            </a:r>
          </a:p>
          <a:p>
            <a:pPr>
              <a:buNone/>
            </a:pPr>
            <a:r>
              <a:rPr lang="en-GB" b="1" dirty="0">
                <a:solidFill>
                  <a:srgbClr val="0070C0"/>
                </a:solidFill>
              </a:rPr>
              <a:t>Florence Nightingale </a:t>
            </a:r>
            <a:endParaRPr lang="el-GR" b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Nighting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4653136"/>
            <a:ext cx="2590800" cy="17621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rmAutofit/>
          </a:bodyPr>
          <a:lstStyle/>
          <a:p>
            <a:r>
              <a:rPr lang="en-GB" dirty="0"/>
              <a:t>He was an explorer.</a:t>
            </a:r>
          </a:p>
          <a:p>
            <a:r>
              <a:rPr lang="en-GB" dirty="0"/>
              <a:t>In 1492, he sailed from Europe to America. </a:t>
            </a:r>
          </a:p>
          <a:p>
            <a:r>
              <a:rPr lang="en-GB" dirty="0"/>
              <a:t>He and his sailors crossed the Atlantic Ocean, not knowing where they would land.</a:t>
            </a:r>
          </a:p>
          <a:p>
            <a:r>
              <a:rPr lang="en-GB" dirty="0"/>
              <a:t>He was born in 1451. </a:t>
            </a:r>
          </a:p>
          <a:p>
            <a:r>
              <a:rPr lang="en-GB" dirty="0"/>
              <a:t>It was a time of new ideas and discoveries in Europe. </a:t>
            </a:r>
          </a:p>
          <a:p>
            <a:r>
              <a:rPr lang="en-GB" dirty="0"/>
              <a:t>We call this time the Renaissance - a word that means 'rebirth'.</a:t>
            </a:r>
          </a:p>
          <a:p>
            <a:r>
              <a:rPr lang="en-GB" dirty="0"/>
              <a:t>His voyage started regular contact between America and Europe.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n-US" dirty="0"/>
              <a:t>Who is he?</a:t>
            </a:r>
          </a:p>
          <a:p>
            <a:pPr>
              <a:buNone/>
            </a:pPr>
            <a:r>
              <a:rPr lang="en-GB" b="1" dirty="0">
                <a:solidFill>
                  <a:srgbClr val="0070C0"/>
                </a:solidFill>
              </a:rPr>
              <a:t>Christopher Columbus </a:t>
            </a:r>
            <a:endParaRPr lang="el-GR" b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Colum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58112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r>
              <a:rPr lang="en-GB" dirty="0"/>
              <a:t>He was famous as a physicist, philosopher and medicine expert</a:t>
            </a:r>
            <a:r>
              <a:rPr lang="el-GR" dirty="0"/>
              <a:t>.</a:t>
            </a:r>
          </a:p>
          <a:p>
            <a:r>
              <a:rPr lang="en-GB" dirty="0"/>
              <a:t>He was Greek and lived in Ancient Greece.</a:t>
            </a:r>
            <a:endParaRPr lang="el-GR" dirty="0"/>
          </a:p>
          <a:p>
            <a:r>
              <a:rPr lang="en-GB" dirty="0"/>
              <a:t>He was born in 460 BC and died in 370 BC. </a:t>
            </a:r>
            <a:endParaRPr lang="el-GR" dirty="0"/>
          </a:p>
          <a:p>
            <a:r>
              <a:rPr lang="en-GB" dirty="0"/>
              <a:t>He is an important  name in the history of medicine.</a:t>
            </a:r>
            <a:endParaRPr lang="el-GR" dirty="0"/>
          </a:p>
          <a:p>
            <a:r>
              <a:rPr lang="en-GB" dirty="0"/>
              <a:t>He brought a new form into the field of ancient Greek medicine. </a:t>
            </a:r>
            <a:endParaRPr lang="el-GR" dirty="0"/>
          </a:p>
          <a:p>
            <a:r>
              <a:rPr lang="en-GB" dirty="0"/>
              <a:t>His ‘Oath’ is very commonly known.</a:t>
            </a:r>
            <a:endParaRPr lang="el-GR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Who is he?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Hippocrates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4" name="3 - Εικόνα" descr="Hippocr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293096"/>
            <a:ext cx="1872208" cy="22466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/>
          <a:lstStyle/>
          <a:p>
            <a:r>
              <a:rPr lang="en-US" dirty="0"/>
              <a:t>He was an American musician. </a:t>
            </a:r>
          </a:p>
          <a:p>
            <a:r>
              <a:rPr lang="en-US" dirty="0"/>
              <a:t>He was born in 1901 in New Orleans and died in 1971. </a:t>
            </a:r>
          </a:p>
          <a:p>
            <a:r>
              <a:rPr lang="en-US" dirty="0"/>
              <a:t>He was the father of jazz music and winner of several Grammy Awards. </a:t>
            </a:r>
          </a:p>
          <a:p>
            <a:r>
              <a:rPr lang="en-US" dirty="0"/>
              <a:t>He is considered as one of the greatest in the history of jazz music.</a:t>
            </a:r>
          </a:p>
          <a:p>
            <a:r>
              <a:rPr lang="en-US" dirty="0"/>
              <a:t>He was a distinguished pop artist, who made the people around him go crazy.</a:t>
            </a:r>
            <a:endParaRPr lang="el-GR" dirty="0"/>
          </a:p>
          <a:p>
            <a:r>
              <a:rPr lang="en-US" dirty="0"/>
              <a:t>A popular  song is ‘What a wonderful world’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Who is he?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Louis Armstrong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4" name="3 - Εικόνα" descr="Armstro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581128"/>
            <a:ext cx="2419350" cy="18859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Sources</a:t>
            </a:r>
            <a:br>
              <a:rPr lang="en-US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935480"/>
            <a:ext cx="7992888" cy="4389120"/>
          </a:xfrm>
        </p:spPr>
        <p:txBody>
          <a:bodyPr/>
          <a:lstStyle/>
          <a:p>
            <a:r>
              <a:rPr lang="el-GR" b="1" dirty="0">
                <a:hlinkClick r:id="rId2"/>
              </a:rPr>
              <a:t>http://www.bbc.co.uk/schools/primaryhistory/</a:t>
            </a:r>
            <a:endParaRPr lang="en-US" b="1" dirty="0"/>
          </a:p>
          <a:p>
            <a:pPr>
              <a:buNone/>
            </a:pPr>
            <a:r>
              <a:rPr lang="en-US" b="1" dirty="0"/>
              <a:t>    </a:t>
            </a:r>
            <a:r>
              <a:rPr lang="el-GR" b="1" dirty="0" err="1"/>
              <a:t>famouspeople</a:t>
            </a:r>
            <a:r>
              <a:rPr lang="el-GR" b="1" dirty="0"/>
              <a:t>/</a:t>
            </a:r>
            <a:endParaRPr lang="en-US" b="1" dirty="0"/>
          </a:p>
          <a:p>
            <a:pPr>
              <a:buNone/>
            </a:pPr>
            <a:endParaRPr lang="el-GR" dirty="0"/>
          </a:p>
          <a:p>
            <a:r>
              <a:rPr lang="el-GR" dirty="0">
                <a:hlinkClick r:id="rId3"/>
              </a:rPr>
              <a:t>http://www.thefamouspeople.com/</a:t>
            </a:r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500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Ροή</vt:lpstr>
      <vt:lpstr>FAMOUS PEOPLE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Sources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Cleopatra</dc:creator>
  <cp:lastModifiedBy>Cleopatra Kalogerakou</cp:lastModifiedBy>
  <cp:revision>12</cp:revision>
  <dcterms:created xsi:type="dcterms:W3CDTF">2013-10-14T21:05:46Z</dcterms:created>
  <dcterms:modified xsi:type="dcterms:W3CDTF">2024-10-30T19:58:02Z</dcterms:modified>
</cp:coreProperties>
</file>