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Nunito 1" panose="020B0604020202020204" charset="0"/>
      <p:regular r:id="rId8"/>
    </p:embeddedFont>
    <p:embeddedFont>
      <p:font typeface="Nunito 2" panose="020B0604020202020204" charset="0"/>
      <p:regular r:id="rId9"/>
    </p:embeddedFont>
    <p:embeddedFont>
      <p:font typeface="Pluma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28980" y="3211895"/>
            <a:ext cx="8430039" cy="5591458"/>
            <a:chOff x="0" y="0"/>
            <a:chExt cx="11240052" cy="7455278"/>
          </a:xfrm>
        </p:grpSpPr>
        <p:sp>
          <p:nvSpPr>
            <p:cNvPr id="3" name="Freeform 3"/>
            <p:cNvSpPr/>
            <p:nvPr/>
          </p:nvSpPr>
          <p:spPr>
            <a:xfrm>
              <a:off x="1761698" y="0"/>
              <a:ext cx="7414613" cy="7455278"/>
            </a:xfrm>
            <a:custGeom>
              <a:avLst/>
              <a:gdLst/>
              <a:ahLst/>
              <a:cxnLst/>
              <a:rect l="l" t="t" r="r" b="b"/>
              <a:pathLst>
                <a:path w="7414613" h="7455278">
                  <a:moveTo>
                    <a:pt x="0" y="0"/>
                  </a:moveTo>
                  <a:lnTo>
                    <a:pt x="7414613" y="0"/>
                  </a:lnTo>
                  <a:lnTo>
                    <a:pt x="7414613" y="7455278"/>
                  </a:lnTo>
                  <a:lnTo>
                    <a:pt x="0" y="7455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112569" y="4377845"/>
              <a:ext cx="4127483" cy="2769166"/>
            </a:xfrm>
            <a:custGeom>
              <a:avLst/>
              <a:gdLst/>
              <a:ahLst/>
              <a:cxnLst/>
              <a:rect l="l" t="t" r="r" b="b"/>
              <a:pathLst>
                <a:path w="4127483" h="2769166">
                  <a:moveTo>
                    <a:pt x="0" y="0"/>
                  </a:moveTo>
                  <a:lnTo>
                    <a:pt x="4127483" y="0"/>
                  </a:lnTo>
                  <a:lnTo>
                    <a:pt x="4127483" y="2769166"/>
                  </a:lnTo>
                  <a:lnTo>
                    <a:pt x="0" y="27691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515237" y="2358188"/>
              <a:ext cx="1322146" cy="1905796"/>
            </a:xfrm>
            <a:custGeom>
              <a:avLst/>
              <a:gdLst/>
              <a:ahLst/>
              <a:cxnLst/>
              <a:rect l="l" t="t" r="r" b="b"/>
              <a:pathLst>
                <a:path w="1322146" h="1905796">
                  <a:moveTo>
                    <a:pt x="0" y="0"/>
                  </a:moveTo>
                  <a:lnTo>
                    <a:pt x="1322147" y="0"/>
                  </a:lnTo>
                  <a:lnTo>
                    <a:pt x="1322147" y="1905797"/>
                  </a:lnTo>
                  <a:lnTo>
                    <a:pt x="0" y="1905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7873150">
              <a:off x="291082" y="2379678"/>
              <a:ext cx="1179534" cy="1308776"/>
            </a:xfrm>
            <a:custGeom>
              <a:avLst/>
              <a:gdLst/>
              <a:ahLst/>
              <a:cxnLst/>
              <a:rect l="l" t="t" r="r" b="b"/>
              <a:pathLst>
                <a:path w="1179534" h="1308776">
                  <a:moveTo>
                    <a:pt x="0" y="0"/>
                  </a:moveTo>
                  <a:lnTo>
                    <a:pt x="1179534" y="0"/>
                  </a:lnTo>
                  <a:lnTo>
                    <a:pt x="1179534" y="1308776"/>
                  </a:lnTo>
                  <a:lnTo>
                    <a:pt x="0" y="1308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210825" y="863196"/>
            <a:ext cx="11866350" cy="365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6"/>
              </a:lnSpc>
            </a:pPr>
            <a:r>
              <a:rPr lang="en-US" sz="10200">
                <a:solidFill>
                  <a:srgbClr val="FDF5F5"/>
                </a:solidFill>
                <a:latin typeface="Pluma"/>
                <a:ea typeface="Pluma"/>
                <a:cs typeface="Pluma"/>
                <a:sym typeface="Pluma"/>
              </a:rPr>
              <a:t>WRITING LOVE LETTERS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7907" y="265337"/>
            <a:ext cx="3607791" cy="3183650"/>
            <a:chOff x="0" y="0"/>
            <a:chExt cx="4810388" cy="4244867"/>
          </a:xfrm>
        </p:grpSpPr>
        <p:sp>
          <p:nvSpPr>
            <p:cNvPr id="3" name="Freeform 3"/>
            <p:cNvSpPr/>
            <p:nvPr/>
          </p:nvSpPr>
          <p:spPr>
            <a:xfrm>
              <a:off x="3655399" y="599872"/>
              <a:ext cx="1154989" cy="1664849"/>
            </a:xfrm>
            <a:custGeom>
              <a:avLst/>
              <a:gdLst/>
              <a:ahLst/>
              <a:cxnLst/>
              <a:rect l="l" t="t" r="r" b="b"/>
              <a:pathLst>
                <a:path w="1154989" h="1664849">
                  <a:moveTo>
                    <a:pt x="0" y="0"/>
                  </a:moveTo>
                  <a:lnTo>
                    <a:pt x="1154989" y="0"/>
                  </a:lnTo>
                  <a:lnTo>
                    <a:pt x="1154989" y="1664849"/>
                  </a:lnTo>
                  <a:lnTo>
                    <a:pt x="0" y="166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373269">
              <a:off x="726611" y="168652"/>
              <a:ext cx="3324980" cy="3907562"/>
            </a:xfrm>
            <a:custGeom>
              <a:avLst/>
              <a:gdLst/>
              <a:ahLst/>
              <a:cxnLst/>
              <a:rect l="l" t="t" r="r" b="b"/>
              <a:pathLst>
                <a:path w="3324980" h="3907562">
                  <a:moveTo>
                    <a:pt x="0" y="0"/>
                  </a:moveTo>
                  <a:lnTo>
                    <a:pt x="3324980" y="0"/>
                  </a:lnTo>
                  <a:lnTo>
                    <a:pt x="3324980" y="3907562"/>
                  </a:lnTo>
                  <a:lnTo>
                    <a:pt x="0" y="3907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2585204"/>
              <a:ext cx="487833" cy="823347"/>
            </a:xfrm>
            <a:custGeom>
              <a:avLst/>
              <a:gdLst/>
              <a:ahLst/>
              <a:cxnLst/>
              <a:rect l="l" t="t" r="r" b="b"/>
              <a:pathLst>
                <a:path w="487833" h="823347">
                  <a:moveTo>
                    <a:pt x="0" y="0"/>
                  </a:moveTo>
                  <a:lnTo>
                    <a:pt x="487833" y="0"/>
                  </a:lnTo>
                  <a:lnTo>
                    <a:pt x="487833" y="823346"/>
                  </a:lnTo>
                  <a:lnTo>
                    <a:pt x="0" y="823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590953" y="1504332"/>
            <a:ext cx="12654015" cy="2138320"/>
            <a:chOff x="0" y="0"/>
            <a:chExt cx="16872019" cy="2851093"/>
          </a:xfrm>
        </p:grpSpPr>
        <p:sp>
          <p:nvSpPr>
            <p:cNvPr id="7" name="Freeform 7"/>
            <p:cNvSpPr/>
            <p:nvPr/>
          </p:nvSpPr>
          <p:spPr>
            <a:xfrm>
              <a:off x="11128187" y="910167"/>
              <a:ext cx="4304726" cy="930897"/>
            </a:xfrm>
            <a:custGeom>
              <a:avLst/>
              <a:gdLst/>
              <a:ahLst/>
              <a:cxnLst/>
              <a:rect l="l" t="t" r="r" b="b"/>
              <a:pathLst>
                <a:path w="4304726" h="930897">
                  <a:moveTo>
                    <a:pt x="0" y="0"/>
                  </a:moveTo>
                  <a:lnTo>
                    <a:pt x="4304726" y="0"/>
                  </a:lnTo>
                  <a:lnTo>
                    <a:pt x="4304726" y="930897"/>
                  </a:lnTo>
                  <a:lnTo>
                    <a:pt x="0" y="930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6872019" cy="182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99"/>
                </a:lnSpc>
              </a:pPr>
              <a:r>
                <a:rPr lang="en-US" sz="8999">
                  <a:solidFill>
                    <a:srgbClr val="FDF5F5"/>
                  </a:solidFill>
                  <a:latin typeface="Pluma"/>
                  <a:ea typeface="Pluma"/>
                  <a:cs typeface="Pluma"/>
                  <a:sym typeface="Pluma"/>
                </a:rPr>
                <a:t>What is a love letter?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474486" y="2218633"/>
              <a:ext cx="7923048" cy="63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0953" y="3528352"/>
            <a:ext cx="11211030" cy="49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6404" lvl="1" indent="-613202" algn="l">
              <a:lnSpc>
                <a:spcPts val="7952"/>
              </a:lnSpc>
              <a:spcBef>
                <a:spcPct val="0"/>
              </a:spcBef>
              <a:buFont typeface="Arial"/>
              <a:buChar char="•"/>
            </a:pPr>
            <a:r>
              <a:rPr lang="en-US" sz="5680" u="none" strike="noStrike">
                <a:solidFill>
                  <a:srgbClr val="FDF5F5"/>
                </a:solidFill>
                <a:latin typeface="Pluma"/>
                <a:ea typeface="Pluma"/>
                <a:cs typeface="Pluma"/>
                <a:sym typeface="Pluma"/>
              </a:rPr>
              <a:t>LOVE LETTERS ARE NOT ROMANTIC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endParaRPr lang="en-US" sz="5680" u="none" strike="noStrike">
              <a:solidFill>
                <a:srgbClr val="FDF5F5"/>
              </a:solidFill>
              <a:latin typeface="Pluma"/>
              <a:ea typeface="Pluma"/>
              <a:cs typeface="Pluma"/>
              <a:sym typeface="Pluma"/>
            </a:endParaRPr>
          </a:p>
          <a:p>
            <a:pPr marL="1226404" lvl="1" indent="-613202" algn="l">
              <a:lnSpc>
                <a:spcPts val="7952"/>
              </a:lnSpc>
              <a:spcBef>
                <a:spcPct val="0"/>
              </a:spcBef>
              <a:buFont typeface="Arial"/>
              <a:buChar char="•"/>
            </a:pPr>
            <a:r>
              <a:rPr lang="en-US" sz="5680" u="none" strike="noStrike">
                <a:solidFill>
                  <a:srgbClr val="FDF5F5"/>
                </a:solidFill>
                <a:latin typeface="Pluma"/>
                <a:ea typeface="Pluma"/>
                <a:cs typeface="Pluma"/>
                <a:sym typeface="Pluma"/>
              </a:rPr>
              <a:t>YOU DON’T HAVE TO BE GOOD WITH WORDS 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endParaRPr lang="en-US" sz="5680" u="none" strike="noStrike">
              <a:solidFill>
                <a:srgbClr val="FDF5F5"/>
              </a:solidFill>
              <a:latin typeface="Pluma"/>
              <a:ea typeface="Pluma"/>
              <a:cs typeface="Pluma"/>
              <a:sym typeface="Plum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746938" y="6797377"/>
            <a:ext cx="1910529" cy="2935170"/>
          </a:xfrm>
          <a:custGeom>
            <a:avLst/>
            <a:gdLst/>
            <a:ahLst/>
            <a:cxnLst/>
            <a:rect l="l" t="t" r="r" b="b"/>
            <a:pathLst>
              <a:path w="1910529" h="2935170">
                <a:moveTo>
                  <a:pt x="0" y="0"/>
                </a:moveTo>
                <a:lnTo>
                  <a:pt x="1910528" y="0"/>
                </a:lnTo>
                <a:lnTo>
                  <a:pt x="1910528" y="2935170"/>
                </a:lnTo>
                <a:lnTo>
                  <a:pt x="0" y="2935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4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07907" y="265337"/>
            <a:ext cx="3607791" cy="3183650"/>
            <a:chOff x="0" y="0"/>
            <a:chExt cx="4810388" cy="4244867"/>
          </a:xfrm>
        </p:grpSpPr>
        <p:sp>
          <p:nvSpPr>
            <p:cNvPr id="3" name="Freeform 3"/>
            <p:cNvSpPr/>
            <p:nvPr/>
          </p:nvSpPr>
          <p:spPr>
            <a:xfrm>
              <a:off x="3655399" y="599872"/>
              <a:ext cx="1154989" cy="1664849"/>
            </a:xfrm>
            <a:custGeom>
              <a:avLst/>
              <a:gdLst/>
              <a:ahLst/>
              <a:cxnLst/>
              <a:rect l="l" t="t" r="r" b="b"/>
              <a:pathLst>
                <a:path w="1154989" h="1664849">
                  <a:moveTo>
                    <a:pt x="0" y="0"/>
                  </a:moveTo>
                  <a:lnTo>
                    <a:pt x="1154989" y="0"/>
                  </a:lnTo>
                  <a:lnTo>
                    <a:pt x="1154989" y="1664849"/>
                  </a:lnTo>
                  <a:lnTo>
                    <a:pt x="0" y="166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373269">
              <a:off x="726611" y="168652"/>
              <a:ext cx="3324980" cy="3907562"/>
            </a:xfrm>
            <a:custGeom>
              <a:avLst/>
              <a:gdLst/>
              <a:ahLst/>
              <a:cxnLst/>
              <a:rect l="l" t="t" r="r" b="b"/>
              <a:pathLst>
                <a:path w="3324980" h="3907562">
                  <a:moveTo>
                    <a:pt x="0" y="0"/>
                  </a:moveTo>
                  <a:lnTo>
                    <a:pt x="3324980" y="0"/>
                  </a:lnTo>
                  <a:lnTo>
                    <a:pt x="3324980" y="3907562"/>
                  </a:lnTo>
                  <a:lnTo>
                    <a:pt x="0" y="3907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2585204"/>
              <a:ext cx="487833" cy="823347"/>
            </a:xfrm>
            <a:custGeom>
              <a:avLst/>
              <a:gdLst/>
              <a:ahLst/>
              <a:cxnLst/>
              <a:rect l="l" t="t" r="r" b="b"/>
              <a:pathLst>
                <a:path w="487833" h="823347">
                  <a:moveTo>
                    <a:pt x="0" y="0"/>
                  </a:moveTo>
                  <a:lnTo>
                    <a:pt x="487833" y="0"/>
                  </a:lnTo>
                  <a:lnTo>
                    <a:pt x="487833" y="823346"/>
                  </a:lnTo>
                  <a:lnTo>
                    <a:pt x="0" y="823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16306" y="1310667"/>
            <a:ext cx="12654015" cy="2138320"/>
            <a:chOff x="0" y="0"/>
            <a:chExt cx="16872019" cy="2851093"/>
          </a:xfrm>
        </p:grpSpPr>
        <p:sp>
          <p:nvSpPr>
            <p:cNvPr id="7" name="Freeform 7"/>
            <p:cNvSpPr/>
            <p:nvPr/>
          </p:nvSpPr>
          <p:spPr>
            <a:xfrm>
              <a:off x="11128187" y="910167"/>
              <a:ext cx="4304726" cy="930897"/>
            </a:xfrm>
            <a:custGeom>
              <a:avLst/>
              <a:gdLst/>
              <a:ahLst/>
              <a:cxnLst/>
              <a:rect l="l" t="t" r="r" b="b"/>
              <a:pathLst>
                <a:path w="4304726" h="930897">
                  <a:moveTo>
                    <a:pt x="0" y="0"/>
                  </a:moveTo>
                  <a:lnTo>
                    <a:pt x="4304726" y="0"/>
                  </a:lnTo>
                  <a:lnTo>
                    <a:pt x="4304726" y="930897"/>
                  </a:lnTo>
                  <a:lnTo>
                    <a:pt x="0" y="930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6872019" cy="182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799"/>
                </a:lnSpc>
              </a:pPr>
              <a:r>
                <a:rPr lang="en-US" sz="8999">
                  <a:solidFill>
                    <a:srgbClr val="FDF5F5"/>
                  </a:solidFill>
                  <a:latin typeface="Pluma"/>
                  <a:ea typeface="Pluma"/>
                  <a:cs typeface="Pluma"/>
                  <a:sym typeface="Pluma"/>
                </a:rPr>
                <a:t>BUT WHY WOULD I DO IT?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474486" y="2218633"/>
              <a:ext cx="7923048" cy="632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90953" y="3528352"/>
            <a:ext cx="11211030" cy="4953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26404" lvl="1" indent="-613202" algn="l">
              <a:lnSpc>
                <a:spcPts val="7952"/>
              </a:lnSpc>
              <a:spcBef>
                <a:spcPct val="0"/>
              </a:spcBef>
              <a:buFont typeface="Arial"/>
              <a:buChar char="•"/>
            </a:pPr>
            <a:r>
              <a:rPr lang="en-US" sz="5680">
                <a:solidFill>
                  <a:srgbClr val="FDF5F5"/>
                </a:solidFill>
                <a:latin typeface="Pluma"/>
                <a:ea typeface="Pluma"/>
                <a:cs typeface="Pluma"/>
                <a:sym typeface="Pluma"/>
              </a:rPr>
              <a:t>SHOULD THERE BE A REASON?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endParaRPr lang="en-US" sz="5680">
              <a:solidFill>
                <a:srgbClr val="FDF5F5"/>
              </a:solidFill>
              <a:latin typeface="Pluma"/>
              <a:ea typeface="Pluma"/>
              <a:cs typeface="Pluma"/>
              <a:sym typeface="Pluma"/>
            </a:endParaRPr>
          </a:p>
          <a:p>
            <a:pPr marL="1226404" lvl="1" indent="-613202" algn="l">
              <a:lnSpc>
                <a:spcPts val="7952"/>
              </a:lnSpc>
              <a:spcBef>
                <a:spcPct val="0"/>
              </a:spcBef>
              <a:buFont typeface="Arial"/>
              <a:buChar char="•"/>
            </a:pPr>
            <a:r>
              <a:rPr lang="en-US" sz="5680" u="none" strike="noStrike">
                <a:solidFill>
                  <a:srgbClr val="FDF5F5"/>
                </a:solidFill>
                <a:latin typeface="Pluma"/>
                <a:ea typeface="Pluma"/>
                <a:cs typeface="Pluma"/>
                <a:sym typeface="Pluma"/>
              </a:rPr>
              <a:t>IS THERE VALUE TO A LETTER IF IT DOESN’T GET A RESPONSE? 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endParaRPr lang="en-US" sz="5680" u="none" strike="noStrike">
              <a:solidFill>
                <a:srgbClr val="FDF5F5"/>
              </a:solidFill>
              <a:latin typeface="Pluma"/>
              <a:ea typeface="Pluma"/>
              <a:cs typeface="Pluma"/>
              <a:sym typeface="Pluma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746938" y="6797377"/>
            <a:ext cx="1910529" cy="2935170"/>
          </a:xfrm>
          <a:custGeom>
            <a:avLst/>
            <a:gdLst/>
            <a:ahLst/>
            <a:cxnLst/>
            <a:rect l="l" t="t" r="r" b="b"/>
            <a:pathLst>
              <a:path w="1910529" h="2935170">
                <a:moveTo>
                  <a:pt x="0" y="0"/>
                </a:moveTo>
                <a:lnTo>
                  <a:pt x="1910528" y="0"/>
                </a:lnTo>
                <a:lnTo>
                  <a:pt x="1910528" y="2935170"/>
                </a:lnTo>
                <a:lnTo>
                  <a:pt x="0" y="29351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99389" y="2362634"/>
            <a:ext cx="8689223" cy="140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9"/>
              </a:lnSpc>
            </a:pPr>
            <a:r>
              <a:rPr lang="en-US" sz="9199">
                <a:solidFill>
                  <a:srgbClr val="EA4154"/>
                </a:solidFill>
                <a:latin typeface="Pluma"/>
                <a:ea typeface="Pluma"/>
                <a:cs typeface="Pluma"/>
                <a:sym typeface="Pluma"/>
              </a:rPr>
              <a:t>Be dramatic!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85799" y="4825054"/>
            <a:ext cx="7604290" cy="256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354689"/>
                </a:solidFill>
                <a:latin typeface="Pluma"/>
                <a:ea typeface="Pluma"/>
                <a:cs typeface="Pluma"/>
                <a:sym typeface="Pluma"/>
              </a:rPr>
              <a:t>This is not an email! so write from the heart </a:t>
            </a: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354689"/>
                </a:solidFill>
                <a:latin typeface="Pluma"/>
                <a:ea typeface="Pluma"/>
                <a:cs typeface="Pluma"/>
                <a:sym typeface="Pluma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8535779" y="3454254"/>
            <a:ext cx="2941776" cy="636159"/>
          </a:xfrm>
          <a:custGeom>
            <a:avLst/>
            <a:gdLst/>
            <a:ahLst/>
            <a:cxnLst/>
            <a:rect l="l" t="t" r="r" b="b"/>
            <a:pathLst>
              <a:path w="2941776" h="636159">
                <a:moveTo>
                  <a:pt x="0" y="0"/>
                </a:moveTo>
                <a:lnTo>
                  <a:pt x="2941776" y="0"/>
                </a:lnTo>
                <a:lnTo>
                  <a:pt x="2941776" y="636159"/>
                </a:lnTo>
                <a:lnTo>
                  <a:pt x="0" y="636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811" y="6166809"/>
            <a:ext cx="3062267" cy="4397511"/>
          </a:xfrm>
          <a:custGeom>
            <a:avLst/>
            <a:gdLst/>
            <a:ahLst/>
            <a:cxnLst/>
            <a:rect l="l" t="t" r="r" b="b"/>
            <a:pathLst>
              <a:path w="3062267" h="4397511">
                <a:moveTo>
                  <a:pt x="0" y="0"/>
                </a:moveTo>
                <a:lnTo>
                  <a:pt x="3062267" y="0"/>
                </a:lnTo>
                <a:lnTo>
                  <a:pt x="3062267" y="4397511"/>
                </a:lnTo>
                <a:lnTo>
                  <a:pt x="0" y="439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21469" y="458521"/>
            <a:ext cx="675663" cy="1140359"/>
          </a:xfrm>
          <a:custGeom>
            <a:avLst/>
            <a:gdLst/>
            <a:ahLst/>
            <a:cxnLst/>
            <a:rect l="l" t="t" r="r" b="b"/>
            <a:pathLst>
              <a:path w="675663" h="1140359">
                <a:moveTo>
                  <a:pt x="0" y="0"/>
                </a:moveTo>
                <a:lnTo>
                  <a:pt x="675662" y="0"/>
                </a:lnTo>
                <a:lnTo>
                  <a:pt x="675662" y="1140358"/>
                </a:lnTo>
                <a:lnTo>
                  <a:pt x="0" y="1140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15286">
            <a:off x="16077242" y="230632"/>
            <a:ext cx="458168" cy="773279"/>
          </a:xfrm>
          <a:custGeom>
            <a:avLst/>
            <a:gdLst/>
            <a:ahLst/>
            <a:cxnLst/>
            <a:rect l="l" t="t" r="r" b="b"/>
            <a:pathLst>
              <a:path w="458168" h="773279">
                <a:moveTo>
                  <a:pt x="0" y="0"/>
                </a:moveTo>
                <a:lnTo>
                  <a:pt x="458168" y="0"/>
                </a:lnTo>
                <a:lnTo>
                  <a:pt x="458168" y="773279"/>
                </a:lnTo>
                <a:lnTo>
                  <a:pt x="0" y="7732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01508">
            <a:off x="17368047" y="1611636"/>
            <a:ext cx="458168" cy="773279"/>
          </a:xfrm>
          <a:custGeom>
            <a:avLst/>
            <a:gdLst/>
            <a:ahLst/>
            <a:cxnLst/>
            <a:rect l="l" t="t" r="r" b="b"/>
            <a:pathLst>
              <a:path w="458168" h="773279">
                <a:moveTo>
                  <a:pt x="0" y="0"/>
                </a:moveTo>
                <a:lnTo>
                  <a:pt x="458168" y="0"/>
                </a:lnTo>
                <a:lnTo>
                  <a:pt x="458168" y="773279"/>
                </a:lnTo>
                <a:lnTo>
                  <a:pt x="0" y="7732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68104" y="1304925"/>
            <a:ext cx="11474119" cy="4654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2"/>
              </a:lnSpc>
              <a:spcBef>
                <a:spcPct val="0"/>
              </a:spcBef>
            </a:pPr>
            <a:r>
              <a:rPr lang="en-US" sz="3687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“We get old and get use to each other. We think</a:t>
            </a:r>
            <a:r>
              <a:rPr lang="en-US" sz="3687" u="none" strike="noStrike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 alike. We read each other’s minds. We know what the other wants without asking. Sometimes we irritate each other a little bit. Maybe sometimes take each other for granted”</a:t>
            </a: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87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87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56328" y="3756282"/>
            <a:ext cx="5883551" cy="3109221"/>
            <a:chOff x="0" y="0"/>
            <a:chExt cx="7844735" cy="4145629"/>
          </a:xfrm>
        </p:grpSpPr>
        <p:sp>
          <p:nvSpPr>
            <p:cNvPr id="4" name="Freeform 4"/>
            <p:cNvSpPr/>
            <p:nvPr/>
          </p:nvSpPr>
          <p:spPr>
            <a:xfrm>
              <a:off x="0" y="3297417"/>
              <a:ext cx="3922368" cy="848212"/>
            </a:xfrm>
            <a:custGeom>
              <a:avLst/>
              <a:gdLst/>
              <a:ahLst/>
              <a:cxnLst/>
              <a:rect l="l" t="t" r="r" b="b"/>
              <a:pathLst>
                <a:path w="3922368" h="848212">
                  <a:moveTo>
                    <a:pt x="0" y="0"/>
                  </a:moveTo>
                  <a:lnTo>
                    <a:pt x="3922368" y="0"/>
                  </a:lnTo>
                  <a:lnTo>
                    <a:pt x="3922368" y="848212"/>
                  </a:lnTo>
                  <a:lnTo>
                    <a:pt x="0" y="848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7844735" cy="304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40"/>
                </a:lnSpc>
              </a:pPr>
              <a:r>
                <a:rPr lang="en-US" sz="7450">
                  <a:solidFill>
                    <a:srgbClr val="EA4154"/>
                  </a:solidFill>
                  <a:latin typeface="Pluma"/>
                  <a:ea typeface="Pluma"/>
                  <a:cs typeface="Pluma"/>
                  <a:sym typeface="Pluma"/>
                </a:rPr>
                <a:t>famous letters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980965" y="5194831"/>
            <a:ext cx="4556669" cy="8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9"/>
              </a:lnSpc>
            </a:pPr>
            <a:r>
              <a:rPr lang="en-US" sz="2366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J</a:t>
            </a:r>
            <a:r>
              <a:rPr lang="en-US" sz="2366" u="none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ohnny Cash, 1994</a:t>
            </a:r>
          </a:p>
          <a:p>
            <a:pPr marL="0" lvl="0" indent="0" algn="l">
              <a:lnSpc>
                <a:spcPts val="3549"/>
              </a:lnSpc>
            </a:pPr>
            <a:endParaRPr lang="en-US" sz="2366" u="none">
              <a:solidFill>
                <a:srgbClr val="354689"/>
              </a:solidFill>
              <a:latin typeface="Nunito 1"/>
              <a:ea typeface="Nunito 1"/>
              <a:cs typeface="Nunito 1"/>
              <a:sym typeface="Nunito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6705" y="8795258"/>
            <a:ext cx="5651037" cy="8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9"/>
              </a:lnSpc>
            </a:pPr>
            <a:r>
              <a:rPr lang="en-US" sz="2366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Ronald Reagan,</a:t>
            </a:r>
            <a:r>
              <a:rPr lang="en-US" sz="2366" u="none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 1972</a:t>
            </a:r>
          </a:p>
          <a:p>
            <a:pPr marL="0" lvl="0" indent="0" algn="l">
              <a:lnSpc>
                <a:spcPts val="3549"/>
              </a:lnSpc>
            </a:pPr>
            <a:endParaRPr lang="en-US" sz="2366" u="none">
              <a:solidFill>
                <a:srgbClr val="354689"/>
              </a:solidFill>
              <a:latin typeface="Nunito 1"/>
              <a:ea typeface="Nunito 1"/>
              <a:cs typeface="Nunito 1"/>
              <a:sym typeface="Nunito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68104" y="6042351"/>
            <a:ext cx="11474119" cy="328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‘The important thing is I don’t want to be without you for the next 20</a:t>
            </a:r>
            <a:r>
              <a:rPr lang="en-US" sz="3690" u="none" strike="noStrike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 years, or 40, or however many there are. I’ve gotten very used to being happy and I love you very much indeed.”</a:t>
            </a: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90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</p:txBody>
      </p:sp>
      <p:sp>
        <p:nvSpPr>
          <p:cNvPr id="9" name="Freeform 9"/>
          <p:cNvSpPr/>
          <p:nvPr/>
        </p:nvSpPr>
        <p:spPr>
          <a:xfrm rot="1341755">
            <a:off x="-296153" y="942795"/>
            <a:ext cx="1217073" cy="2118324"/>
          </a:xfrm>
          <a:custGeom>
            <a:avLst/>
            <a:gdLst/>
            <a:ahLst/>
            <a:cxnLst/>
            <a:rect l="l" t="t" r="r" b="b"/>
            <a:pathLst>
              <a:path w="1217073" h="2118324">
                <a:moveTo>
                  <a:pt x="0" y="0"/>
                </a:moveTo>
                <a:lnTo>
                  <a:pt x="1217074" y="0"/>
                </a:lnTo>
                <a:lnTo>
                  <a:pt x="1217074" y="2118324"/>
                </a:lnTo>
                <a:lnTo>
                  <a:pt x="0" y="211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341755" flipH="1">
            <a:off x="15974444" y="-946367"/>
            <a:ext cx="1212044" cy="2109571"/>
          </a:xfrm>
          <a:custGeom>
            <a:avLst/>
            <a:gdLst/>
            <a:ahLst/>
            <a:cxnLst/>
            <a:rect l="l" t="t" r="r" b="b"/>
            <a:pathLst>
              <a:path w="1212044" h="2109571">
                <a:moveTo>
                  <a:pt x="1212045" y="0"/>
                </a:moveTo>
                <a:lnTo>
                  <a:pt x="0" y="0"/>
                </a:lnTo>
                <a:lnTo>
                  <a:pt x="0" y="2109571"/>
                </a:lnTo>
                <a:lnTo>
                  <a:pt x="1212045" y="2109571"/>
                </a:lnTo>
                <a:lnTo>
                  <a:pt x="12120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341755" flipH="1">
            <a:off x="16993465" y="9090568"/>
            <a:ext cx="1097517" cy="1910235"/>
          </a:xfrm>
          <a:custGeom>
            <a:avLst/>
            <a:gdLst/>
            <a:ahLst/>
            <a:cxnLst/>
            <a:rect l="l" t="t" r="r" b="b"/>
            <a:pathLst>
              <a:path w="1097517" h="1910235">
                <a:moveTo>
                  <a:pt x="1097517" y="0"/>
                </a:moveTo>
                <a:lnTo>
                  <a:pt x="0" y="0"/>
                </a:lnTo>
                <a:lnTo>
                  <a:pt x="0" y="1910234"/>
                </a:lnTo>
                <a:lnTo>
                  <a:pt x="1097517" y="1910234"/>
                </a:lnTo>
                <a:lnTo>
                  <a:pt x="10975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68104" y="1035699"/>
            <a:ext cx="11474119" cy="198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“I can only</a:t>
            </a:r>
            <a:r>
              <a:rPr lang="en-US" sz="3690" u="none" strike="noStrike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 live, either altogether with you or not at all.”</a:t>
            </a: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90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75140" y="2240687"/>
            <a:ext cx="4556669" cy="8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9"/>
              </a:lnSpc>
            </a:pPr>
            <a:r>
              <a:rPr lang="en-US" sz="2366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Ludwig van Beet</a:t>
            </a:r>
            <a:r>
              <a:rPr lang="en-US" sz="2366" u="none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hoven, 1812</a:t>
            </a:r>
          </a:p>
          <a:p>
            <a:pPr marL="0" lvl="0" indent="0" algn="l">
              <a:lnSpc>
                <a:spcPts val="3549"/>
              </a:lnSpc>
            </a:pPr>
            <a:endParaRPr lang="en-US" sz="2366" u="none">
              <a:solidFill>
                <a:srgbClr val="354689"/>
              </a:solidFill>
              <a:latin typeface="Nunito 1"/>
              <a:ea typeface="Nunito 1"/>
              <a:cs typeface="Nunito 1"/>
              <a:sym typeface="Nunito 1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789535" y="3402437"/>
            <a:ext cx="11474119" cy="191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6"/>
              </a:lnSpc>
              <a:spcBef>
                <a:spcPct val="0"/>
              </a:spcBef>
            </a:pPr>
            <a:r>
              <a:rPr lang="en-US" sz="3690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“A few days ago I thought I</a:t>
            </a:r>
            <a:r>
              <a:rPr lang="en-US" sz="3690" u="none" strike="noStrike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 loved you; but since I last saw you I feel I love you a thousand times more.”</a:t>
            </a:r>
          </a:p>
          <a:p>
            <a:pPr algn="l">
              <a:lnSpc>
                <a:spcPts val="5166"/>
              </a:lnSpc>
              <a:spcBef>
                <a:spcPct val="0"/>
              </a:spcBef>
            </a:pPr>
            <a:endParaRPr lang="en-US" sz="3690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31331" y="5251811"/>
            <a:ext cx="4556669" cy="41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9"/>
              </a:lnSpc>
            </a:pPr>
            <a:r>
              <a:rPr lang="en-US" sz="2366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Napoleon B</a:t>
            </a:r>
            <a:r>
              <a:rPr lang="en-US" sz="2366" u="none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onaparte, 1790s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68104" y="6303528"/>
            <a:ext cx="11863705" cy="3358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2"/>
              </a:lnSpc>
              <a:spcBef>
                <a:spcPct val="0"/>
              </a:spcBef>
            </a:pPr>
            <a:r>
              <a:rPr lang="en-US" sz="3687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“I can’t say how every tim</a:t>
            </a:r>
            <a:r>
              <a:rPr lang="en-US" sz="3687" u="none" strike="noStrike">
                <a:solidFill>
                  <a:srgbClr val="354689"/>
                </a:solidFill>
                <a:latin typeface="Nunito 2"/>
                <a:ea typeface="Nunito 2"/>
                <a:cs typeface="Nunito 2"/>
                <a:sym typeface="Nunito 2"/>
              </a:rPr>
              <a:t>e I ever put my arms around you, I felt that I was home. Nor too many things. But we were always cheerful and jokers together”</a:t>
            </a: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87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  <a:p>
            <a:pPr algn="l">
              <a:lnSpc>
                <a:spcPts val="5722"/>
              </a:lnSpc>
              <a:spcBef>
                <a:spcPct val="0"/>
              </a:spcBef>
            </a:pPr>
            <a:endParaRPr lang="en-US" sz="3687" u="none" strike="noStrike">
              <a:solidFill>
                <a:srgbClr val="354689"/>
              </a:solidFill>
              <a:latin typeface="Nunito 2"/>
              <a:ea typeface="Nunito 2"/>
              <a:cs typeface="Nunito 2"/>
              <a:sym typeface="Nunito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150239" y="9090134"/>
            <a:ext cx="5842909" cy="8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49"/>
              </a:lnSpc>
            </a:pPr>
            <a:r>
              <a:rPr lang="en-US" sz="2366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Ernest Hemingway</a:t>
            </a:r>
            <a:r>
              <a:rPr lang="en-US" sz="2366" u="none">
                <a:solidFill>
                  <a:srgbClr val="354689"/>
                </a:solidFill>
                <a:latin typeface="Nunito 1"/>
                <a:ea typeface="Nunito 1"/>
                <a:cs typeface="Nunito 1"/>
                <a:sym typeface="Nunito 1"/>
              </a:rPr>
              <a:t>, 1951</a:t>
            </a:r>
          </a:p>
          <a:p>
            <a:pPr marL="0" lvl="0" indent="0" algn="l">
              <a:lnSpc>
                <a:spcPts val="3549"/>
              </a:lnSpc>
            </a:pPr>
            <a:endParaRPr lang="en-US" sz="2366" u="none">
              <a:solidFill>
                <a:srgbClr val="354689"/>
              </a:solidFill>
              <a:latin typeface="Nunito 1"/>
              <a:ea typeface="Nunito 1"/>
              <a:cs typeface="Nunito 1"/>
              <a:sym typeface="Nunito 1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56328" y="3756282"/>
            <a:ext cx="5883551" cy="3109221"/>
            <a:chOff x="0" y="0"/>
            <a:chExt cx="7844735" cy="4145629"/>
          </a:xfrm>
        </p:grpSpPr>
        <p:sp>
          <p:nvSpPr>
            <p:cNvPr id="9" name="Freeform 9"/>
            <p:cNvSpPr/>
            <p:nvPr/>
          </p:nvSpPr>
          <p:spPr>
            <a:xfrm>
              <a:off x="0" y="3297417"/>
              <a:ext cx="3922368" cy="848212"/>
            </a:xfrm>
            <a:custGeom>
              <a:avLst/>
              <a:gdLst/>
              <a:ahLst/>
              <a:cxnLst/>
              <a:rect l="l" t="t" r="r" b="b"/>
              <a:pathLst>
                <a:path w="3922368" h="848212">
                  <a:moveTo>
                    <a:pt x="0" y="0"/>
                  </a:moveTo>
                  <a:lnTo>
                    <a:pt x="3922368" y="0"/>
                  </a:lnTo>
                  <a:lnTo>
                    <a:pt x="3922368" y="848212"/>
                  </a:lnTo>
                  <a:lnTo>
                    <a:pt x="0" y="848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7844735" cy="3046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40"/>
                </a:lnSpc>
              </a:pPr>
              <a:r>
                <a:rPr lang="en-US" sz="7450">
                  <a:solidFill>
                    <a:srgbClr val="EA4154"/>
                  </a:solidFill>
                  <a:latin typeface="Pluma"/>
                  <a:ea typeface="Pluma"/>
                  <a:cs typeface="Pluma"/>
                  <a:sym typeface="Pluma"/>
                </a:rPr>
                <a:t>famous letters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1341755">
            <a:off x="-296153" y="942795"/>
            <a:ext cx="1217073" cy="2118324"/>
          </a:xfrm>
          <a:custGeom>
            <a:avLst/>
            <a:gdLst/>
            <a:ahLst/>
            <a:cxnLst/>
            <a:rect l="l" t="t" r="r" b="b"/>
            <a:pathLst>
              <a:path w="1217073" h="2118324">
                <a:moveTo>
                  <a:pt x="0" y="0"/>
                </a:moveTo>
                <a:lnTo>
                  <a:pt x="1217074" y="0"/>
                </a:lnTo>
                <a:lnTo>
                  <a:pt x="1217074" y="2118324"/>
                </a:lnTo>
                <a:lnTo>
                  <a:pt x="0" y="2118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341755" flipH="1">
            <a:off x="15974444" y="-946367"/>
            <a:ext cx="1212044" cy="2109571"/>
          </a:xfrm>
          <a:custGeom>
            <a:avLst/>
            <a:gdLst/>
            <a:ahLst/>
            <a:cxnLst/>
            <a:rect l="l" t="t" r="r" b="b"/>
            <a:pathLst>
              <a:path w="1212044" h="2109571">
                <a:moveTo>
                  <a:pt x="1212045" y="0"/>
                </a:moveTo>
                <a:lnTo>
                  <a:pt x="0" y="0"/>
                </a:lnTo>
                <a:lnTo>
                  <a:pt x="0" y="2109571"/>
                </a:lnTo>
                <a:lnTo>
                  <a:pt x="1212045" y="2109571"/>
                </a:lnTo>
                <a:lnTo>
                  <a:pt x="12120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41755" flipH="1">
            <a:off x="16993465" y="9090568"/>
            <a:ext cx="1097517" cy="1910235"/>
          </a:xfrm>
          <a:custGeom>
            <a:avLst/>
            <a:gdLst/>
            <a:ahLst/>
            <a:cxnLst/>
            <a:rect l="l" t="t" r="r" b="b"/>
            <a:pathLst>
              <a:path w="1097517" h="1910235">
                <a:moveTo>
                  <a:pt x="1097517" y="0"/>
                </a:moveTo>
                <a:lnTo>
                  <a:pt x="0" y="0"/>
                </a:lnTo>
                <a:lnTo>
                  <a:pt x="0" y="1910234"/>
                </a:lnTo>
                <a:lnTo>
                  <a:pt x="1097517" y="1910234"/>
                </a:lnTo>
                <a:lnTo>
                  <a:pt x="10975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Pluma</vt:lpstr>
      <vt:lpstr>Nunito 1</vt:lpstr>
      <vt:lpstr>Arial</vt:lpstr>
      <vt:lpstr>Nunito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LOVE LETTERS</dc:title>
  <dc:creator>1</dc:creator>
  <cp:lastModifiedBy>Cleopatra Kalogerakou</cp:lastModifiedBy>
  <cp:revision>2</cp:revision>
  <dcterms:created xsi:type="dcterms:W3CDTF">2006-08-16T00:00:00Z</dcterms:created>
  <dcterms:modified xsi:type="dcterms:W3CDTF">2025-05-14T18:03:58Z</dcterms:modified>
  <dc:identifier>DAGk408KWmk</dc:identifier>
</cp:coreProperties>
</file>