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Lst>
  <p:notesMasterIdLst>
    <p:notesMasterId r:id="rId18"/>
  </p:notesMasterIdLst>
  <p:sldIdLst>
    <p:sldId id="256" r:id="rId2"/>
    <p:sldId id="275" r:id="rId3"/>
    <p:sldId id="257" r:id="rId4"/>
    <p:sldId id="320" r:id="rId5"/>
    <p:sldId id="321" r:id="rId6"/>
    <p:sldId id="260" r:id="rId7"/>
    <p:sldId id="319" r:id="rId8"/>
    <p:sldId id="317" r:id="rId9"/>
    <p:sldId id="261" r:id="rId10"/>
    <p:sldId id="318" r:id="rId11"/>
    <p:sldId id="262" r:id="rId12"/>
    <p:sldId id="278" r:id="rId13"/>
    <p:sldId id="310" r:id="rId14"/>
    <p:sldId id="311" r:id="rId15"/>
    <p:sldId id="312" r:id="rId16"/>
    <p:sldId id="315" r:id="rId17"/>
  </p:sldIdLst>
  <p:sldSz cx="9144000" cy="5143500" type="screen16x9"/>
  <p:notesSz cx="6858000" cy="9144000"/>
  <p:embeddedFontLst>
    <p:embeddedFont>
      <p:font typeface="Fira Sans Extra Condensed Medium" panose="020B0604020202020204" charset="0"/>
      <p:regular r:id="rId19"/>
      <p:bold r:id="rId20"/>
      <p:italic r:id="rId21"/>
      <p:boldItalic r:id="rId22"/>
    </p:embeddedFont>
    <p:embeddedFont>
      <p:font typeface="Gabriola" panose="04040605051002020D02" pitchFamily="82" charset="0"/>
      <p:regular r:id="rId23"/>
    </p:embeddedFont>
    <p:embeddedFont>
      <p:font typeface="Gaegu" pitchFamily="2" charset="0"/>
      <p:regular r:id="rId24"/>
      <p:bold r:id="rId25"/>
    </p:embeddedFont>
    <p:embeddedFont>
      <p:font typeface="Questrial" pitchFamily="2"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99" userDrawn="1">
          <p15:clr>
            <a:srgbClr val="9AA0A6"/>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B4C0869-CF46-4A68-82EF-9FA4580F99C3}">
  <a:tblStyle styleId="{8B4C0869-CF46-4A68-82EF-9FA4580F99C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018" y="58"/>
      </p:cViewPr>
      <p:guideLst>
        <p:guide orient="horz" pos="599"/>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071636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3" name="Google Shape;91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8463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8"/>
        <p:cNvGrpSpPr/>
        <p:nvPr/>
      </p:nvGrpSpPr>
      <p:grpSpPr>
        <a:xfrm>
          <a:off x="0" y="0"/>
          <a:ext cx="0" cy="0"/>
          <a:chOff x="0" y="0"/>
          <a:chExt cx="0" cy="0"/>
        </a:xfrm>
      </p:grpSpPr>
      <p:sp>
        <p:nvSpPr>
          <p:cNvPr id="2449" name="Google Shape;2449;g124fae517e5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0" name="Google Shape;2450;g124fae517e5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4480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b662e0629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b662e0629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83610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b662e0629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b662e0629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1176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gae31c0142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8" name="Google Shape;1028;gae31c0142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4222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124c8e22b26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1" name="Google Shape;1041;g124c8e22b26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974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2"/>
        <p:cNvGrpSpPr/>
        <p:nvPr/>
      </p:nvGrpSpPr>
      <p:grpSpPr>
        <a:xfrm>
          <a:off x="0" y="0"/>
          <a:ext cx="0" cy="0"/>
          <a:chOff x="0" y="0"/>
          <a:chExt cx="0" cy="0"/>
        </a:xfrm>
      </p:grpSpPr>
      <p:sp>
        <p:nvSpPr>
          <p:cNvPr id="2673" name="Google Shape;2673;g124fae517e5_0_10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4" name="Google Shape;2674;g124fae517e5_0_10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8320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8"/>
        <p:cNvGrpSpPr/>
        <p:nvPr/>
      </p:nvGrpSpPr>
      <p:grpSpPr>
        <a:xfrm>
          <a:off x="0" y="0"/>
          <a:ext cx="0" cy="0"/>
          <a:chOff x="0" y="0"/>
          <a:chExt cx="0" cy="0"/>
        </a:xfrm>
      </p:grpSpPr>
      <p:sp>
        <p:nvSpPr>
          <p:cNvPr id="3819" name="Google Shape;3819;gbadf322efb_0_8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0" name="Google Shape;3820;gbadf322efb_0_8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4606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0"/>
        <p:cNvGrpSpPr/>
        <p:nvPr/>
      </p:nvGrpSpPr>
      <p:grpSpPr>
        <a:xfrm>
          <a:off x="0" y="0"/>
          <a:ext cx="0" cy="0"/>
          <a:chOff x="0" y="0"/>
          <a:chExt cx="0" cy="0"/>
        </a:xfrm>
      </p:grpSpPr>
      <p:sp>
        <p:nvSpPr>
          <p:cNvPr id="3851" name="Google Shape;3851;gbadf322efb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2" name="Google Shape;3852;gbadf322efb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5746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5"/>
        <p:cNvGrpSpPr/>
        <p:nvPr/>
      </p:nvGrpSpPr>
      <p:grpSpPr>
        <a:xfrm>
          <a:off x="0" y="0"/>
          <a:ext cx="0" cy="0"/>
          <a:chOff x="0" y="0"/>
          <a:chExt cx="0" cy="0"/>
        </a:xfrm>
      </p:grpSpPr>
      <p:sp>
        <p:nvSpPr>
          <p:cNvPr id="3906" name="Google Shape;3906;gbadf322efb_0_9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7" name="Google Shape;3907;gbadf322efb_0_9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658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3"/>
        <p:cNvGrpSpPr/>
        <p:nvPr/>
      </p:nvGrpSpPr>
      <p:grpSpPr>
        <a:xfrm>
          <a:off x="0" y="0"/>
          <a:ext cx="0" cy="0"/>
          <a:chOff x="0" y="0"/>
          <a:chExt cx="0" cy="0"/>
        </a:xfrm>
      </p:grpSpPr>
      <p:sp>
        <p:nvSpPr>
          <p:cNvPr id="4064" name="Google Shape;4064;gbadf322efb_0_166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5" name="Google Shape;4065;gbadf322efb_0_16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6274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slidesgo.com/" TargetMode="External"/><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hyperlink" Target="https://www.freepik.com/" TargetMode="External"/><Relationship Id="rId4" Type="http://schemas.openxmlformats.org/officeDocument/2006/relationships/hyperlink" Target="https://www.flaticon.com/" TargetMode="Externa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824475" y="922450"/>
            <a:ext cx="5495100" cy="2355600"/>
          </a:xfrm>
          <a:prstGeom prst="rect">
            <a:avLst/>
          </a:prstGeom>
        </p:spPr>
        <p:txBody>
          <a:bodyPr spcFirstLastPara="1" wrap="square" lIns="91425" tIns="91425" rIns="91425" bIns="91425" anchor="ctr" anchorCtr="0">
            <a:normAutofit/>
          </a:bodyPr>
          <a:lstStyle>
            <a:lvl1pPr lvl="0" algn="ctr">
              <a:lnSpc>
                <a:spcPct val="60000"/>
              </a:lnSpc>
              <a:spcBef>
                <a:spcPts val="0"/>
              </a:spcBef>
              <a:spcAft>
                <a:spcPts val="0"/>
              </a:spcAft>
              <a:buClr>
                <a:schemeClr val="lt1"/>
              </a:buClr>
              <a:buSzPts val="5200"/>
              <a:buFont typeface="Permanent Marker"/>
              <a:buNone/>
              <a:defRPr sz="6300">
                <a:solidFill>
                  <a:schemeClr val="dk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1730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Sarala"/>
              <a:buNone/>
              <a:defRPr sz="1600">
                <a:solidFill>
                  <a:schemeClr val="dk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73625" y="3049157"/>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flipH="1">
            <a:off x="7879660" y="0"/>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149652" y="3265650"/>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49697" y="-77400"/>
            <a:ext cx="1679697" cy="3343055"/>
          </a:xfrm>
          <a:custGeom>
            <a:avLst/>
            <a:gdLst/>
            <a:ahLst/>
            <a:cxnLst/>
            <a:rect l="l" t="t" r="r" b="b"/>
            <a:pathLst>
              <a:path w="45953" h="91459" extrusionOk="0">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5024955" y="28281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5400000">
            <a:off x="2100580" y="-974146"/>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7436397" y="371024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73200" y="1881710"/>
            <a:ext cx="164686" cy="14521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201950" y="34967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79125" y="2050208"/>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330075" y="110444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4692225" y="2512325"/>
            <a:ext cx="36516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sz="5300"/>
            </a:lvl1pPr>
            <a:lvl2pPr lvl="1" algn="ctr" rtl="0">
              <a:spcBef>
                <a:spcPts val="0"/>
              </a:spcBef>
              <a:spcAft>
                <a:spcPts val="0"/>
              </a:spcAft>
              <a:buClr>
                <a:srgbClr val="233C4F"/>
              </a:buClr>
              <a:buSzPts val="1800"/>
              <a:buNone/>
              <a:defRPr sz="1800">
                <a:solidFill>
                  <a:srgbClr val="233C4F"/>
                </a:solidFill>
              </a:defRPr>
            </a:lvl2pPr>
            <a:lvl3pPr lvl="2" algn="ctr" rtl="0">
              <a:spcBef>
                <a:spcPts val="0"/>
              </a:spcBef>
              <a:spcAft>
                <a:spcPts val="0"/>
              </a:spcAft>
              <a:buClr>
                <a:srgbClr val="233C4F"/>
              </a:buClr>
              <a:buSzPts val="1800"/>
              <a:buNone/>
              <a:defRPr sz="1800">
                <a:solidFill>
                  <a:srgbClr val="233C4F"/>
                </a:solidFill>
              </a:defRPr>
            </a:lvl3pPr>
            <a:lvl4pPr lvl="3" algn="ctr" rtl="0">
              <a:spcBef>
                <a:spcPts val="0"/>
              </a:spcBef>
              <a:spcAft>
                <a:spcPts val="0"/>
              </a:spcAft>
              <a:buClr>
                <a:srgbClr val="233C4F"/>
              </a:buClr>
              <a:buSzPts val="1800"/>
              <a:buNone/>
              <a:defRPr sz="1800">
                <a:solidFill>
                  <a:srgbClr val="233C4F"/>
                </a:solidFill>
              </a:defRPr>
            </a:lvl4pPr>
            <a:lvl5pPr lvl="4" algn="ctr" rtl="0">
              <a:spcBef>
                <a:spcPts val="0"/>
              </a:spcBef>
              <a:spcAft>
                <a:spcPts val="0"/>
              </a:spcAft>
              <a:buClr>
                <a:srgbClr val="233C4F"/>
              </a:buClr>
              <a:buSzPts val="1800"/>
              <a:buNone/>
              <a:defRPr sz="1800">
                <a:solidFill>
                  <a:srgbClr val="233C4F"/>
                </a:solidFill>
              </a:defRPr>
            </a:lvl5pPr>
            <a:lvl6pPr lvl="5" algn="ctr" rtl="0">
              <a:spcBef>
                <a:spcPts val="0"/>
              </a:spcBef>
              <a:spcAft>
                <a:spcPts val="0"/>
              </a:spcAft>
              <a:buClr>
                <a:srgbClr val="233C4F"/>
              </a:buClr>
              <a:buSzPts val="1800"/>
              <a:buNone/>
              <a:defRPr sz="1800">
                <a:solidFill>
                  <a:srgbClr val="233C4F"/>
                </a:solidFill>
              </a:defRPr>
            </a:lvl6pPr>
            <a:lvl7pPr lvl="6" algn="ctr" rtl="0">
              <a:spcBef>
                <a:spcPts val="0"/>
              </a:spcBef>
              <a:spcAft>
                <a:spcPts val="0"/>
              </a:spcAft>
              <a:buClr>
                <a:srgbClr val="233C4F"/>
              </a:buClr>
              <a:buSzPts val="1800"/>
              <a:buNone/>
              <a:defRPr sz="1800">
                <a:solidFill>
                  <a:srgbClr val="233C4F"/>
                </a:solidFill>
              </a:defRPr>
            </a:lvl7pPr>
            <a:lvl8pPr lvl="7" algn="ctr" rtl="0">
              <a:spcBef>
                <a:spcPts val="0"/>
              </a:spcBef>
              <a:spcAft>
                <a:spcPts val="0"/>
              </a:spcAft>
              <a:buClr>
                <a:srgbClr val="233C4F"/>
              </a:buClr>
              <a:buSzPts val="1800"/>
              <a:buNone/>
              <a:defRPr sz="1800">
                <a:solidFill>
                  <a:srgbClr val="233C4F"/>
                </a:solidFill>
              </a:defRPr>
            </a:lvl8pPr>
            <a:lvl9pPr lvl="8" algn="ctr" rtl="0">
              <a:spcBef>
                <a:spcPts val="0"/>
              </a:spcBef>
              <a:spcAft>
                <a:spcPts val="0"/>
              </a:spcAft>
              <a:buClr>
                <a:srgbClr val="233C4F"/>
              </a:buClr>
              <a:buSzPts val="1800"/>
              <a:buNone/>
              <a:defRPr sz="1800">
                <a:solidFill>
                  <a:srgbClr val="233C4F"/>
                </a:solidFill>
              </a:defRPr>
            </a:lvl9pPr>
          </a:lstStyle>
          <a:p>
            <a:endParaRPr/>
          </a:p>
        </p:txBody>
      </p:sp>
      <p:sp>
        <p:nvSpPr>
          <p:cNvPr id="25" name="Google Shape;25;p3"/>
          <p:cNvSpPr txBox="1">
            <a:spLocks noGrp="1"/>
          </p:cNvSpPr>
          <p:nvPr>
            <p:ph type="subTitle" idx="1"/>
          </p:nvPr>
        </p:nvSpPr>
        <p:spPr>
          <a:xfrm>
            <a:off x="4692325" y="3056925"/>
            <a:ext cx="2633100" cy="577800"/>
          </a:xfrm>
          <a:prstGeom prst="rect">
            <a:avLst/>
          </a:prstGeom>
        </p:spPr>
        <p:txBody>
          <a:bodyPr spcFirstLastPara="1" wrap="square" lIns="91425" tIns="91425" rIns="91425" bIns="91425" anchor="t" anchorCtr="0">
            <a:normAutofit/>
          </a:bodyPr>
          <a:lstStyle>
            <a:lvl1pPr lvl="0" rtl="0">
              <a:lnSpc>
                <a:spcPct val="80000"/>
              </a:lnSpc>
              <a:spcBef>
                <a:spcPts val="0"/>
              </a:spcBef>
              <a:spcAft>
                <a:spcPts val="0"/>
              </a:spcAft>
              <a:buSzPts val="1300"/>
              <a:buNone/>
              <a:defRPr b="0"/>
            </a:lvl1pPr>
            <a:lvl2pPr lvl="1" algn="ctr" rtl="0">
              <a:lnSpc>
                <a:spcPct val="100000"/>
              </a:lnSpc>
              <a:spcBef>
                <a:spcPts val="0"/>
              </a:spcBef>
              <a:spcAft>
                <a:spcPts val="0"/>
              </a:spcAft>
              <a:buClr>
                <a:srgbClr val="541C1D"/>
              </a:buClr>
              <a:buSzPts val="1600"/>
              <a:buNone/>
              <a:defRPr>
                <a:solidFill>
                  <a:srgbClr val="541C1D"/>
                </a:solidFill>
              </a:defRPr>
            </a:lvl2pPr>
            <a:lvl3pPr lvl="2" algn="ctr" rtl="0">
              <a:lnSpc>
                <a:spcPct val="100000"/>
              </a:lnSpc>
              <a:spcBef>
                <a:spcPts val="0"/>
              </a:spcBef>
              <a:spcAft>
                <a:spcPts val="0"/>
              </a:spcAft>
              <a:buClr>
                <a:srgbClr val="541C1D"/>
              </a:buClr>
              <a:buSzPts val="1600"/>
              <a:buNone/>
              <a:defRPr>
                <a:solidFill>
                  <a:srgbClr val="541C1D"/>
                </a:solidFill>
              </a:defRPr>
            </a:lvl3pPr>
            <a:lvl4pPr lvl="3" algn="ctr" rtl="0">
              <a:lnSpc>
                <a:spcPct val="100000"/>
              </a:lnSpc>
              <a:spcBef>
                <a:spcPts val="0"/>
              </a:spcBef>
              <a:spcAft>
                <a:spcPts val="0"/>
              </a:spcAft>
              <a:buClr>
                <a:srgbClr val="541C1D"/>
              </a:buClr>
              <a:buSzPts val="1600"/>
              <a:buNone/>
              <a:defRPr>
                <a:solidFill>
                  <a:srgbClr val="541C1D"/>
                </a:solidFill>
              </a:defRPr>
            </a:lvl4pPr>
            <a:lvl5pPr lvl="4" algn="ctr" rtl="0">
              <a:lnSpc>
                <a:spcPct val="100000"/>
              </a:lnSpc>
              <a:spcBef>
                <a:spcPts val="0"/>
              </a:spcBef>
              <a:spcAft>
                <a:spcPts val="0"/>
              </a:spcAft>
              <a:buClr>
                <a:srgbClr val="541C1D"/>
              </a:buClr>
              <a:buSzPts val="1600"/>
              <a:buNone/>
              <a:defRPr>
                <a:solidFill>
                  <a:srgbClr val="541C1D"/>
                </a:solidFill>
              </a:defRPr>
            </a:lvl5pPr>
            <a:lvl6pPr lvl="5" algn="ctr" rtl="0">
              <a:lnSpc>
                <a:spcPct val="100000"/>
              </a:lnSpc>
              <a:spcBef>
                <a:spcPts val="0"/>
              </a:spcBef>
              <a:spcAft>
                <a:spcPts val="0"/>
              </a:spcAft>
              <a:buClr>
                <a:srgbClr val="541C1D"/>
              </a:buClr>
              <a:buSzPts val="1600"/>
              <a:buNone/>
              <a:defRPr>
                <a:solidFill>
                  <a:srgbClr val="541C1D"/>
                </a:solidFill>
              </a:defRPr>
            </a:lvl6pPr>
            <a:lvl7pPr lvl="6" algn="ctr" rtl="0">
              <a:lnSpc>
                <a:spcPct val="100000"/>
              </a:lnSpc>
              <a:spcBef>
                <a:spcPts val="0"/>
              </a:spcBef>
              <a:spcAft>
                <a:spcPts val="0"/>
              </a:spcAft>
              <a:buClr>
                <a:srgbClr val="541C1D"/>
              </a:buClr>
              <a:buSzPts val="1600"/>
              <a:buNone/>
              <a:defRPr>
                <a:solidFill>
                  <a:srgbClr val="541C1D"/>
                </a:solidFill>
              </a:defRPr>
            </a:lvl7pPr>
            <a:lvl8pPr lvl="7" algn="ctr" rtl="0">
              <a:lnSpc>
                <a:spcPct val="100000"/>
              </a:lnSpc>
              <a:spcBef>
                <a:spcPts val="0"/>
              </a:spcBef>
              <a:spcAft>
                <a:spcPts val="0"/>
              </a:spcAft>
              <a:buClr>
                <a:srgbClr val="541C1D"/>
              </a:buClr>
              <a:buSzPts val="1600"/>
              <a:buNone/>
              <a:defRPr>
                <a:solidFill>
                  <a:srgbClr val="541C1D"/>
                </a:solidFill>
              </a:defRPr>
            </a:lvl8pPr>
            <a:lvl9pPr lvl="8" algn="ctr" rtl="0">
              <a:lnSpc>
                <a:spcPct val="100000"/>
              </a:lnSpc>
              <a:spcBef>
                <a:spcPts val="0"/>
              </a:spcBef>
              <a:spcAft>
                <a:spcPts val="0"/>
              </a:spcAft>
              <a:buClr>
                <a:srgbClr val="541C1D"/>
              </a:buClr>
              <a:buSzPts val="1600"/>
              <a:buNone/>
              <a:defRPr>
                <a:solidFill>
                  <a:srgbClr val="541C1D"/>
                </a:solidFill>
              </a:defRPr>
            </a:lvl9pPr>
          </a:lstStyle>
          <a:p>
            <a:endParaRPr/>
          </a:p>
        </p:txBody>
      </p:sp>
      <p:sp>
        <p:nvSpPr>
          <p:cNvPr id="26" name="Google Shape;26;p3"/>
          <p:cNvSpPr txBox="1">
            <a:spLocks noGrp="1"/>
          </p:cNvSpPr>
          <p:nvPr>
            <p:ph type="title" idx="2" hasCustomPrompt="1"/>
          </p:nvPr>
        </p:nvSpPr>
        <p:spPr>
          <a:xfrm>
            <a:off x="4692150" y="1852600"/>
            <a:ext cx="36516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7" name="Google Shape;27;p3"/>
          <p:cNvSpPr/>
          <p:nvPr/>
        </p:nvSpPr>
        <p:spPr>
          <a:xfrm rot="344346">
            <a:off x="480452" y="655498"/>
            <a:ext cx="10168802" cy="2133352"/>
          </a:xfrm>
          <a:custGeom>
            <a:avLst/>
            <a:gdLst/>
            <a:ahLst/>
            <a:cxnLst/>
            <a:rect l="l" t="t" r="r" b="b"/>
            <a:pathLst>
              <a:path w="406747" h="85333" extrusionOk="0">
                <a:moveTo>
                  <a:pt x="26611" y="43450"/>
                </a:moveTo>
                <a:cubicBezTo>
                  <a:pt x="22593" y="44990"/>
                  <a:pt x="-8550" y="50482"/>
                  <a:pt x="2500" y="52692"/>
                </a:cubicBezTo>
                <a:cubicBezTo>
                  <a:pt x="13551" y="54902"/>
                  <a:pt x="40073" y="63542"/>
                  <a:pt x="92914" y="56711"/>
                </a:cubicBezTo>
                <a:cubicBezTo>
                  <a:pt x="145756" y="49880"/>
                  <a:pt x="284857" y="6950"/>
                  <a:pt x="319549" y="11705"/>
                </a:cubicBezTo>
                <a:cubicBezTo>
                  <a:pt x="354241" y="16460"/>
                  <a:pt x="308432" y="86714"/>
                  <a:pt x="301065" y="85241"/>
                </a:cubicBezTo>
                <a:cubicBezTo>
                  <a:pt x="293698" y="83768"/>
                  <a:pt x="257733" y="13916"/>
                  <a:pt x="275347" y="2865"/>
                </a:cubicBezTo>
                <a:cubicBezTo>
                  <a:pt x="292961" y="-8185"/>
                  <a:pt x="384847" y="16259"/>
                  <a:pt x="406747" y="18938"/>
                </a:cubicBezTo>
              </a:path>
            </a:pathLst>
          </a:custGeom>
          <a:noFill/>
          <a:ln w="19050" cap="flat" cmpd="sng">
            <a:solidFill>
              <a:schemeClr val="dk2"/>
            </a:solidFill>
            <a:prstDash val="dash"/>
            <a:round/>
            <a:headEnd type="none" w="med" len="med"/>
            <a:tailEnd type="none" w="med" len="med"/>
          </a:ln>
        </p:spPr>
      </p:sp>
      <p:sp>
        <p:nvSpPr>
          <p:cNvPr id="28" name="Google Shape;28;p3"/>
          <p:cNvSpPr/>
          <p:nvPr/>
        </p:nvSpPr>
        <p:spPr>
          <a:xfrm>
            <a:off x="7618038" y="423577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7618047" y="38553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30;p3"/>
          <p:cNvGrpSpPr/>
          <p:nvPr/>
        </p:nvGrpSpPr>
        <p:grpSpPr>
          <a:xfrm rot="1056892">
            <a:off x="5597918" y="551188"/>
            <a:ext cx="1509128" cy="960744"/>
            <a:chOff x="3908800" y="4074100"/>
            <a:chExt cx="1374325" cy="874925"/>
          </a:xfrm>
        </p:grpSpPr>
        <p:sp>
          <p:nvSpPr>
            <p:cNvPr id="31" name="Google Shape;31;p3"/>
            <p:cNvSpPr/>
            <p:nvPr/>
          </p:nvSpPr>
          <p:spPr>
            <a:xfrm>
              <a:off x="3908800" y="4074100"/>
              <a:ext cx="1374325" cy="874925"/>
            </a:xfrm>
            <a:custGeom>
              <a:avLst/>
              <a:gdLst/>
              <a:ahLst/>
              <a:cxnLst/>
              <a:rect l="l" t="t" r="r" b="b"/>
              <a:pathLst>
                <a:path w="54973" h="34997" extrusionOk="0">
                  <a:moveTo>
                    <a:pt x="48538" y="1"/>
                  </a:moveTo>
                  <a:cubicBezTo>
                    <a:pt x="46825" y="1"/>
                    <a:pt x="34" y="22856"/>
                    <a:pt x="34" y="23187"/>
                  </a:cubicBezTo>
                  <a:cubicBezTo>
                    <a:pt x="0" y="23855"/>
                    <a:pt x="4637" y="34896"/>
                    <a:pt x="5538" y="34996"/>
                  </a:cubicBezTo>
                  <a:cubicBezTo>
                    <a:pt x="5544" y="34997"/>
                    <a:pt x="5551" y="34997"/>
                    <a:pt x="5559" y="34997"/>
                  </a:cubicBezTo>
                  <a:cubicBezTo>
                    <a:pt x="7676" y="34997"/>
                    <a:pt x="53208" y="12608"/>
                    <a:pt x="54072" y="11212"/>
                  </a:cubicBezTo>
                  <a:cubicBezTo>
                    <a:pt x="54973" y="9845"/>
                    <a:pt x="49636" y="338"/>
                    <a:pt x="48568" y="4"/>
                  </a:cubicBezTo>
                  <a:cubicBezTo>
                    <a:pt x="48561" y="2"/>
                    <a:pt x="48551" y="1"/>
                    <a:pt x="48538"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980525" y="4608950"/>
              <a:ext cx="56725" cy="119900"/>
            </a:xfrm>
            <a:custGeom>
              <a:avLst/>
              <a:gdLst/>
              <a:ahLst/>
              <a:cxnLst/>
              <a:rect l="l" t="t" r="r" b="b"/>
              <a:pathLst>
                <a:path w="2269" h="4796" extrusionOk="0">
                  <a:moveTo>
                    <a:pt x="259" y="1"/>
                  </a:moveTo>
                  <a:cubicBezTo>
                    <a:pt x="225" y="1"/>
                    <a:pt x="193" y="19"/>
                    <a:pt x="167" y="59"/>
                  </a:cubicBezTo>
                  <a:cubicBezTo>
                    <a:pt x="67" y="126"/>
                    <a:pt x="0" y="192"/>
                    <a:pt x="67" y="326"/>
                  </a:cubicBezTo>
                  <a:cubicBezTo>
                    <a:pt x="367" y="1093"/>
                    <a:pt x="701" y="1793"/>
                    <a:pt x="1067" y="2561"/>
                  </a:cubicBezTo>
                  <a:cubicBezTo>
                    <a:pt x="1401" y="3295"/>
                    <a:pt x="1735" y="4062"/>
                    <a:pt x="2102" y="4762"/>
                  </a:cubicBezTo>
                  <a:cubicBezTo>
                    <a:pt x="2135" y="4796"/>
                    <a:pt x="2168" y="4796"/>
                    <a:pt x="2235" y="4796"/>
                  </a:cubicBezTo>
                  <a:cubicBezTo>
                    <a:pt x="2268" y="4762"/>
                    <a:pt x="2268" y="4729"/>
                    <a:pt x="2268" y="4662"/>
                  </a:cubicBezTo>
                  <a:cubicBezTo>
                    <a:pt x="2001" y="3895"/>
                    <a:pt x="1735" y="3128"/>
                    <a:pt x="1401" y="2394"/>
                  </a:cubicBezTo>
                  <a:cubicBezTo>
                    <a:pt x="1067" y="1627"/>
                    <a:pt x="767" y="893"/>
                    <a:pt x="434" y="126"/>
                  </a:cubicBezTo>
                  <a:cubicBezTo>
                    <a:pt x="373" y="45"/>
                    <a:pt x="312" y="1"/>
                    <a:pt x="25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4022200" y="4590925"/>
              <a:ext cx="37550" cy="78725"/>
            </a:xfrm>
            <a:custGeom>
              <a:avLst/>
              <a:gdLst/>
              <a:ahLst/>
              <a:cxnLst/>
              <a:rect l="l" t="t" r="r" b="b"/>
              <a:pathLst>
                <a:path w="1502" h="3149" extrusionOk="0">
                  <a:moveTo>
                    <a:pt x="242" y="1"/>
                  </a:moveTo>
                  <a:cubicBezTo>
                    <a:pt x="217" y="1"/>
                    <a:pt x="191" y="5"/>
                    <a:pt x="168" y="13"/>
                  </a:cubicBezTo>
                  <a:cubicBezTo>
                    <a:pt x="34" y="79"/>
                    <a:pt x="1" y="179"/>
                    <a:pt x="34" y="313"/>
                  </a:cubicBezTo>
                  <a:cubicBezTo>
                    <a:pt x="268" y="813"/>
                    <a:pt x="468" y="1247"/>
                    <a:pt x="668" y="1714"/>
                  </a:cubicBezTo>
                  <a:cubicBezTo>
                    <a:pt x="868" y="2181"/>
                    <a:pt x="1102" y="2648"/>
                    <a:pt x="1335" y="3082"/>
                  </a:cubicBezTo>
                  <a:cubicBezTo>
                    <a:pt x="1369" y="3148"/>
                    <a:pt x="1435" y="3148"/>
                    <a:pt x="1469" y="3148"/>
                  </a:cubicBezTo>
                  <a:cubicBezTo>
                    <a:pt x="1502" y="3082"/>
                    <a:pt x="1502" y="3048"/>
                    <a:pt x="1502" y="3015"/>
                  </a:cubicBezTo>
                  <a:cubicBezTo>
                    <a:pt x="1369" y="2514"/>
                    <a:pt x="1202" y="2014"/>
                    <a:pt x="1002" y="1547"/>
                  </a:cubicBezTo>
                  <a:cubicBezTo>
                    <a:pt x="801" y="1113"/>
                    <a:pt x="635" y="613"/>
                    <a:pt x="435"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4068075" y="4567050"/>
              <a:ext cx="37550" cy="78400"/>
            </a:xfrm>
            <a:custGeom>
              <a:avLst/>
              <a:gdLst/>
              <a:ahLst/>
              <a:cxnLst/>
              <a:rect l="l" t="t" r="r" b="b"/>
              <a:pathLst>
                <a:path w="1502" h="3136" extrusionOk="0">
                  <a:moveTo>
                    <a:pt x="167" y="0"/>
                  </a:moveTo>
                  <a:cubicBezTo>
                    <a:pt x="34" y="100"/>
                    <a:pt x="1" y="167"/>
                    <a:pt x="34" y="301"/>
                  </a:cubicBezTo>
                  <a:cubicBezTo>
                    <a:pt x="267" y="801"/>
                    <a:pt x="468" y="1268"/>
                    <a:pt x="668" y="1735"/>
                  </a:cubicBezTo>
                  <a:cubicBezTo>
                    <a:pt x="868" y="2169"/>
                    <a:pt x="1101" y="2636"/>
                    <a:pt x="1335" y="3103"/>
                  </a:cubicBezTo>
                  <a:cubicBezTo>
                    <a:pt x="1368" y="3136"/>
                    <a:pt x="1435" y="3136"/>
                    <a:pt x="1468" y="3136"/>
                  </a:cubicBezTo>
                  <a:cubicBezTo>
                    <a:pt x="1502" y="3103"/>
                    <a:pt x="1502" y="3069"/>
                    <a:pt x="1502" y="3002"/>
                  </a:cubicBezTo>
                  <a:cubicBezTo>
                    <a:pt x="1368" y="2502"/>
                    <a:pt x="1235" y="2002"/>
                    <a:pt x="1001" y="1568"/>
                  </a:cubicBezTo>
                  <a:cubicBezTo>
                    <a:pt x="801" y="1101"/>
                    <a:pt x="634" y="601"/>
                    <a:pt x="434" y="134"/>
                  </a:cubicBezTo>
                  <a:cubicBezTo>
                    <a:pt x="401" y="67"/>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114775" y="4543025"/>
              <a:ext cx="38375" cy="78250"/>
            </a:xfrm>
            <a:custGeom>
              <a:avLst/>
              <a:gdLst/>
              <a:ahLst/>
              <a:cxnLst/>
              <a:rect l="l" t="t" r="r" b="b"/>
              <a:pathLst>
                <a:path w="1535" h="3130" extrusionOk="0">
                  <a:moveTo>
                    <a:pt x="256" y="0"/>
                  </a:moveTo>
                  <a:cubicBezTo>
                    <a:pt x="226" y="0"/>
                    <a:pt x="195" y="9"/>
                    <a:pt x="167" y="27"/>
                  </a:cubicBezTo>
                  <a:cubicBezTo>
                    <a:pt x="67" y="94"/>
                    <a:pt x="1" y="194"/>
                    <a:pt x="67" y="294"/>
                  </a:cubicBezTo>
                  <a:cubicBezTo>
                    <a:pt x="267" y="795"/>
                    <a:pt x="468" y="1262"/>
                    <a:pt x="668" y="1729"/>
                  </a:cubicBezTo>
                  <a:cubicBezTo>
                    <a:pt x="901" y="2196"/>
                    <a:pt x="1101" y="2629"/>
                    <a:pt x="1335" y="3096"/>
                  </a:cubicBezTo>
                  <a:cubicBezTo>
                    <a:pt x="1402" y="3130"/>
                    <a:pt x="1435" y="3130"/>
                    <a:pt x="1468" y="3130"/>
                  </a:cubicBezTo>
                  <a:cubicBezTo>
                    <a:pt x="1535" y="3096"/>
                    <a:pt x="1535" y="3063"/>
                    <a:pt x="1535" y="3029"/>
                  </a:cubicBezTo>
                  <a:cubicBezTo>
                    <a:pt x="1402" y="2529"/>
                    <a:pt x="1235" y="2029"/>
                    <a:pt x="1035" y="1562"/>
                  </a:cubicBezTo>
                  <a:cubicBezTo>
                    <a:pt x="801" y="1095"/>
                    <a:pt x="634" y="594"/>
                    <a:pt x="434" y="127"/>
                  </a:cubicBezTo>
                  <a:cubicBezTo>
                    <a:pt x="410" y="55"/>
                    <a:pt x="334" y="0"/>
                    <a:pt x="25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4158150" y="4524525"/>
              <a:ext cx="37550" cy="78400"/>
            </a:xfrm>
            <a:custGeom>
              <a:avLst/>
              <a:gdLst/>
              <a:ahLst/>
              <a:cxnLst/>
              <a:rect l="l" t="t" r="r" b="b"/>
              <a:pathLst>
                <a:path w="1502" h="3136" extrusionOk="0">
                  <a:moveTo>
                    <a:pt x="167" y="0"/>
                  </a:moveTo>
                  <a:cubicBezTo>
                    <a:pt x="33" y="100"/>
                    <a:pt x="0" y="167"/>
                    <a:pt x="33" y="300"/>
                  </a:cubicBezTo>
                  <a:cubicBezTo>
                    <a:pt x="234" y="801"/>
                    <a:pt x="434" y="1234"/>
                    <a:pt x="667" y="1701"/>
                  </a:cubicBezTo>
                  <a:cubicBezTo>
                    <a:pt x="867" y="2168"/>
                    <a:pt x="1068" y="2635"/>
                    <a:pt x="1334" y="3102"/>
                  </a:cubicBezTo>
                  <a:cubicBezTo>
                    <a:pt x="1368" y="3136"/>
                    <a:pt x="1401" y="3136"/>
                    <a:pt x="1434" y="3136"/>
                  </a:cubicBezTo>
                  <a:cubicBezTo>
                    <a:pt x="1501" y="3102"/>
                    <a:pt x="1501" y="3036"/>
                    <a:pt x="1501" y="3002"/>
                  </a:cubicBezTo>
                  <a:cubicBezTo>
                    <a:pt x="1368" y="2502"/>
                    <a:pt x="1201" y="2002"/>
                    <a:pt x="1001" y="1535"/>
                  </a:cubicBezTo>
                  <a:cubicBezTo>
                    <a:pt x="767" y="1101"/>
                    <a:pt x="634" y="601"/>
                    <a:pt x="400" y="134"/>
                  </a:cubicBezTo>
                  <a:cubicBezTo>
                    <a:pt x="367" y="33"/>
                    <a:pt x="234"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4195675" y="4503675"/>
              <a:ext cx="55900" cy="120100"/>
            </a:xfrm>
            <a:custGeom>
              <a:avLst/>
              <a:gdLst/>
              <a:ahLst/>
              <a:cxnLst/>
              <a:rect l="l" t="t" r="r" b="b"/>
              <a:pathLst>
                <a:path w="2236" h="4804" extrusionOk="0">
                  <a:moveTo>
                    <a:pt x="250" y="0"/>
                  </a:moveTo>
                  <a:cubicBezTo>
                    <a:pt x="219" y="0"/>
                    <a:pt x="189" y="11"/>
                    <a:pt x="167" y="33"/>
                  </a:cubicBezTo>
                  <a:cubicBezTo>
                    <a:pt x="34" y="134"/>
                    <a:pt x="0" y="200"/>
                    <a:pt x="34" y="334"/>
                  </a:cubicBezTo>
                  <a:cubicBezTo>
                    <a:pt x="367" y="1068"/>
                    <a:pt x="701" y="1801"/>
                    <a:pt x="1034" y="2535"/>
                  </a:cubicBezTo>
                  <a:cubicBezTo>
                    <a:pt x="1368" y="3303"/>
                    <a:pt x="1701" y="4036"/>
                    <a:pt x="2068" y="4770"/>
                  </a:cubicBezTo>
                  <a:cubicBezTo>
                    <a:pt x="2135" y="4804"/>
                    <a:pt x="2168" y="4804"/>
                    <a:pt x="2202" y="4804"/>
                  </a:cubicBezTo>
                  <a:cubicBezTo>
                    <a:pt x="2235" y="4770"/>
                    <a:pt x="2235" y="4704"/>
                    <a:pt x="2235" y="4670"/>
                  </a:cubicBezTo>
                  <a:cubicBezTo>
                    <a:pt x="2002" y="3870"/>
                    <a:pt x="1701" y="3136"/>
                    <a:pt x="1368" y="2369"/>
                  </a:cubicBezTo>
                  <a:cubicBezTo>
                    <a:pt x="1034" y="1635"/>
                    <a:pt x="734" y="867"/>
                    <a:pt x="400" y="134"/>
                  </a:cubicBezTo>
                  <a:cubicBezTo>
                    <a:pt x="378" y="45"/>
                    <a:pt x="312" y="0"/>
                    <a:pt x="25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237375" y="4485925"/>
              <a:ext cx="37550" cy="78650"/>
            </a:xfrm>
            <a:custGeom>
              <a:avLst/>
              <a:gdLst/>
              <a:ahLst/>
              <a:cxnLst/>
              <a:rect l="l" t="t" r="r" b="b"/>
              <a:pathLst>
                <a:path w="1502" h="3146" extrusionOk="0">
                  <a:moveTo>
                    <a:pt x="208" y="1"/>
                  </a:moveTo>
                  <a:cubicBezTo>
                    <a:pt x="193" y="1"/>
                    <a:pt x="179" y="4"/>
                    <a:pt x="167" y="10"/>
                  </a:cubicBezTo>
                  <a:cubicBezTo>
                    <a:pt x="33" y="76"/>
                    <a:pt x="0" y="176"/>
                    <a:pt x="33" y="310"/>
                  </a:cubicBezTo>
                  <a:cubicBezTo>
                    <a:pt x="234" y="810"/>
                    <a:pt x="434" y="1244"/>
                    <a:pt x="667" y="1711"/>
                  </a:cubicBezTo>
                  <a:cubicBezTo>
                    <a:pt x="867" y="2178"/>
                    <a:pt x="1067" y="2612"/>
                    <a:pt x="1334" y="3079"/>
                  </a:cubicBezTo>
                  <a:cubicBezTo>
                    <a:pt x="1368" y="3145"/>
                    <a:pt x="1401" y="3145"/>
                    <a:pt x="1434" y="3145"/>
                  </a:cubicBezTo>
                  <a:cubicBezTo>
                    <a:pt x="1501" y="3079"/>
                    <a:pt x="1501" y="3045"/>
                    <a:pt x="1501" y="3012"/>
                  </a:cubicBezTo>
                  <a:cubicBezTo>
                    <a:pt x="1368" y="2511"/>
                    <a:pt x="1201" y="2011"/>
                    <a:pt x="1001" y="1544"/>
                  </a:cubicBezTo>
                  <a:cubicBezTo>
                    <a:pt x="801" y="1077"/>
                    <a:pt x="634" y="577"/>
                    <a:pt x="400" y="143"/>
                  </a:cubicBezTo>
                  <a:cubicBezTo>
                    <a:pt x="373" y="61"/>
                    <a:pt x="278" y="1"/>
                    <a:pt x="20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4284075" y="4462500"/>
              <a:ext cx="37550" cy="78725"/>
            </a:xfrm>
            <a:custGeom>
              <a:avLst/>
              <a:gdLst/>
              <a:ahLst/>
              <a:cxnLst/>
              <a:rect l="l" t="t" r="r" b="b"/>
              <a:pathLst>
                <a:path w="1502" h="3149" extrusionOk="0">
                  <a:moveTo>
                    <a:pt x="219" y="1"/>
                  </a:moveTo>
                  <a:cubicBezTo>
                    <a:pt x="200" y="1"/>
                    <a:pt x="183" y="5"/>
                    <a:pt x="167" y="13"/>
                  </a:cubicBezTo>
                  <a:cubicBezTo>
                    <a:pt x="33" y="113"/>
                    <a:pt x="0" y="179"/>
                    <a:pt x="33" y="313"/>
                  </a:cubicBezTo>
                  <a:cubicBezTo>
                    <a:pt x="234" y="813"/>
                    <a:pt x="467" y="1280"/>
                    <a:pt x="667" y="1747"/>
                  </a:cubicBezTo>
                  <a:cubicBezTo>
                    <a:pt x="867" y="2181"/>
                    <a:pt x="1067" y="2648"/>
                    <a:pt x="1334" y="3115"/>
                  </a:cubicBezTo>
                  <a:cubicBezTo>
                    <a:pt x="1368" y="3148"/>
                    <a:pt x="1401" y="3148"/>
                    <a:pt x="1468" y="3148"/>
                  </a:cubicBezTo>
                  <a:cubicBezTo>
                    <a:pt x="1501" y="3115"/>
                    <a:pt x="1501" y="3082"/>
                    <a:pt x="1501" y="3015"/>
                  </a:cubicBezTo>
                  <a:cubicBezTo>
                    <a:pt x="1368" y="2514"/>
                    <a:pt x="1201" y="2014"/>
                    <a:pt x="1001" y="1580"/>
                  </a:cubicBezTo>
                  <a:cubicBezTo>
                    <a:pt x="801" y="1113"/>
                    <a:pt x="634" y="613"/>
                    <a:pt x="434" y="146"/>
                  </a:cubicBezTo>
                  <a:cubicBezTo>
                    <a:pt x="357" y="44"/>
                    <a:pt x="281" y="1"/>
                    <a:pt x="21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4329925" y="4437625"/>
              <a:ext cx="37550" cy="78575"/>
            </a:xfrm>
            <a:custGeom>
              <a:avLst/>
              <a:gdLst/>
              <a:ahLst/>
              <a:cxnLst/>
              <a:rect l="l" t="t" r="r" b="b"/>
              <a:pathLst>
                <a:path w="1502" h="3143" extrusionOk="0">
                  <a:moveTo>
                    <a:pt x="208" y="0"/>
                  </a:moveTo>
                  <a:cubicBezTo>
                    <a:pt x="195" y="0"/>
                    <a:pt x="181" y="2"/>
                    <a:pt x="167" y="7"/>
                  </a:cubicBezTo>
                  <a:cubicBezTo>
                    <a:pt x="34" y="107"/>
                    <a:pt x="1" y="174"/>
                    <a:pt x="34" y="307"/>
                  </a:cubicBezTo>
                  <a:cubicBezTo>
                    <a:pt x="234" y="807"/>
                    <a:pt x="468" y="1274"/>
                    <a:pt x="668" y="1708"/>
                  </a:cubicBezTo>
                  <a:cubicBezTo>
                    <a:pt x="868" y="2175"/>
                    <a:pt x="1068" y="2642"/>
                    <a:pt x="1335" y="3109"/>
                  </a:cubicBezTo>
                  <a:cubicBezTo>
                    <a:pt x="1368" y="3143"/>
                    <a:pt x="1402" y="3143"/>
                    <a:pt x="1468" y="3143"/>
                  </a:cubicBezTo>
                  <a:cubicBezTo>
                    <a:pt x="1502" y="3109"/>
                    <a:pt x="1502" y="3076"/>
                    <a:pt x="1502" y="3009"/>
                  </a:cubicBezTo>
                  <a:cubicBezTo>
                    <a:pt x="1368" y="2509"/>
                    <a:pt x="1202" y="2008"/>
                    <a:pt x="1001" y="1575"/>
                  </a:cubicBezTo>
                  <a:cubicBezTo>
                    <a:pt x="801" y="1108"/>
                    <a:pt x="634" y="607"/>
                    <a:pt x="434" y="140"/>
                  </a:cubicBezTo>
                  <a:cubicBezTo>
                    <a:pt x="377" y="83"/>
                    <a:pt x="294" y="0"/>
                    <a:pt x="20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4372450" y="4419975"/>
              <a:ext cx="37550" cy="78700"/>
            </a:xfrm>
            <a:custGeom>
              <a:avLst/>
              <a:gdLst/>
              <a:ahLst/>
              <a:cxnLst/>
              <a:rect l="l" t="t" r="r" b="b"/>
              <a:pathLst>
                <a:path w="1502" h="3148" extrusionOk="0">
                  <a:moveTo>
                    <a:pt x="242" y="0"/>
                  </a:moveTo>
                  <a:cubicBezTo>
                    <a:pt x="217" y="0"/>
                    <a:pt x="191" y="5"/>
                    <a:pt x="168" y="12"/>
                  </a:cubicBezTo>
                  <a:cubicBezTo>
                    <a:pt x="34" y="112"/>
                    <a:pt x="1" y="179"/>
                    <a:pt x="34" y="313"/>
                  </a:cubicBezTo>
                  <a:cubicBezTo>
                    <a:pt x="268" y="813"/>
                    <a:pt x="468" y="1247"/>
                    <a:pt x="668" y="1714"/>
                  </a:cubicBezTo>
                  <a:cubicBezTo>
                    <a:pt x="868" y="2181"/>
                    <a:pt x="1102" y="2648"/>
                    <a:pt x="1335" y="3115"/>
                  </a:cubicBezTo>
                  <a:cubicBezTo>
                    <a:pt x="1369" y="3148"/>
                    <a:pt x="1435" y="3148"/>
                    <a:pt x="1469" y="3148"/>
                  </a:cubicBezTo>
                  <a:cubicBezTo>
                    <a:pt x="1502" y="3115"/>
                    <a:pt x="1502" y="3048"/>
                    <a:pt x="1502" y="3015"/>
                  </a:cubicBezTo>
                  <a:cubicBezTo>
                    <a:pt x="1369" y="2514"/>
                    <a:pt x="1235" y="2014"/>
                    <a:pt x="1002" y="1547"/>
                  </a:cubicBezTo>
                  <a:cubicBezTo>
                    <a:pt x="801" y="1113"/>
                    <a:pt x="635" y="613"/>
                    <a:pt x="435" y="146"/>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4421650" y="4394425"/>
              <a:ext cx="56750" cy="120100"/>
            </a:xfrm>
            <a:custGeom>
              <a:avLst/>
              <a:gdLst/>
              <a:ahLst/>
              <a:cxnLst/>
              <a:rect l="l" t="t" r="r" b="b"/>
              <a:pathLst>
                <a:path w="2270" h="4804" extrusionOk="0">
                  <a:moveTo>
                    <a:pt x="267" y="0"/>
                  </a:moveTo>
                  <a:cubicBezTo>
                    <a:pt x="234" y="0"/>
                    <a:pt x="201" y="11"/>
                    <a:pt x="168" y="34"/>
                  </a:cubicBezTo>
                  <a:cubicBezTo>
                    <a:pt x="34" y="100"/>
                    <a:pt x="1" y="200"/>
                    <a:pt x="34" y="334"/>
                  </a:cubicBezTo>
                  <a:cubicBezTo>
                    <a:pt x="368" y="1068"/>
                    <a:pt x="701" y="1768"/>
                    <a:pt x="1035" y="2535"/>
                  </a:cubicBezTo>
                  <a:cubicBezTo>
                    <a:pt x="1369" y="3303"/>
                    <a:pt x="1702" y="4037"/>
                    <a:pt x="2102" y="4737"/>
                  </a:cubicBezTo>
                  <a:cubicBezTo>
                    <a:pt x="2136" y="4804"/>
                    <a:pt x="2169" y="4804"/>
                    <a:pt x="2203" y="4804"/>
                  </a:cubicBezTo>
                  <a:cubicBezTo>
                    <a:pt x="2269" y="4737"/>
                    <a:pt x="2269" y="4704"/>
                    <a:pt x="2269" y="4670"/>
                  </a:cubicBezTo>
                  <a:cubicBezTo>
                    <a:pt x="2002" y="3870"/>
                    <a:pt x="1702" y="3136"/>
                    <a:pt x="1369" y="2369"/>
                  </a:cubicBezTo>
                  <a:cubicBezTo>
                    <a:pt x="1035" y="1635"/>
                    <a:pt x="768" y="868"/>
                    <a:pt x="435" y="134"/>
                  </a:cubicBezTo>
                  <a:cubicBezTo>
                    <a:pt x="390" y="45"/>
                    <a:pt x="331" y="0"/>
                    <a:pt x="2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4464200" y="4376225"/>
              <a:ext cx="37550" cy="78275"/>
            </a:xfrm>
            <a:custGeom>
              <a:avLst/>
              <a:gdLst/>
              <a:ahLst/>
              <a:cxnLst/>
              <a:rect l="l" t="t" r="r" b="b"/>
              <a:pathLst>
                <a:path w="1502" h="3131" extrusionOk="0">
                  <a:moveTo>
                    <a:pt x="244" y="1"/>
                  </a:moveTo>
                  <a:cubicBezTo>
                    <a:pt x="220" y="1"/>
                    <a:pt x="195" y="9"/>
                    <a:pt x="167" y="28"/>
                  </a:cubicBezTo>
                  <a:cubicBezTo>
                    <a:pt x="34" y="95"/>
                    <a:pt x="0" y="195"/>
                    <a:pt x="34" y="295"/>
                  </a:cubicBezTo>
                  <a:cubicBezTo>
                    <a:pt x="267" y="795"/>
                    <a:pt x="467" y="1262"/>
                    <a:pt x="667" y="1729"/>
                  </a:cubicBezTo>
                  <a:cubicBezTo>
                    <a:pt x="867" y="2196"/>
                    <a:pt x="1101" y="2630"/>
                    <a:pt x="1334" y="3097"/>
                  </a:cubicBezTo>
                  <a:cubicBezTo>
                    <a:pt x="1368" y="3130"/>
                    <a:pt x="1435" y="3130"/>
                    <a:pt x="1468" y="3130"/>
                  </a:cubicBezTo>
                  <a:cubicBezTo>
                    <a:pt x="1501" y="3097"/>
                    <a:pt x="1501" y="3063"/>
                    <a:pt x="1501" y="3030"/>
                  </a:cubicBezTo>
                  <a:cubicBezTo>
                    <a:pt x="1368" y="2530"/>
                    <a:pt x="1234" y="2029"/>
                    <a:pt x="1001" y="1562"/>
                  </a:cubicBezTo>
                  <a:cubicBezTo>
                    <a:pt x="801" y="1095"/>
                    <a:pt x="634" y="595"/>
                    <a:pt x="434" y="128"/>
                  </a:cubicBezTo>
                  <a:cubicBezTo>
                    <a:pt x="362" y="56"/>
                    <a:pt x="307" y="1"/>
                    <a:pt x="244"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4510050" y="4353250"/>
              <a:ext cx="37550" cy="78725"/>
            </a:xfrm>
            <a:custGeom>
              <a:avLst/>
              <a:gdLst/>
              <a:ahLst/>
              <a:cxnLst/>
              <a:rect l="l" t="t" r="r" b="b"/>
              <a:pathLst>
                <a:path w="1502" h="3149" extrusionOk="0">
                  <a:moveTo>
                    <a:pt x="238" y="1"/>
                  </a:moveTo>
                  <a:cubicBezTo>
                    <a:pt x="215" y="1"/>
                    <a:pt x="191" y="5"/>
                    <a:pt x="168" y="13"/>
                  </a:cubicBezTo>
                  <a:cubicBezTo>
                    <a:pt x="34" y="113"/>
                    <a:pt x="1" y="180"/>
                    <a:pt x="34" y="313"/>
                  </a:cubicBezTo>
                  <a:cubicBezTo>
                    <a:pt x="268" y="813"/>
                    <a:pt x="468" y="1247"/>
                    <a:pt x="668" y="1714"/>
                  </a:cubicBezTo>
                  <a:cubicBezTo>
                    <a:pt x="868" y="2181"/>
                    <a:pt x="1102" y="2648"/>
                    <a:pt x="1335" y="3115"/>
                  </a:cubicBezTo>
                  <a:cubicBezTo>
                    <a:pt x="1368" y="3148"/>
                    <a:pt x="1435" y="3148"/>
                    <a:pt x="1469" y="3148"/>
                  </a:cubicBezTo>
                  <a:cubicBezTo>
                    <a:pt x="1502" y="3115"/>
                    <a:pt x="1502" y="3048"/>
                    <a:pt x="1502" y="3015"/>
                  </a:cubicBezTo>
                  <a:cubicBezTo>
                    <a:pt x="1368" y="2515"/>
                    <a:pt x="1202" y="2014"/>
                    <a:pt x="1002" y="1547"/>
                  </a:cubicBezTo>
                  <a:cubicBezTo>
                    <a:pt x="801" y="1114"/>
                    <a:pt x="635" y="613"/>
                    <a:pt x="434" y="146"/>
                  </a:cubicBezTo>
                  <a:cubicBezTo>
                    <a:pt x="384" y="44"/>
                    <a:pt x="313" y="1"/>
                    <a:pt x="23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4556750" y="4328325"/>
              <a:ext cx="37550" cy="78625"/>
            </a:xfrm>
            <a:custGeom>
              <a:avLst/>
              <a:gdLst/>
              <a:ahLst/>
              <a:cxnLst/>
              <a:rect l="l" t="t" r="r" b="b"/>
              <a:pathLst>
                <a:path w="1502" h="3145" extrusionOk="0">
                  <a:moveTo>
                    <a:pt x="221" y="0"/>
                  </a:moveTo>
                  <a:cubicBezTo>
                    <a:pt x="203" y="0"/>
                    <a:pt x="185" y="3"/>
                    <a:pt x="168" y="9"/>
                  </a:cubicBezTo>
                  <a:cubicBezTo>
                    <a:pt x="68" y="109"/>
                    <a:pt x="1" y="176"/>
                    <a:pt x="68" y="309"/>
                  </a:cubicBezTo>
                  <a:cubicBezTo>
                    <a:pt x="268" y="810"/>
                    <a:pt x="468" y="1243"/>
                    <a:pt x="668" y="1710"/>
                  </a:cubicBezTo>
                  <a:cubicBezTo>
                    <a:pt x="901" y="2177"/>
                    <a:pt x="1102" y="2644"/>
                    <a:pt x="1335" y="3078"/>
                  </a:cubicBezTo>
                  <a:cubicBezTo>
                    <a:pt x="1402" y="3145"/>
                    <a:pt x="1435" y="3145"/>
                    <a:pt x="1469" y="3145"/>
                  </a:cubicBezTo>
                  <a:cubicBezTo>
                    <a:pt x="1502" y="3078"/>
                    <a:pt x="1502" y="3045"/>
                    <a:pt x="1502" y="3011"/>
                  </a:cubicBezTo>
                  <a:cubicBezTo>
                    <a:pt x="1402" y="2511"/>
                    <a:pt x="1235" y="2011"/>
                    <a:pt x="1002" y="1544"/>
                  </a:cubicBezTo>
                  <a:cubicBezTo>
                    <a:pt x="801" y="1110"/>
                    <a:pt x="635" y="610"/>
                    <a:pt x="434" y="143"/>
                  </a:cubicBezTo>
                  <a:cubicBezTo>
                    <a:pt x="380" y="60"/>
                    <a:pt x="302" y="0"/>
                    <a:pt x="22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598450" y="4310725"/>
              <a:ext cx="38400" cy="78725"/>
            </a:xfrm>
            <a:custGeom>
              <a:avLst/>
              <a:gdLst/>
              <a:ahLst/>
              <a:cxnLst/>
              <a:rect l="l" t="t" r="r" b="b"/>
              <a:pathLst>
                <a:path w="1536" h="3149" extrusionOk="0">
                  <a:moveTo>
                    <a:pt x="242" y="1"/>
                  </a:moveTo>
                  <a:cubicBezTo>
                    <a:pt x="217" y="1"/>
                    <a:pt x="191" y="5"/>
                    <a:pt x="167" y="13"/>
                  </a:cubicBezTo>
                  <a:cubicBezTo>
                    <a:pt x="67" y="79"/>
                    <a:pt x="1" y="179"/>
                    <a:pt x="67" y="313"/>
                  </a:cubicBezTo>
                  <a:cubicBezTo>
                    <a:pt x="268" y="813"/>
                    <a:pt x="468" y="1247"/>
                    <a:pt x="668" y="1714"/>
                  </a:cubicBezTo>
                  <a:cubicBezTo>
                    <a:pt x="901" y="2181"/>
                    <a:pt x="1101" y="2614"/>
                    <a:pt x="1335" y="3081"/>
                  </a:cubicBezTo>
                  <a:cubicBezTo>
                    <a:pt x="1402" y="3148"/>
                    <a:pt x="1435" y="3148"/>
                    <a:pt x="1468" y="3148"/>
                  </a:cubicBezTo>
                  <a:cubicBezTo>
                    <a:pt x="1535" y="3081"/>
                    <a:pt x="1535" y="3048"/>
                    <a:pt x="1535" y="3015"/>
                  </a:cubicBezTo>
                  <a:cubicBezTo>
                    <a:pt x="1402" y="2514"/>
                    <a:pt x="1235" y="2014"/>
                    <a:pt x="1035" y="1547"/>
                  </a:cubicBezTo>
                  <a:cubicBezTo>
                    <a:pt x="801" y="1080"/>
                    <a:pt x="634" y="580"/>
                    <a:pt x="434"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4651825" y="4284775"/>
              <a:ext cx="56725" cy="119675"/>
            </a:xfrm>
            <a:custGeom>
              <a:avLst/>
              <a:gdLst/>
              <a:ahLst/>
              <a:cxnLst/>
              <a:rect l="l" t="t" r="r" b="b"/>
              <a:pathLst>
                <a:path w="2269" h="4787" extrusionOk="0">
                  <a:moveTo>
                    <a:pt x="279" y="0"/>
                  </a:moveTo>
                  <a:cubicBezTo>
                    <a:pt x="241" y="0"/>
                    <a:pt x="202" y="15"/>
                    <a:pt x="167" y="50"/>
                  </a:cubicBezTo>
                  <a:cubicBezTo>
                    <a:pt x="67" y="117"/>
                    <a:pt x="1" y="217"/>
                    <a:pt x="67" y="317"/>
                  </a:cubicBezTo>
                  <a:cubicBezTo>
                    <a:pt x="401" y="1084"/>
                    <a:pt x="734" y="1784"/>
                    <a:pt x="1068" y="2552"/>
                  </a:cubicBezTo>
                  <a:cubicBezTo>
                    <a:pt x="1402" y="3286"/>
                    <a:pt x="1735" y="4053"/>
                    <a:pt x="2102" y="4753"/>
                  </a:cubicBezTo>
                  <a:cubicBezTo>
                    <a:pt x="2135" y="4787"/>
                    <a:pt x="2169" y="4787"/>
                    <a:pt x="2235" y="4787"/>
                  </a:cubicBezTo>
                  <a:cubicBezTo>
                    <a:pt x="2269" y="4753"/>
                    <a:pt x="2269" y="4720"/>
                    <a:pt x="2269" y="4687"/>
                  </a:cubicBezTo>
                  <a:cubicBezTo>
                    <a:pt x="2002" y="3886"/>
                    <a:pt x="1735" y="3119"/>
                    <a:pt x="1402" y="2385"/>
                  </a:cubicBezTo>
                  <a:cubicBezTo>
                    <a:pt x="1068" y="1618"/>
                    <a:pt x="768" y="884"/>
                    <a:pt x="434" y="117"/>
                  </a:cubicBezTo>
                  <a:cubicBezTo>
                    <a:pt x="412" y="51"/>
                    <a:pt x="348" y="0"/>
                    <a:pt x="27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4693525" y="4266675"/>
              <a:ext cx="37550" cy="78575"/>
            </a:xfrm>
            <a:custGeom>
              <a:avLst/>
              <a:gdLst/>
              <a:ahLst/>
              <a:cxnLst/>
              <a:rect l="l" t="t" r="r" b="b"/>
              <a:pathLst>
                <a:path w="1502" h="3143" extrusionOk="0">
                  <a:moveTo>
                    <a:pt x="210" y="0"/>
                  </a:moveTo>
                  <a:cubicBezTo>
                    <a:pt x="195" y="0"/>
                    <a:pt x="181" y="2"/>
                    <a:pt x="167" y="7"/>
                  </a:cubicBezTo>
                  <a:cubicBezTo>
                    <a:pt x="34" y="107"/>
                    <a:pt x="0" y="173"/>
                    <a:pt x="34" y="307"/>
                  </a:cubicBezTo>
                  <a:cubicBezTo>
                    <a:pt x="267" y="807"/>
                    <a:pt x="467" y="1274"/>
                    <a:pt x="668" y="1741"/>
                  </a:cubicBezTo>
                  <a:cubicBezTo>
                    <a:pt x="868" y="2175"/>
                    <a:pt x="1101" y="2642"/>
                    <a:pt x="1335" y="3109"/>
                  </a:cubicBezTo>
                  <a:cubicBezTo>
                    <a:pt x="1401" y="3142"/>
                    <a:pt x="1435" y="3142"/>
                    <a:pt x="1468" y="3142"/>
                  </a:cubicBezTo>
                  <a:cubicBezTo>
                    <a:pt x="1501" y="3109"/>
                    <a:pt x="1501" y="3076"/>
                    <a:pt x="1501" y="3009"/>
                  </a:cubicBezTo>
                  <a:cubicBezTo>
                    <a:pt x="1401" y="2508"/>
                    <a:pt x="1235" y="2008"/>
                    <a:pt x="1001" y="1574"/>
                  </a:cubicBezTo>
                  <a:cubicBezTo>
                    <a:pt x="801" y="1107"/>
                    <a:pt x="634" y="607"/>
                    <a:pt x="434" y="140"/>
                  </a:cubicBezTo>
                  <a:cubicBezTo>
                    <a:pt x="405" y="83"/>
                    <a:pt x="302" y="0"/>
                    <a:pt x="21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4740225" y="4244025"/>
              <a:ext cx="38375" cy="78700"/>
            </a:xfrm>
            <a:custGeom>
              <a:avLst/>
              <a:gdLst/>
              <a:ahLst/>
              <a:cxnLst/>
              <a:rect l="l" t="t" r="r" b="b"/>
              <a:pathLst>
                <a:path w="1535" h="3148" extrusionOk="0">
                  <a:moveTo>
                    <a:pt x="242" y="0"/>
                  </a:moveTo>
                  <a:cubicBezTo>
                    <a:pt x="216" y="0"/>
                    <a:pt x="191" y="4"/>
                    <a:pt x="167" y="12"/>
                  </a:cubicBezTo>
                  <a:cubicBezTo>
                    <a:pt x="67" y="79"/>
                    <a:pt x="0" y="179"/>
                    <a:pt x="67" y="312"/>
                  </a:cubicBezTo>
                  <a:cubicBezTo>
                    <a:pt x="267" y="813"/>
                    <a:pt x="467" y="1246"/>
                    <a:pt x="668" y="1713"/>
                  </a:cubicBezTo>
                  <a:cubicBezTo>
                    <a:pt x="901" y="2180"/>
                    <a:pt x="1101" y="2647"/>
                    <a:pt x="1335" y="3081"/>
                  </a:cubicBezTo>
                  <a:cubicBezTo>
                    <a:pt x="1401" y="3148"/>
                    <a:pt x="1435" y="3148"/>
                    <a:pt x="1468" y="3148"/>
                  </a:cubicBezTo>
                  <a:cubicBezTo>
                    <a:pt x="1535" y="3081"/>
                    <a:pt x="1535" y="3048"/>
                    <a:pt x="1535" y="3014"/>
                  </a:cubicBezTo>
                  <a:cubicBezTo>
                    <a:pt x="1401" y="2514"/>
                    <a:pt x="1235" y="2013"/>
                    <a:pt x="1034" y="1546"/>
                  </a:cubicBezTo>
                  <a:cubicBezTo>
                    <a:pt x="801" y="1079"/>
                    <a:pt x="634" y="579"/>
                    <a:pt x="434" y="145"/>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4786100" y="4219300"/>
              <a:ext cx="38375" cy="78400"/>
            </a:xfrm>
            <a:custGeom>
              <a:avLst/>
              <a:gdLst/>
              <a:ahLst/>
              <a:cxnLst/>
              <a:rect l="l" t="t" r="r" b="b"/>
              <a:pathLst>
                <a:path w="1535" h="3136" extrusionOk="0">
                  <a:moveTo>
                    <a:pt x="167" y="0"/>
                  </a:moveTo>
                  <a:cubicBezTo>
                    <a:pt x="67" y="67"/>
                    <a:pt x="0" y="167"/>
                    <a:pt x="67" y="301"/>
                  </a:cubicBezTo>
                  <a:cubicBezTo>
                    <a:pt x="267" y="768"/>
                    <a:pt x="467" y="1235"/>
                    <a:pt x="667" y="1702"/>
                  </a:cubicBezTo>
                  <a:cubicBezTo>
                    <a:pt x="901" y="2169"/>
                    <a:pt x="1101" y="2602"/>
                    <a:pt x="1334" y="3069"/>
                  </a:cubicBezTo>
                  <a:cubicBezTo>
                    <a:pt x="1401" y="3136"/>
                    <a:pt x="1434" y="3136"/>
                    <a:pt x="1468" y="3136"/>
                  </a:cubicBezTo>
                  <a:cubicBezTo>
                    <a:pt x="1534" y="3069"/>
                    <a:pt x="1534" y="3036"/>
                    <a:pt x="1534" y="3002"/>
                  </a:cubicBezTo>
                  <a:cubicBezTo>
                    <a:pt x="1401" y="2502"/>
                    <a:pt x="1234" y="2002"/>
                    <a:pt x="1034" y="1535"/>
                  </a:cubicBezTo>
                  <a:cubicBezTo>
                    <a:pt x="801" y="1068"/>
                    <a:pt x="634" y="567"/>
                    <a:pt x="434" y="134"/>
                  </a:cubicBezTo>
                  <a:cubicBezTo>
                    <a:pt x="400" y="34"/>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4829450" y="4201100"/>
              <a:ext cx="37550" cy="78275"/>
            </a:xfrm>
            <a:custGeom>
              <a:avLst/>
              <a:gdLst/>
              <a:ahLst/>
              <a:cxnLst/>
              <a:rect l="l" t="t" r="r" b="b"/>
              <a:pathLst>
                <a:path w="1502" h="3131" extrusionOk="0">
                  <a:moveTo>
                    <a:pt x="235" y="1"/>
                  </a:moveTo>
                  <a:cubicBezTo>
                    <a:pt x="210" y="1"/>
                    <a:pt x="186" y="9"/>
                    <a:pt x="167" y="28"/>
                  </a:cubicBezTo>
                  <a:cubicBezTo>
                    <a:pt x="34" y="95"/>
                    <a:pt x="1" y="195"/>
                    <a:pt x="34" y="295"/>
                  </a:cubicBezTo>
                  <a:cubicBezTo>
                    <a:pt x="234" y="795"/>
                    <a:pt x="434" y="1262"/>
                    <a:pt x="668" y="1729"/>
                  </a:cubicBezTo>
                  <a:cubicBezTo>
                    <a:pt x="868" y="2196"/>
                    <a:pt x="1068" y="2630"/>
                    <a:pt x="1335" y="3097"/>
                  </a:cubicBezTo>
                  <a:cubicBezTo>
                    <a:pt x="1368" y="3130"/>
                    <a:pt x="1402" y="3130"/>
                    <a:pt x="1468" y="3130"/>
                  </a:cubicBezTo>
                  <a:cubicBezTo>
                    <a:pt x="1502" y="3097"/>
                    <a:pt x="1502" y="3063"/>
                    <a:pt x="1502" y="3030"/>
                  </a:cubicBezTo>
                  <a:cubicBezTo>
                    <a:pt x="1368" y="2530"/>
                    <a:pt x="1201" y="2029"/>
                    <a:pt x="1001" y="1562"/>
                  </a:cubicBezTo>
                  <a:cubicBezTo>
                    <a:pt x="801" y="1095"/>
                    <a:pt x="634" y="595"/>
                    <a:pt x="401" y="128"/>
                  </a:cubicBezTo>
                  <a:cubicBezTo>
                    <a:pt x="377" y="56"/>
                    <a:pt x="301" y="1"/>
                    <a:pt x="235"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4876150" y="4182300"/>
              <a:ext cx="56725" cy="119575"/>
            </a:xfrm>
            <a:custGeom>
              <a:avLst/>
              <a:gdLst/>
              <a:ahLst/>
              <a:cxnLst/>
              <a:rect l="l" t="t" r="r" b="b"/>
              <a:pathLst>
                <a:path w="2269" h="4783" extrusionOk="0">
                  <a:moveTo>
                    <a:pt x="242" y="0"/>
                  </a:moveTo>
                  <a:cubicBezTo>
                    <a:pt x="217" y="0"/>
                    <a:pt x="192" y="4"/>
                    <a:pt x="167" y="13"/>
                  </a:cubicBezTo>
                  <a:cubicBezTo>
                    <a:pt x="34" y="113"/>
                    <a:pt x="1" y="179"/>
                    <a:pt x="34" y="313"/>
                  </a:cubicBezTo>
                  <a:cubicBezTo>
                    <a:pt x="368" y="1047"/>
                    <a:pt x="701" y="1781"/>
                    <a:pt x="1035" y="2514"/>
                  </a:cubicBezTo>
                  <a:cubicBezTo>
                    <a:pt x="1368" y="3282"/>
                    <a:pt x="1702" y="4015"/>
                    <a:pt x="2102" y="4716"/>
                  </a:cubicBezTo>
                  <a:cubicBezTo>
                    <a:pt x="2135" y="4783"/>
                    <a:pt x="2169" y="4783"/>
                    <a:pt x="2202" y="4783"/>
                  </a:cubicBezTo>
                  <a:cubicBezTo>
                    <a:pt x="2269" y="4716"/>
                    <a:pt x="2269" y="4683"/>
                    <a:pt x="2269" y="4649"/>
                  </a:cubicBezTo>
                  <a:cubicBezTo>
                    <a:pt x="2002" y="3849"/>
                    <a:pt x="1702" y="3115"/>
                    <a:pt x="1368" y="2348"/>
                  </a:cubicBezTo>
                  <a:cubicBezTo>
                    <a:pt x="1035" y="1614"/>
                    <a:pt x="768" y="847"/>
                    <a:pt x="434" y="113"/>
                  </a:cubicBezTo>
                  <a:cubicBezTo>
                    <a:pt x="384" y="38"/>
                    <a:pt x="31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4917850" y="4164800"/>
              <a:ext cx="37550" cy="78700"/>
            </a:xfrm>
            <a:custGeom>
              <a:avLst/>
              <a:gdLst/>
              <a:ahLst/>
              <a:cxnLst/>
              <a:rect l="l" t="t" r="r" b="b"/>
              <a:pathLst>
                <a:path w="1502" h="3148" extrusionOk="0">
                  <a:moveTo>
                    <a:pt x="238" y="0"/>
                  </a:moveTo>
                  <a:cubicBezTo>
                    <a:pt x="215" y="0"/>
                    <a:pt x="191" y="4"/>
                    <a:pt x="167" y="12"/>
                  </a:cubicBezTo>
                  <a:cubicBezTo>
                    <a:pt x="34" y="79"/>
                    <a:pt x="0" y="179"/>
                    <a:pt x="34" y="312"/>
                  </a:cubicBezTo>
                  <a:cubicBezTo>
                    <a:pt x="234" y="813"/>
                    <a:pt x="467" y="1246"/>
                    <a:pt x="668" y="1713"/>
                  </a:cubicBezTo>
                  <a:cubicBezTo>
                    <a:pt x="868" y="2180"/>
                    <a:pt x="1068" y="2614"/>
                    <a:pt x="1335" y="3081"/>
                  </a:cubicBezTo>
                  <a:cubicBezTo>
                    <a:pt x="1368" y="3148"/>
                    <a:pt x="1401" y="3148"/>
                    <a:pt x="1468" y="3148"/>
                  </a:cubicBezTo>
                  <a:cubicBezTo>
                    <a:pt x="1502" y="3081"/>
                    <a:pt x="1502" y="3048"/>
                    <a:pt x="1502" y="3014"/>
                  </a:cubicBezTo>
                  <a:cubicBezTo>
                    <a:pt x="1368" y="2514"/>
                    <a:pt x="1201" y="2014"/>
                    <a:pt x="1001" y="1547"/>
                  </a:cubicBezTo>
                  <a:cubicBezTo>
                    <a:pt x="801" y="1080"/>
                    <a:pt x="634" y="579"/>
                    <a:pt x="434" y="146"/>
                  </a:cubicBezTo>
                  <a:cubicBezTo>
                    <a:pt x="383" y="44"/>
                    <a:pt x="313" y="0"/>
                    <a:pt x="23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4963725" y="4140900"/>
              <a:ext cx="37550" cy="78425"/>
            </a:xfrm>
            <a:custGeom>
              <a:avLst/>
              <a:gdLst/>
              <a:ahLst/>
              <a:cxnLst/>
              <a:rect l="l" t="t" r="r" b="b"/>
              <a:pathLst>
                <a:path w="1502" h="3137" extrusionOk="0">
                  <a:moveTo>
                    <a:pt x="167" y="1"/>
                  </a:moveTo>
                  <a:cubicBezTo>
                    <a:pt x="33" y="101"/>
                    <a:pt x="0" y="168"/>
                    <a:pt x="33" y="301"/>
                  </a:cubicBezTo>
                  <a:cubicBezTo>
                    <a:pt x="234" y="801"/>
                    <a:pt x="467" y="1235"/>
                    <a:pt x="667" y="1702"/>
                  </a:cubicBezTo>
                  <a:cubicBezTo>
                    <a:pt x="867" y="2169"/>
                    <a:pt x="1068" y="2636"/>
                    <a:pt x="1334" y="3070"/>
                  </a:cubicBezTo>
                  <a:cubicBezTo>
                    <a:pt x="1368" y="3136"/>
                    <a:pt x="1401" y="3136"/>
                    <a:pt x="1468" y="3136"/>
                  </a:cubicBezTo>
                  <a:cubicBezTo>
                    <a:pt x="1501" y="3070"/>
                    <a:pt x="1501" y="3036"/>
                    <a:pt x="1501" y="3003"/>
                  </a:cubicBezTo>
                  <a:cubicBezTo>
                    <a:pt x="1368" y="2503"/>
                    <a:pt x="1201" y="2002"/>
                    <a:pt x="1001" y="1535"/>
                  </a:cubicBezTo>
                  <a:cubicBezTo>
                    <a:pt x="801" y="1102"/>
                    <a:pt x="634" y="601"/>
                    <a:pt x="434" y="134"/>
                  </a:cubicBezTo>
                  <a:cubicBezTo>
                    <a:pt x="367"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5010425" y="4116425"/>
              <a:ext cx="37550" cy="78700"/>
            </a:xfrm>
            <a:custGeom>
              <a:avLst/>
              <a:gdLst/>
              <a:ahLst/>
              <a:cxnLst/>
              <a:rect l="l" t="t" r="r" b="b"/>
              <a:pathLst>
                <a:path w="1502" h="3148" extrusionOk="0">
                  <a:moveTo>
                    <a:pt x="242" y="0"/>
                  </a:moveTo>
                  <a:cubicBezTo>
                    <a:pt x="216" y="0"/>
                    <a:pt x="191" y="5"/>
                    <a:pt x="167" y="12"/>
                  </a:cubicBezTo>
                  <a:cubicBezTo>
                    <a:pt x="33" y="112"/>
                    <a:pt x="0" y="179"/>
                    <a:pt x="33" y="313"/>
                  </a:cubicBezTo>
                  <a:cubicBezTo>
                    <a:pt x="267" y="813"/>
                    <a:pt x="467" y="1280"/>
                    <a:pt x="667" y="1714"/>
                  </a:cubicBezTo>
                  <a:cubicBezTo>
                    <a:pt x="867" y="2181"/>
                    <a:pt x="1101" y="2648"/>
                    <a:pt x="1334" y="3115"/>
                  </a:cubicBezTo>
                  <a:cubicBezTo>
                    <a:pt x="1368" y="3148"/>
                    <a:pt x="1434" y="3148"/>
                    <a:pt x="1468" y="3148"/>
                  </a:cubicBezTo>
                  <a:cubicBezTo>
                    <a:pt x="1501" y="3115"/>
                    <a:pt x="1501" y="3081"/>
                    <a:pt x="1501" y="3015"/>
                  </a:cubicBezTo>
                  <a:cubicBezTo>
                    <a:pt x="1368" y="2514"/>
                    <a:pt x="1234" y="2014"/>
                    <a:pt x="1001" y="1547"/>
                  </a:cubicBezTo>
                  <a:cubicBezTo>
                    <a:pt x="801" y="1113"/>
                    <a:pt x="634" y="613"/>
                    <a:pt x="434" y="146"/>
                  </a:cubicBezTo>
                  <a:cubicBezTo>
                    <a:pt x="408" y="44"/>
                    <a:pt x="324"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5052950" y="4098375"/>
              <a:ext cx="38375" cy="78425"/>
            </a:xfrm>
            <a:custGeom>
              <a:avLst/>
              <a:gdLst/>
              <a:ahLst/>
              <a:cxnLst/>
              <a:rect l="l" t="t" r="r" b="b"/>
              <a:pathLst>
                <a:path w="1535" h="3137" extrusionOk="0">
                  <a:moveTo>
                    <a:pt x="167" y="1"/>
                  </a:moveTo>
                  <a:cubicBezTo>
                    <a:pt x="67" y="67"/>
                    <a:pt x="0" y="167"/>
                    <a:pt x="67" y="301"/>
                  </a:cubicBezTo>
                  <a:cubicBezTo>
                    <a:pt x="267" y="801"/>
                    <a:pt x="467" y="1235"/>
                    <a:pt x="667" y="1702"/>
                  </a:cubicBezTo>
                  <a:cubicBezTo>
                    <a:pt x="901" y="2169"/>
                    <a:pt x="1101" y="2636"/>
                    <a:pt x="1335" y="3069"/>
                  </a:cubicBezTo>
                  <a:cubicBezTo>
                    <a:pt x="1401" y="3136"/>
                    <a:pt x="1435" y="3136"/>
                    <a:pt x="1468" y="3136"/>
                  </a:cubicBezTo>
                  <a:cubicBezTo>
                    <a:pt x="1535" y="3069"/>
                    <a:pt x="1535" y="3036"/>
                    <a:pt x="1535" y="3003"/>
                  </a:cubicBezTo>
                  <a:cubicBezTo>
                    <a:pt x="1401" y="2502"/>
                    <a:pt x="1235" y="2002"/>
                    <a:pt x="1034" y="1535"/>
                  </a:cubicBezTo>
                  <a:cubicBezTo>
                    <a:pt x="801" y="1068"/>
                    <a:pt x="634" y="568"/>
                    <a:pt x="434" y="134"/>
                  </a:cubicBezTo>
                  <a:cubicBezTo>
                    <a:pt x="401"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4496725" y="4540775"/>
              <a:ext cx="45050" cy="42750"/>
            </a:xfrm>
            <a:custGeom>
              <a:avLst/>
              <a:gdLst/>
              <a:ahLst/>
              <a:cxnLst/>
              <a:rect l="l" t="t" r="r" b="b"/>
              <a:pathLst>
                <a:path w="1802" h="1710" extrusionOk="0">
                  <a:moveTo>
                    <a:pt x="805" y="0"/>
                  </a:moveTo>
                  <a:cubicBezTo>
                    <a:pt x="715" y="0"/>
                    <a:pt x="624" y="16"/>
                    <a:pt x="534" y="51"/>
                  </a:cubicBezTo>
                  <a:cubicBezTo>
                    <a:pt x="167" y="217"/>
                    <a:pt x="0" y="718"/>
                    <a:pt x="200" y="1151"/>
                  </a:cubicBezTo>
                  <a:cubicBezTo>
                    <a:pt x="379" y="1509"/>
                    <a:pt x="675" y="1710"/>
                    <a:pt x="983" y="1710"/>
                  </a:cubicBezTo>
                  <a:cubicBezTo>
                    <a:pt x="1078" y="1710"/>
                    <a:pt x="1174" y="1691"/>
                    <a:pt x="1268" y="1652"/>
                  </a:cubicBezTo>
                  <a:cubicBezTo>
                    <a:pt x="1635" y="1485"/>
                    <a:pt x="1801" y="985"/>
                    <a:pt x="1601" y="551"/>
                  </a:cubicBezTo>
                  <a:cubicBezTo>
                    <a:pt x="1469" y="234"/>
                    <a:pt x="1148" y="0"/>
                    <a:pt x="8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4687675" y="4457375"/>
              <a:ext cx="45075" cy="42775"/>
            </a:xfrm>
            <a:custGeom>
              <a:avLst/>
              <a:gdLst/>
              <a:ahLst/>
              <a:cxnLst/>
              <a:rect l="l" t="t" r="r" b="b"/>
              <a:pathLst>
                <a:path w="1803" h="1711" extrusionOk="0">
                  <a:moveTo>
                    <a:pt x="772" y="0"/>
                  </a:moveTo>
                  <a:cubicBezTo>
                    <a:pt x="691" y="0"/>
                    <a:pt x="611" y="16"/>
                    <a:pt x="535" y="51"/>
                  </a:cubicBezTo>
                  <a:cubicBezTo>
                    <a:pt x="168" y="218"/>
                    <a:pt x="1" y="718"/>
                    <a:pt x="201" y="1152"/>
                  </a:cubicBezTo>
                  <a:cubicBezTo>
                    <a:pt x="354" y="1509"/>
                    <a:pt x="664" y="1710"/>
                    <a:pt x="965" y="1710"/>
                  </a:cubicBezTo>
                  <a:cubicBezTo>
                    <a:pt x="1057" y="1710"/>
                    <a:pt x="1149" y="1691"/>
                    <a:pt x="1235" y="1652"/>
                  </a:cubicBezTo>
                  <a:cubicBezTo>
                    <a:pt x="1635" y="1485"/>
                    <a:pt x="1802" y="985"/>
                    <a:pt x="1569" y="551"/>
                  </a:cubicBezTo>
                  <a:cubicBezTo>
                    <a:pt x="1410" y="234"/>
                    <a:pt x="1084" y="0"/>
                    <a:pt x="7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4562600" y="4496150"/>
              <a:ext cx="110100" cy="76800"/>
            </a:xfrm>
            <a:custGeom>
              <a:avLst/>
              <a:gdLst/>
              <a:ahLst/>
              <a:cxnLst/>
              <a:rect l="l" t="t" r="r" b="b"/>
              <a:pathLst>
                <a:path w="4404" h="3072" extrusionOk="0">
                  <a:moveTo>
                    <a:pt x="4170" y="1"/>
                  </a:moveTo>
                  <a:cubicBezTo>
                    <a:pt x="4070" y="1"/>
                    <a:pt x="4003" y="101"/>
                    <a:pt x="4003" y="168"/>
                  </a:cubicBezTo>
                  <a:cubicBezTo>
                    <a:pt x="4003" y="635"/>
                    <a:pt x="3870" y="1102"/>
                    <a:pt x="3670" y="1469"/>
                  </a:cubicBezTo>
                  <a:cubicBezTo>
                    <a:pt x="3469" y="1836"/>
                    <a:pt x="3136" y="2136"/>
                    <a:pt x="2702" y="2336"/>
                  </a:cubicBezTo>
                  <a:cubicBezTo>
                    <a:pt x="2462" y="2489"/>
                    <a:pt x="2179" y="2556"/>
                    <a:pt x="1900" y="2556"/>
                  </a:cubicBezTo>
                  <a:cubicBezTo>
                    <a:pt x="1752" y="2556"/>
                    <a:pt x="1606" y="2537"/>
                    <a:pt x="1468" y="2503"/>
                  </a:cubicBezTo>
                  <a:cubicBezTo>
                    <a:pt x="1034" y="2436"/>
                    <a:pt x="567" y="2236"/>
                    <a:pt x="234" y="1936"/>
                  </a:cubicBezTo>
                  <a:cubicBezTo>
                    <a:pt x="167" y="1902"/>
                    <a:pt x="134" y="1902"/>
                    <a:pt x="67" y="1902"/>
                  </a:cubicBezTo>
                  <a:cubicBezTo>
                    <a:pt x="0" y="1936"/>
                    <a:pt x="0" y="2002"/>
                    <a:pt x="34" y="2102"/>
                  </a:cubicBezTo>
                  <a:cubicBezTo>
                    <a:pt x="367" y="2503"/>
                    <a:pt x="801" y="2803"/>
                    <a:pt x="1335" y="2970"/>
                  </a:cubicBezTo>
                  <a:cubicBezTo>
                    <a:pt x="1550" y="3037"/>
                    <a:pt x="1776" y="3072"/>
                    <a:pt x="2002" y="3072"/>
                  </a:cubicBezTo>
                  <a:cubicBezTo>
                    <a:pt x="2336" y="3072"/>
                    <a:pt x="2670" y="2996"/>
                    <a:pt x="2969" y="2836"/>
                  </a:cubicBezTo>
                  <a:cubicBezTo>
                    <a:pt x="3469" y="2636"/>
                    <a:pt x="3870" y="2236"/>
                    <a:pt x="4137" y="1736"/>
                  </a:cubicBezTo>
                  <a:cubicBezTo>
                    <a:pt x="4370" y="1235"/>
                    <a:pt x="4403" y="668"/>
                    <a:pt x="4303" y="134"/>
                  </a:cubicBezTo>
                  <a:cubicBezTo>
                    <a:pt x="4303" y="68"/>
                    <a:pt x="4237" y="1"/>
                    <a:pt x="41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4711025" y="4492800"/>
              <a:ext cx="103450" cy="78425"/>
            </a:xfrm>
            <a:custGeom>
              <a:avLst/>
              <a:gdLst/>
              <a:ahLst/>
              <a:cxnLst/>
              <a:rect l="l" t="t" r="r" b="b"/>
              <a:pathLst>
                <a:path w="4138" h="3137" extrusionOk="0">
                  <a:moveTo>
                    <a:pt x="2381" y="1"/>
                  </a:moveTo>
                  <a:cubicBezTo>
                    <a:pt x="2086" y="1"/>
                    <a:pt x="1774" y="65"/>
                    <a:pt x="1469" y="202"/>
                  </a:cubicBezTo>
                  <a:cubicBezTo>
                    <a:pt x="501" y="602"/>
                    <a:pt x="1" y="1569"/>
                    <a:pt x="368" y="2303"/>
                  </a:cubicBezTo>
                  <a:cubicBezTo>
                    <a:pt x="597" y="2830"/>
                    <a:pt x="1156" y="3137"/>
                    <a:pt x="1798" y="3137"/>
                  </a:cubicBezTo>
                  <a:cubicBezTo>
                    <a:pt x="2090" y="3137"/>
                    <a:pt x="2400" y="3073"/>
                    <a:pt x="2703" y="2937"/>
                  </a:cubicBezTo>
                  <a:cubicBezTo>
                    <a:pt x="3637" y="2537"/>
                    <a:pt x="4137" y="1569"/>
                    <a:pt x="3804" y="802"/>
                  </a:cubicBezTo>
                  <a:cubicBezTo>
                    <a:pt x="3575" y="300"/>
                    <a:pt x="3019" y="1"/>
                    <a:pt x="23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4475875" y="4605400"/>
              <a:ext cx="103425" cy="78400"/>
            </a:xfrm>
            <a:custGeom>
              <a:avLst/>
              <a:gdLst/>
              <a:ahLst/>
              <a:cxnLst/>
              <a:rect l="l" t="t" r="r" b="b"/>
              <a:pathLst>
                <a:path w="4137" h="3136" extrusionOk="0">
                  <a:moveTo>
                    <a:pt x="2380" y="0"/>
                  </a:moveTo>
                  <a:cubicBezTo>
                    <a:pt x="2086" y="0"/>
                    <a:pt x="1773" y="64"/>
                    <a:pt x="1468" y="201"/>
                  </a:cubicBezTo>
                  <a:cubicBezTo>
                    <a:pt x="501" y="601"/>
                    <a:pt x="0" y="1569"/>
                    <a:pt x="334" y="2302"/>
                  </a:cubicBezTo>
                  <a:cubicBezTo>
                    <a:pt x="563" y="2829"/>
                    <a:pt x="1122" y="3136"/>
                    <a:pt x="1763" y="3136"/>
                  </a:cubicBezTo>
                  <a:cubicBezTo>
                    <a:pt x="2056" y="3136"/>
                    <a:pt x="2366" y="3072"/>
                    <a:pt x="2669" y="2936"/>
                  </a:cubicBezTo>
                  <a:cubicBezTo>
                    <a:pt x="3636" y="2536"/>
                    <a:pt x="4136" y="1569"/>
                    <a:pt x="3803" y="801"/>
                  </a:cubicBezTo>
                  <a:cubicBezTo>
                    <a:pt x="3575" y="299"/>
                    <a:pt x="3019" y="0"/>
                    <a:pt x="2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3"/>
          <p:cNvSpPr/>
          <p:nvPr/>
        </p:nvSpPr>
        <p:spPr>
          <a:xfrm>
            <a:off x="862297" y="6571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1094988" y="4728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rot="-5400000">
            <a:off x="7108205" y="3166729"/>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p4"/>
          <p:cNvSpPr/>
          <p:nvPr/>
        </p:nvSpPr>
        <p:spPr>
          <a:xfrm rot="7028957">
            <a:off x="8705824" y="4609783"/>
            <a:ext cx="313968" cy="363367"/>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8" name="Google Shape;68;p4"/>
          <p:cNvSpPr txBox="1">
            <a:spLocks noGrp="1"/>
          </p:cNvSpPr>
          <p:nvPr>
            <p:ph type="body" idx="1"/>
          </p:nvPr>
        </p:nvSpPr>
        <p:spPr>
          <a:xfrm>
            <a:off x="616500" y="1197300"/>
            <a:ext cx="7952700" cy="3416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30200">
              <a:lnSpc>
                <a:spcPct val="100000"/>
              </a:lnSpc>
              <a:spcBef>
                <a:spcPts val="0"/>
              </a:spcBef>
              <a:spcAft>
                <a:spcPts val="0"/>
              </a:spcAft>
              <a:buSzPts val="1600"/>
              <a:buChar char="○"/>
              <a:defRPr sz="1200"/>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69" name="Google Shape;69;p4"/>
          <p:cNvSpPr/>
          <p:nvPr/>
        </p:nvSpPr>
        <p:spPr>
          <a:xfrm rot="-5400000">
            <a:off x="7207952" y="59925"/>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8629500" y="2089950"/>
            <a:ext cx="291900" cy="282050"/>
          </a:xfrm>
          <a:custGeom>
            <a:avLst/>
            <a:gdLst/>
            <a:ahLst/>
            <a:cxnLst/>
            <a:rect l="l" t="t" r="r" b="b"/>
            <a:pathLst>
              <a:path w="11676" h="11282" extrusionOk="0">
                <a:moveTo>
                  <a:pt x="6805" y="2948"/>
                </a:moveTo>
                <a:cubicBezTo>
                  <a:pt x="6738" y="3081"/>
                  <a:pt x="6571" y="3148"/>
                  <a:pt x="6438" y="3248"/>
                </a:cubicBezTo>
                <a:cubicBezTo>
                  <a:pt x="6038" y="3548"/>
                  <a:pt x="5637" y="3715"/>
                  <a:pt x="5204" y="3882"/>
                </a:cubicBezTo>
                <a:cubicBezTo>
                  <a:pt x="4770" y="4048"/>
                  <a:pt x="4270" y="4149"/>
                  <a:pt x="3803" y="4249"/>
                </a:cubicBezTo>
                <a:cubicBezTo>
                  <a:pt x="4103" y="4082"/>
                  <a:pt x="4370" y="3882"/>
                  <a:pt x="4670" y="3748"/>
                </a:cubicBezTo>
                <a:cubicBezTo>
                  <a:pt x="5271" y="3415"/>
                  <a:pt x="5904" y="3081"/>
                  <a:pt x="6538" y="2948"/>
                </a:cubicBezTo>
                <a:close/>
                <a:moveTo>
                  <a:pt x="10737" y="4369"/>
                </a:moveTo>
                <a:cubicBezTo>
                  <a:pt x="10768" y="4369"/>
                  <a:pt x="10760" y="4389"/>
                  <a:pt x="10741" y="4482"/>
                </a:cubicBezTo>
                <a:cubicBezTo>
                  <a:pt x="10641" y="4782"/>
                  <a:pt x="10141" y="5149"/>
                  <a:pt x="9907" y="5383"/>
                </a:cubicBezTo>
                <a:cubicBezTo>
                  <a:pt x="9273" y="5916"/>
                  <a:pt x="8606" y="6383"/>
                  <a:pt x="7839" y="6784"/>
                </a:cubicBezTo>
                <a:cubicBezTo>
                  <a:pt x="7139" y="7151"/>
                  <a:pt x="6405" y="7484"/>
                  <a:pt x="5637" y="7751"/>
                </a:cubicBezTo>
                <a:cubicBezTo>
                  <a:pt x="5838" y="7451"/>
                  <a:pt x="6138" y="7217"/>
                  <a:pt x="6305" y="7051"/>
                </a:cubicBezTo>
                <a:cubicBezTo>
                  <a:pt x="7339" y="5950"/>
                  <a:pt x="8606" y="5083"/>
                  <a:pt x="9974" y="4582"/>
                </a:cubicBezTo>
                <a:cubicBezTo>
                  <a:pt x="10141" y="4549"/>
                  <a:pt x="10408" y="4415"/>
                  <a:pt x="10574" y="4382"/>
                </a:cubicBezTo>
                <a:cubicBezTo>
                  <a:pt x="10663" y="4382"/>
                  <a:pt x="10713" y="4369"/>
                  <a:pt x="10737" y="4369"/>
                </a:cubicBezTo>
                <a:close/>
                <a:moveTo>
                  <a:pt x="5436" y="1"/>
                </a:moveTo>
                <a:cubicBezTo>
                  <a:pt x="5405" y="1"/>
                  <a:pt x="5372" y="4"/>
                  <a:pt x="5337" y="12"/>
                </a:cubicBezTo>
                <a:cubicBezTo>
                  <a:pt x="3469" y="513"/>
                  <a:pt x="1168" y="1780"/>
                  <a:pt x="367" y="3648"/>
                </a:cubicBezTo>
                <a:cubicBezTo>
                  <a:pt x="33" y="4415"/>
                  <a:pt x="334" y="5149"/>
                  <a:pt x="1101" y="5416"/>
                </a:cubicBezTo>
                <a:cubicBezTo>
                  <a:pt x="601" y="5983"/>
                  <a:pt x="167" y="6650"/>
                  <a:pt x="100" y="7418"/>
                </a:cubicBezTo>
                <a:cubicBezTo>
                  <a:pt x="0" y="8285"/>
                  <a:pt x="467" y="8985"/>
                  <a:pt x="1301" y="9319"/>
                </a:cubicBezTo>
                <a:cubicBezTo>
                  <a:pt x="1659" y="9457"/>
                  <a:pt x="2040" y="9509"/>
                  <a:pt x="2425" y="9509"/>
                </a:cubicBezTo>
                <a:cubicBezTo>
                  <a:pt x="2972" y="9509"/>
                  <a:pt x="3527" y="9403"/>
                  <a:pt x="4036" y="9286"/>
                </a:cubicBezTo>
                <a:cubicBezTo>
                  <a:pt x="4103" y="9286"/>
                  <a:pt x="4136" y="9252"/>
                  <a:pt x="4203" y="9252"/>
                </a:cubicBezTo>
                <a:cubicBezTo>
                  <a:pt x="4303" y="9652"/>
                  <a:pt x="4537" y="10086"/>
                  <a:pt x="5070" y="10453"/>
                </a:cubicBezTo>
                <a:cubicBezTo>
                  <a:pt x="5857" y="11019"/>
                  <a:pt x="6836" y="11281"/>
                  <a:pt x="7823" y="11281"/>
                </a:cubicBezTo>
                <a:cubicBezTo>
                  <a:pt x="8929" y="11281"/>
                  <a:pt x="10044" y="10952"/>
                  <a:pt x="10908" y="10353"/>
                </a:cubicBezTo>
                <a:cubicBezTo>
                  <a:pt x="11288" y="10002"/>
                  <a:pt x="10950" y="9522"/>
                  <a:pt x="10614" y="9522"/>
                </a:cubicBezTo>
                <a:cubicBezTo>
                  <a:pt x="10566" y="9522"/>
                  <a:pt x="10519" y="9532"/>
                  <a:pt x="10474" y="9552"/>
                </a:cubicBezTo>
                <a:cubicBezTo>
                  <a:pt x="9697" y="9876"/>
                  <a:pt x="8864" y="10074"/>
                  <a:pt x="8020" y="10074"/>
                </a:cubicBezTo>
                <a:cubicBezTo>
                  <a:pt x="7560" y="10074"/>
                  <a:pt x="7097" y="10015"/>
                  <a:pt x="6638" y="9886"/>
                </a:cubicBezTo>
                <a:cubicBezTo>
                  <a:pt x="6138" y="9719"/>
                  <a:pt x="5337" y="9452"/>
                  <a:pt x="5204" y="8885"/>
                </a:cubicBezTo>
                <a:lnTo>
                  <a:pt x="5204" y="8819"/>
                </a:lnTo>
                <a:cubicBezTo>
                  <a:pt x="5871" y="8618"/>
                  <a:pt x="6505" y="8385"/>
                  <a:pt x="7172" y="8118"/>
                </a:cubicBezTo>
                <a:cubicBezTo>
                  <a:pt x="8173" y="7718"/>
                  <a:pt x="9173" y="7151"/>
                  <a:pt x="10007" y="6450"/>
                </a:cubicBezTo>
                <a:cubicBezTo>
                  <a:pt x="10408" y="6117"/>
                  <a:pt x="10708" y="5783"/>
                  <a:pt x="11041" y="5383"/>
                </a:cubicBezTo>
                <a:cubicBezTo>
                  <a:pt x="11308" y="5049"/>
                  <a:pt x="11675" y="4616"/>
                  <a:pt x="11608" y="4215"/>
                </a:cubicBezTo>
                <a:cubicBezTo>
                  <a:pt x="11531" y="3765"/>
                  <a:pt x="11215" y="3594"/>
                  <a:pt x="10779" y="3594"/>
                </a:cubicBezTo>
                <a:cubicBezTo>
                  <a:pt x="9534" y="3594"/>
                  <a:pt x="7308" y="4995"/>
                  <a:pt x="6838" y="5316"/>
                </a:cubicBezTo>
                <a:cubicBezTo>
                  <a:pt x="5971" y="5950"/>
                  <a:pt x="4770" y="7084"/>
                  <a:pt x="4370" y="8218"/>
                </a:cubicBezTo>
                <a:cubicBezTo>
                  <a:pt x="4170" y="8251"/>
                  <a:pt x="3970" y="8318"/>
                  <a:pt x="3703" y="8352"/>
                </a:cubicBezTo>
                <a:cubicBezTo>
                  <a:pt x="3339" y="8453"/>
                  <a:pt x="2925" y="8529"/>
                  <a:pt x="2508" y="8529"/>
                </a:cubicBezTo>
                <a:cubicBezTo>
                  <a:pt x="2237" y="8529"/>
                  <a:pt x="1964" y="8497"/>
                  <a:pt x="1701" y="8418"/>
                </a:cubicBezTo>
                <a:cubicBezTo>
                  <a:pt x="934" y="8118"/>
                  <a:pt x="934" y="7418"/>
                  <a:pt x="1268" y="6750"/>
                </a:cubicBezTo>
                <a:cubicBezTo>
                  <a:pt x="1501" y="6250"/>
                  <a:pt x="1835" y="5816"/>
                  <a:pt x="2268" y="5449"/>
                </a:cubicBezTo>
                <a:cubicBezTo>
                  <a:pt x="2969" y="5449"/>
                  <a:pt x="3703" y="5283"/>
                  <a:pt x="4370" y="5149"/>
                </a:cubicBezTo>
                <a:cubicBezTo>
                  <a:pt x="5437" y="4916"/>
                  <a:pt x="6505" y="4515"/>
                  <a:pt x="7305" y="3748"/>
                </a:cubicBezTo>
                <a:cubicBezTo>
                  <a:pt x="7539" y="3481"/>
                  <a:pt x="7872" y="3148"/>
                  <a:pt x="7839" y="2748"/>
                </a:cubicBezTo>
                <a:cubicBezTo>
                  <a:pt x="7806" y="2281"/>
                  <a:pt x="7339" y="2114"/>
                  <a:pt x="6938" y="2114"/>
                </a:cubicBezTo>
                <a:cubicBezTo>
                  <a:pt x="5971" y="2114"/>
                  <a:pt x="5037" y="2581"/>
                  <a:pt x="4203" y="3048"/>
                </a:cubicBezTo>
                <a:cubicBezTo>
                  <a:pt x="3469" y="3448"/>
                  <a:pt x="2702" y="3948"/>
                  <a:pt x="2002" y="4482"/>
                </a:cubicBezTo>
                <a:lnTo>
                  <a:pt x="1668" y="4482"/>
                </a:lnTo>
                <a:cubicBezTo>
                  <a:pt x="1168" y="4449"/>
                  <a:pt x="1201" y="4215"/>
                  <a:pt x="1434" y="3815"/>
                </a:cubicBezTo>
                <a:cubicBezTo>
                  <a:pt x="2335" y="2281"/>
                  <a:pt x="4103" y="1480"/>
                  <a:pt x="5604" y="713"/>
                </a:cubicBezTo>
                <a:cubicBezTo>
                  <a:pt x="5942" y="498"/>
                  <a:pt x="5799" y="1"/>
                  <a:pt x="5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6387300" y="202075"/>
            <a:ext cx="611475" cy="337925"/>
          </a:xfrm>
          <a:custGeom>
            <a:avLst/>
            <a:gdLst/>
            <a:ahLst/>
            <a:cxnLst/>
            <a:rect l="l" t="t" r="r" b="b"/>
            <a:pathLst>
              <a:path w="24459" h="13517" extrusionOk="0">
                <a:moveTo>
                  <a:pt x="16769" y="5044"/>
                </a:moveTo>
                <a:lnTo>
                  <a:pt x="16769" y="5044"/>
                </a:lnTo>
                <a:cubicBezTo>
                  <a:pt x="16803" y="5077"/>
                  <a:pt x="16836" y="5077"/>
                  <a:pt x="16903" y="5144"/>
                </a:cubicBezTo>
                <a:cubicBezTo>
                  <a:pt x="17770" y="5678"/>
                  <a:pt x="18470" y="6412"/>
                  <a:pt x="19104" y="7212"/>
                </a:cubicBezTo>
                <a:cubicBezTo>
                  <a:pt x="19738" y="8013"/>
                  <a:pt x="20405" y="8847"/>
                  <a:pt x="20739" y="9814"/>
                </a:cubicBezTo>
                <a:cubicBezTo>
                  <a:pt x="20916" y="10316"/>
                  <a:pt x="21067" y="11444"/>
                  <a:pt x="20337" y="11444"/>
                </a:cubicBezTo>
                <a:cubicBezTo>
                  <a:pt x="20242" y="11444"/>
                  <a:pt x="20132" y="11424"/>
                  <a:pt x="20005" y="11382"/>
                </a:cubicBezTo>
                <a:cubicBezTo>
                  <a:pt x="19571" y="11215"/>
                  <a:pt x="19271" y="10848"/>
                  <a:pt x="18971" y="10481"/>
                </a:cubicBezTo>
                <a:cubicBezTo>
                  <a:pt x="18637" y="10048"/>
                  <a:pt x="18304" y="9581"/>
                  <a:pt x="18070" y="9080"/>
                </a:cubicBezTo>
                <a:cubicBezTo>
                  <a:pt x="17403" y="7879"/>
                  <a:pt x="16903" y="6478"/>
                  <a:pt x="16769" y="5044"/>
                </a:cubicBezTo>
                <a:close/>
                <a:moveTo>
                  <a:pt x="12766" y="8647"/>
                </a:moveTo>
                <a:cubicBezTo>
                  <a:pt x="13500" y="9180"/>
                  <a:pt x="14301" y="9881"/>
                  <a:pt x="14834" y="10715"/>
                </a:cubicBezTo>
                <a:cubicBezTo>
                  <a:pt x="15101" y="11082"/>
                  <a:pt x="15301" y="11549"/>
                  <a:pt x="15268" y="12049"/>
                </a:cubicBezTo>
                <a:cubicBezTo>
                  <a:pt x="15223" y="12307"/>
                  <a:pt x="15122" y="12406"/>
                  <a:pt x="14997" y="12406"/>
                </a:cubicBezTo>
                <a:cubicBezTo>
                  <a:pt x="14848" y="12406"/>
                  <a:pt x="14664" y="12264"/>
                  <a:pt x="14501" y="12082"/>
                </a:cubicBezTo>
                <a:cubicBezTo>
                  <a:pt x="14167" y="11716"/>
                  <a:pt x="13967" y="11249"/>
                  <a:pt x="13734" y="10848"/>
                </a:cubicBezTo>
                <a:cubicBezTo>
                  <a:pt x="13467" y="10381"/>
                  <a:pt x="13233" y="9881"/>
                  <a:pt x="13000" y="9381"/>
                </a:cubicBezTo>
                <a:lnTo>
                  <a:pt x="12766" y="8647"/>
                </a:lnTo>
                <a:close/>
                <a:moveTo>
                  <a:pt x="6962" y="8580"/>
                </a:moveTo>
                <a:lnTo>
                  <a:pt x="6962" y="8580"/>
                </a:lnTo>
                <a:cubicBezTo>
                  <a:pt x="7262" y="8980"/>
                  <a:pt x="7463" y="9347"/>
                  <a:pt x="7629" y="9681"/>
                </a:cubicBezTo>
                <a:cubicBezTo>
                  <a:pt x="7996" y="10415"/>
                  <a:pt x="8497" y="11649"/>
                  <a:pt x="7996" y="12416"/>
                </a:cubicBezTo>
                <a:cubicBezTo>
                  <a:pt x="6895" y="11515"/>
                  <a:pt x="6328" y="9914"/>
                  <a:pt x="6962" y="8580"/>
                </a:cubicBezTo>
                <a:close/>
                <a:moveTo>
                  <a:pt x="18762" y="1"/>
                </a:moveTo>
                <a:cubicBezTo>
                  <a:pt x="18542" y="1"/>
                  <a:pt x="18322" y="24"/>
                  <a:pt x="18103" y="74"/>
                </a:cubicBezTo>
                <a:cubicBezTo>
                  <a:pt x="16969" y="374"/>
                  <a:pt x="16302" y="1341"/>
                  <a:pt x="16002" y="2376"/>
                </a:cubicBezTo>
                <a:cubicBezTo>
                  <a:pt x="15902" y="2809"/>
                  <a:pt x="15835" y="3243"/>
                  <a:pt x="15802" y="3710"/>
                </a:cubicBezTo>
                <a:cubicBezTo>
                  <a:pt x="15552" y="3643"/>
                  <a:pt x="15310" y="3610"/>
                  <a:pt x="15068" y="3610"/>
                </a:cubicBezTo>
                <a:cubicBezTo>
                  <a:pt x="14826" y="3610"/>
                  <a:pt x="14584" y="3643"/>
                  <a:pt x="14334" y="3710"/>
                </a:cubicBezTo>
                <a:cubicBezTo>
                  <a:pt x="13267" y="3977"/>
                  <a:pt x="12466" y="4744"/>
                  <a:pt x="12066" y="5745"/>
                </a:cubicBezTo>
                <a:cubicBezTo>
                  <a:pt x="11899" y="6078"/>
                  <a:pt x="11799" y="6478"/>
                  <a:pt x="11766" y="6845"/>
                </a:cubicBezTo>
                <a:cubicBezTo>
                  <a:pt x="11033" y="6448"/>
                  <a:pt x="10248" y="6208"/>
                  <a:pt x="9435" y="6208"/>
                </a:cubicBezTo>
                <a:cubicBezTo>
                  <a:pt x="8952" y="6208"/>
                  <a:pt x="8460" y="6292"/>
                  <a:pt x="7963" y="6478"/>
                </a:cubicBezTo>
                <a:cubicBezTo>
                  <a:pt x="7563" y="6645"/>
                  <a:pt x="7162" y="6879"/>
                  <a:pt x="6829" y="7179"/>
                </a:cubicBezTo>
                <a:cubicBezTo>
                  <a:pt x="6192" y="6670"/>
                  <a:pt x="5465" y="6343"/>
                  <a:pt x="4588" y="6343"/>
                </a:cubicBezTo>
                <a:cubicBezTo>
                  <a:pt x="4546" y="6343"/>
                  <a:pt x="4503" y="6344"/>
                  <a:pt x="4460" y="6345"/>
                </a:cubicBezTo>
                <a:cubicBezTo>
                  <a:pt x="3460" y="6378"/>
                  <a:pt x="2626" y="6912"/>
                  <a:pt x="1959" y="7646"/>
                </a:cubicBezTo>
                <a:cubicBezTo>
                  <a:pt x="1125" y="8480"/>
                  <a:pt x="558" y="9547"/>
                  <a:pt x="124" y="10648"/>
                </a:cubicBezTo>
                <a:cubicBezTo>
                  <a:pt x="1" y="10977"/>
                  <a:pt x="231" y="11191"/>
                  <a:pt x="489" y="11191"/>
                </a:cubicBezTo>
                <a:cubicBezTo>
                  <a:pt x="650" y="11191"/>
                  <a:pt x="822" y="11107"/>
                  <a:pt x="925" y="10915"/>
                </a:cubicBezTo>
                <a:cubicBezTo>
                  <a:pt x="1672" y="9540"/>
                  <a:pt x="2793" y="7283"/>
                  <a:pt x="4602" y="7283"/>
                </a:cubicBezTo>
                <a:cubicBezTo>
                  <a:pt x="4812" y="7283"/>
                  <a:pt x="5032" y="7313"/>
                  <a:pt x="5261" y="7379"/>
                </a:cubicBezTo>
                <a:cubicBezTo>
                  <a:pt x="5628" y="7479"/>
                  <a:pt x="5961" y="7679"/>
                  <a:pt x="6262" y="7913"/>
                </a:cubicBezTo>
                <a:cubicBezTo>
                  <a:pt x="6062" y="8246"/>
                  <a:pt x="5895" y="8580"/>
                  <a:pt x="5795" y="8980"/>
                </a:cubicBezTo>
                <a:cubicBezTo>
                  <a:pt x="5494" y="10148"/>
                  <a:pt x="5795" y="11315"/>
                  <a:pt x="6462" y="12249"/>
                </a:cubicBezTo>
                <a:cubicBezTo>
                  <a:pt x="6795" y="12716"/>
                  <a:pt x="7262" y="13150"/>
                  <a:pt x="7729" y="13417"/>
                </a:cubicBezTo>
                <a:cubicBezTo>
                  <a:pt x="7796" y="13483"/>
                  <a:pt x="7896" y="13517"/>
                  <a:pt x="8000" y="13517"/>
                </a:cubicBezTo>
                <a:cubicBezTo>
                  <a:pt x="8105" y="13517"/>
                  <a:pt x="8213" y="13483"/>
                  <a:pt x="8296" y="13417"/>
                </a:cubicBezTo>
                <a:cubicBezTo>
                  <a:pt x="9898" y="11982"/>
                  <a:pt x="8663" y="9214"/>
                  <a:pt x="7463" y="7813"/>
                </a:cubicBezTo>
                <a:cubicBezTo>
                  <a:pt x="7991" y="7299"/>
                  <a:pt x="8630" y="7093"/>
                  <a:pt x="9294" y="7093"/>
                </a:cubicBezTo>
                <a:cubicBezTo>
                  <a:pt x="10096" y="7093"/>
                  <a:pt x="10936" y="7393"/>
                  <a:pt x="11666" y="7813"/>
                </a:cubicBezTo>
                <a:cubicBezTo>
                  <a:pt x="11732" y="8213"/>
                  <a:pt x="11799" y="8680"/>
                  <a:pt x="11932" y="9080"/>
                </a:cubicBezTo>
                <a:cubicBezTo>
                  <a:pt x="12133" y="9714"/>
                  <a:pt x="12399" y="10348"/>
                  <a:pt x="12733" y="10915"/>
                </a:cubicBezTo>
                <a:cubicBezTo>
                  <a:pt x="13000" y="11482"/>
                  <a:pt x="13300" y="12082"/>
                  <a:pt x="13734" y="12583"/>
                </a:cubicBezTo>
                <a:cubicBezTo>
                  <a:pt x="14038" y="12949"/>
                  <a:pt x="14427" y="13259"/>
                  <a:pt x="14873" y="13259"/>
                </a:cubicBezTo>
                <a:cubicBezTo>
                  <a:pt x="14915" y="13259"/>
                  <a:pt x="14958" y="13256"/>
                  <a:pt x="15001" y="13250"/>
                </a:cubicBezTo>
                <a:cubicBezTo>
                  <a:pt x="15568" y="13217"/>
                  <a:pt x="15902" y="12750"/>
                  <a:pt x="15969" y="12249"/>
                </a:cubicBezTo>
                <a:cubicBezTo>
                  <a:pt x="16169" y="11048"/>
                  <a:pt x="15402" y="9981"/>
                  <a:pt x="14601" y="9147"/>
                </a:cubicBezTo>
                <a:cubicBezTo>
                  <a:pt x="14001" y="8513"/>
                  <a:pt x="13300" y="7846"/>
                  <a:pt x="12566" y="7346"/>
                </a:cubicBezTo>
                <a:cubicBezTo>
                  <a:pt x="12566" y="7046"/>
                  <a:pt x="12600" y="6812"/>
                  <a:pt x="12666" y="6512"/>
                </a:cubicBezTo>
                <a:cubicBezTo>
                  <a:pt x="12900" y="5745"/>
                  <a:pt x="13333" y="5011"/>
                  <a:pt x="14101" y="4677"/>
                </a:cubicBezTo>
                <a:cubicBezTo>
                  <a:pt x="14380" y="4573"/>
                  <a:pt x="14659" y="4523"/>
                  <a:pt x="14942" y="4523"/>
                </a:cubicBezTo>
                <a:cubicBezTo>
                  <a:pt x="15201" y="4523"/>
                  <a:pt x="15465" y="4564"/>
                  <a:pt x="15735" y="4644"/>
                </a:cubicBezTo>
                <a:cubicBezTo>
                  <a:pt x="15802" y="6378"/>
                  <a:pt x="16402" y="8146"/>
                  <a:pt x="17236" y="9547"/>
                </a:cubicBezTo>
                <a:cubicBezTo>
                  <a:pt x="17803" y="10515"/>
                  <a:pt x="18604" y="11849"/>
                  <a:pt x="19738" y="12183"/>
                </a:cubicBezTo>
                <a:cubicBezTo>
                  <a:pt x="19901" y="12233"/>
                  <a:pt x="20058" y="12257"/>
                  <a:pt x="20208" y="12257"/>
                </a:cubicBezTo>
                <a:cubicBezTo>
                  <a:pt x="21040" y="12257"/>
                  <a:pt x="21639" y="11524"/>
                  <a:pt x="21639" y="10648"/>
                </a:cubicBezTo>
                <a:cubicBezTo>
                  <a:pt x="21639" y="9481"/>
                  <a:pt x="20905" y="8413"/>
                  <a:pt x="20272" y="7479"/>
                </a:cubicBezTo>
                <a:cubicBezTo>
                  <a:pt x="19504" y="6378"/>
                  <a:pt x="18637" y="5344"/>
                  <a:pt x="17570" y="4544"/>
                </a:cubicBezTo>
                <a:cubicBezTo>
                  <a:pt x="17270" y="4344"/>
                  <a:pt x="16936" y="4143"/>
                  <a:pt x="16569" y="3977"/>
                </a:cubicBezTo>
                <a:cubicBezTo>
                  <a:pt x="16569" y="3743"/>
                  <a:pt x="16569" y="3543"/>
                  <a:pt x="16602" y="3343"/>
                </a:cubicBezTo>
                <a:cubicBezTo>
                  <a:pt x="16669" y="2409"/>
                  <a:pt x="17003" y="1341"/>
                  <a:pt x="17937" y="908"/>
                </a:cubicBezTo>
                <a:cubicBezTo>
                  <a:pt x="18205" y="795"/>
                  <a:pt x="18483" y="745"/>
                  <a:pt x="18762" y="745"/>
                </a:cubicBezTo>
                <a:cubicBezTo>
                  <a:pt x="19555" y="745"/>
                  <a:pt x="20355" y="1148"/>
                  <a:pt x="20972" y="1642"/>
                </a:cubicBezTo>
                <a:cubicBezTo>
                  <a:pt x="22607" y="2909"/>
                  <a:pt x="23341" y="5077"/>
                  <a:pt x="23808" y="7012"/>
                </a:cubicBezTo>
                <a:cubicBezTo>
                  <a:pt x="23903" y="7203"/>
                  <a:pt x="24059" y="7288"/>
                  <a:pt x="24193" y="7288"/>
                </a:cubicBezTo>
                <a:cubicBezTo>
                  <a:pt x="24340" y="7288"/>
                  <a:pt x="24459" y="7186"/>
                  <a:pt x="24441" y="7012"/>
                </a:cubicBezTo>
                <a:cubicBezTo>
                  <a:pt x="24008" y="4811"/>
                  <a:pt x="23307" y="2476"/>
                  <a:pt x="21439" y="1008"/>
                </a:cubicBezTo>
                <a:cubicBezTo>
                  <a:pt x="20680" y="438"/>
                  <a:pt x="19722" y="1"/>
                  <a:pt x="187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351097" y="478459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209450" y="4632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74"/>
        <p:cNvGrpSpPr/>
        <p:nvPr/>
      </p:nvGrpSpPr>
      <p:grpSpPr>
        <a:xfrm>
          <a:off x="0" y="0"/>
          <a:ext cx="0" cy="0"/>
          <a:chOff x="0" y="0"/>
          <a:chExt cx="0" cy="0"/>
        </a:xfrm>
      </p:grpSpPr>
      <p:sp>
        <p:nvSpPr>
          <p:cNvPr id="75" name="Google Shape;75;p5"/>
          <p:cNvSpPr/>
          <p:nvPr/>
        </p:nvSpPr>
        <p:spPr>
          <a:xfrm rot="-5400000">
            <a:off x="7099750" y="3099232"/>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txBox="1">
            <a:spLocks noGrp="1"/>
          </p:cNvSpPr>
          <p:nvPr>
            <p:ph type="title"/>
          </p:nvPr>
        </p:nvSpPr>
        <p:spPr>
          <a:xfrm>
            <a:off x="1884550" y="2758250"/>
            <a:ext cx="2532600" cy="4689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200" b="1">
                <a:solidFill>
                  <a:schemeClr val="accent1"/>
                </a:solidFill>
              </a:defRPr>
            </a:lvl1pPr>
            <a:lvl2pPr lvl="1" algn="ctr" rtl="0">
              <a:spcBef>
                <a:spcPts val="0"/>
              </a:spcBef>
              <a:spcAft>
                <a:spcPts val="0"/>
              </a:spcAft>
              <a:buClr>
                <a:schemeClr val="accent3"/>
              </a:buClr>
              <a:buSzPts val="1800"/>
              <a:buNone/>
              <a:defRPr sz="1800">
                <a:solidFill>
                  <a:schemeClr val="accent3"/>
                </a:solidFill>
              </a:defRPr>
            </a:lvl2pPr>
            <a:lvl3pPr lvl="2" algn="ctr" rtl="0">
              <a:spcBef>
                <a:spcPts val="0"/>
              </a:spcBef>
              <a:spcAft>
                <a:spcPts val="0"/>
              </a:spcAft>
              <a:buClr>
                <a:schemeClr val="accent3"/>
              </a:buClr>
              <a:buSzPts val="1800"/>
              <a:buNone/>
              <a:defRPr sz="1800">
                <a:solidFill>
                  <a:schemeClr val="accent3"/>
                </a:solidFill>
              </a:defRPr>
            </a:lvl3pPr>
            <a:lvl4pPr lvl="3" algn="ctr" rtl="0">
              <a:spcBef>
                <a:spcPts val="0"/>
              </a:spcBef>
              <a:spcAft>
                <a:spcPts val="0"/>
              </a:spcAft>
              <a:buClr>
                <a:schemeClr val="accent3"/>
              </a:buClr>
              <a:buSzPts val="1800"/>
              <a:buNone/>
              <a:defRPr sz="1800">
                <a:solidFill>
                  <a:schemeClr val="accent3"/>
                </a:solidFill>
              </a:defRPr>
            </a:lvl4pPr>
            <a:lvl5pPr lvl="4" algn="ctr" rtl="0">
              <a:spcBef>
                <a:spcPts val="0"/>
              </a:spcBef>
              <a:spcAft>
                <a:spcPts val="0"/>
              </a:spcAft>
              <a:buClr>
                <a:schemeClr val="accent3"/>
              </a:buClr>
              <a:buSzPts val="1800"/>
              <a:buNone/>
              <a:defRPr sz="1800">
                <a:solidFill>
                  <a:schemeClr val="accent3"/>
                </a:solidFill>
              </a:defRPr>
            </a:lvl5pPr>
            <a:lvl6pPr lvl="5" algn="ctr" rtl="0">
              <a:spcBef>
                <a:spcPts val="0"/>
              </a:spcBef>
              <a:spcAft>
                <a:spcPts val="0"/>
              </a:spcAft>
              <a:buClr>
                <a:schemeClr val="accent3"/>
              </a:buClr>
              <a:buSzPts val="1800"/>
              <a:buNone/>
              <a:defRPr sz="1800">
                <a:solidFill>
                  <a:schemeClr val="accent3"/>
                </a:solidFill>
              </a:defRPr>
            </a:lvl6pPr>
            <a:lvl7pPr lvl="6" algn="ctr" rtl="0">
              <a:spcBef>
                <a:spcPts val="0"/>
              </a:spcBef>
              <a:spcAft>
                <a:spcPts val="0"/>
              </a:spcAft>
              <a:buClr>
                <a:schemeClr val="accent3"/>
              </a:buClr>
              <a:buSzPts val="1800"/>
              <a:buNone/>
              <a:defRPr sz="1800">
                <a:solidFill>
                  <a:schemeClr val="accent3"/>
                </a:solidFill>
              </a:defRPr>
            </a:lvl7pPr>
            <a:lvl8pPr lvl="7" algn="ctr" rtl="0">
              <a:spcBef>
                <a:spcPts val="0"/>
              </a:spcBef>
              <a:spcAft>
                <a:spcPts val="0"/>
              </a:spcAft>
              <a:buClr>
                <a:schemeClr val="accent3"/>
              </a:buClr>
              <a:buSzPts val="1800"/>
              <a:buNone/>
              <a:defRPr sz="1800">
                <a:solidFill>
                  <a:schemeClr val="accent3"/>
                </a:solidFill>
              </a:defRPr>
            </a:lvl8pPr>
            <a:lvl9pPr lvl="8" algn="ctr" rtl="0">
              <a:spcBef>
                <a:spcPts val="0"/>
              </a:spcBef>
              <a:spcAft>
                <a:spcPts val="0"/>
              </a:spcAft>
              <a:buClr>
                <a:schemeClr val="accent3"/>
              </a:buClr>
              <a:buSzPts val="1800"/>
              <a:buNone/>
              <a:defRPr sz="1800">
                <a:solidFill>
                  <a:schemeClr val="accent3"/>
                </a:solidFill>
              </a:defRPr>
            </a:lvl9pPr>
          </a:lstStyle>
          <a:p>
            <a:endParaRPr/>
          </a:p>
        </p:txBody>
      </p:sp>
      <p:sp>
        <p:nvSpPr>
          <p:cNvPr id="77" name="Google Shape;77;p5"/>
          <p:cNvSpPr txBox="1">
            <a:spLocks noGrp="1"/>
          </p:cNvSpPr>
          <p:nvPr>
            <p:ph type="subTitle" idx="1"/>
          </p:nvPr>
        </p:nvSpPr>
        <p:spPr>
          <a:xfrm>
            <a:off x="1884551" y="2954850"/>
            <a:ext cx="2580000" cy="10782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78" name="Google Shape;78;p5"/>
          <p:cNvSpPr txBox="1">
            <a:spLocks noGrp="1"/>
          </p:cNvSpPr>
          <p:nvPr>
            <p:ph type="title" idx="2"/>
          </p:nvPr>
        </p:nvSpPr>
        <p:spPr>
          <a:xfrm>
            <a:off x="4679450" y="2758250"/>
            <a:ext cx="2580000" cy="4689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200" b="1">
                <a:solidFill>
                  <a:schemeClr val="accent4"/>
                </a:solidFill>
              </a:defRPr>
            </a:lvl1pPr>
            <a:lvl2pPr lvl="1" algn="ctr" rtl="0">
              <a:spcBef>
                <a:spcPts val="0"/>
              </a:spcBef>
              <a:spcAft>
                <a:spcPts val="0"/>
              </a:spcAft>
              <a:buClr>
                <a:schemeClr val="accent3"/>
              </a:buClr>
              <a:buSzPts val="1800"/>
              <a:buNone/>
              <a:defRPr sz="1800">
                <a:solidFill>
                  <a:schemeClr val="accent3"/>
                </a:solidFill>
              </a:defRPr>
            </a:lvl2pPr>
            <a:lvl3pPr lvl="2" algn="ctr" rtl="0">
              <a:spcBef>
                <a:spcPts val="0"/>
              </a:spcBef>
              <a:spcAft>
                <a:spcPts val="0"/>
              </a:spcAft>
              <a:buClr>
                <a:schemeClr val="accent3"/>
              </a:buClr>
              <a:buSzPts val="1800"/>
              <a:buNone/>
              <a:defRPr sz="1800">
                <a:solidFill>
                  <a:schemeClr val="accent3"/>
                </a:solidFill>
              </a:defRPr>
            </a:lvl3pPr>
            <a:lvl4pPr lvl="3" algn="ctr" rtl="0">
              <a:spcBef>
                <a:spcPts val="0"/>
              </a:spcBef>
              <a:spcAft>
                <a:spcPts val="0"/>
              </a:spcAft>
              <a:buClr>
                <a:schemeClr val="accent3"/>
              </a:buClr>
              <a:buSzPts val="1800"/>
              <a:buNone/>
              <a:defRPr sz="1800">
                <a:solidFill>
                  <a:schemeClr val="accent3"/>
                </a:solidFill>
              </a:defRPr>
            </a:lvl4pPr>
            <a:lvl5pPr lvl="4" algn="ctr" rtl="0">
              <a:spcBef>
                <a:spcPts val="0"/>
              </a:spcBef>
              <a:spcAft>
                <a:spcPts val="0"/>
              </a:spcAft>
              <a:buClr>
                <a:schemeClr val="accent3"/>
              </a:buClr>
              <a:buSzPts val="1800"/>
              <a:buNone/>
              <a:defRPr sz="1800">
                <a:solidFill>
                  <a:schemeClr val="accent3"/>
                </a:solidFill>
              </a:defRPr>
            </a:lvl5pPr>
            <a:lvl6pPr lvl="5" algn="ctr" rtl="0">
              <a:spcBef>
                <a:spcPts val="0"/>
              </a:spcBef>
              <a:spcAft>
                <a:spcPts val="0"/>
              </a:spcAft>
              <a:buClr>
                <a:schemeClr val="accent3"/>
              </a:buClr>
              <a:buSzPts val="1800"/>
              <a:buNone/>
              <a:defRPr sz="1800">
                <a:solidFill>
                  <a:schemeClr val="accent3"/>
                </a:solidFill>
              </a:defRPr>
            </a:lvl6pPr>
            <a:lvl7pPr lvl="6" algn="ctr" rtl="0">
              <a:spcBef>
                <a:spcPts val="0"/>
              </a:spcBef>
              <a:spcAft>
                <a:spcPts val="0"/>
              </a:spcAft>
              <a:buClr>
                <a:schemeClr val="accent3"/>
              </a:buClr>
              <a:buSzPts val="1800"/>
              <a:buNone/>
              <a:defRPr sz="1800">
                <a:solidFill>
                  <a:schemeClr val="accent3"/>
                </a:solidFill>
              </a:defRPr>
            </a:lvl7pPr>
            <a:lvl8pPr lvl="7" algn="ctr" rtl="0">
              <a:spcBef>
                <a:spcPts val="0"/>
              </a:spcBef>
              <a:spcAft>
                <a:spcPts val="0"/>
              </a:spcAft>
              <a:buClr>
                <a:schemeClr val="accent3"/>
              </a:buClr>
              <a:buSzPts val="1800"/>
              <a:buNone/>
              <a:defRPr sz="1800">
                <a:solidFill>
                  <a:schemeClr val="accent3"/>
                </a:solidFill>
              </a:defRPr>
            </a:lvl8pPr>
            <a:lvl9pPr lvl="8" algn="ctr" rtl="0">
              <a:spcBef>
                <a:spcPts val="0"/>
              </a:spcBef>
              <a:spcAft>
                <a:spcPts val="0"/>
              </a:spcAft>
              <a:buClr>
                <a:schemeClr val="accent3"/>
              </a:buClr>
              <a:buSzPts val="1800"/>
              <a:buNone/>
              <a:defRPr sz="1800">
                <a:solidFill>
                  <a:schemeClr val="accent3"/>
                </a:solidFill>
              </a:defRPr>
            </a:lvl9pPr>
          </a:lstStyle>
          <a:p>
            <a:endParaRPr/>
          </a:p>
        </p:txBody>
      </p:sp>
      <p:sp>
        <p:nvSpPr>
          <p:cNvPr id="79" name="Google Shape;79;p5"/>
          <p:cNvSpPr txBox="1">
            <a:spLocks noGrp="1"/>
          </p:cNvSpPr>
          <p:nvPr>
            <p:ph type="subTitle" idx="3"/>
          </p:nvPr>
        </p:nvSpPr>
        <p:spPr>
          <a:xfrm>
            <a:off x="4679439" y="2954850"/>
            <a:ext cx="2580000" cy="10782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80" name="Google Shape;80;p5"/>
          <p:cNvSpPr txBox="1">
            <a:spLocks noGrp="1"/>
          </p:cNvSpPr>
          <p:nvPr>
            <p:ph type="title" idx="4"/>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1" name="Google Shape;81;p5"/>
          <p:cNvSpPr/>
          <p:nvPr/>
        </p:nvSpPr>
        <p:spPr>
          <a:xfrm>
            <a:off x="1478650" y="144800"/>
            <a:ext cx="8152900" cy="1663875"/>
          </a:xfrm>
          <a:custGeom>
            <a:avLst/>
            <a:gdLst/>
            <a:ahLst/>
            <a:cxnLst/>
            <a:rect l="l" t="t" r="r" b="b"/>
            <a:pathLst>
              <a:path w="326116" h="66555" extrusionOk="0">
                <a:moveTo>
                  <a:pt x="0" y="49362"/>
                </a:moveTo>
                <a:cubicBezTo>
                  <a:pt x="7271" y="49172"/>
                  <a:pt x="17134" y="46268"/>
                  <a:pt x="43626" y="48221"/>
                </a:cubicBezTo>
                <a:cubicBezTo>
                  <a:pt x="70118" y="50174"/>
                  <a:pt x="122520" y="66906"/>
                  <a:pt x="158953" y="61079"/>
                </a:cubicBezTo>
                <a:cubicBezTo>
                  <a:pt x="195386" y="55252"/>
                  <a:pt x="254456" y="22905"/>
                  <a:pt x="262225" y="13261"/>
                </a:cubicBezTo>
                <a:cubicBezTo>
                  <a:pt x="269994" y="3617"/>
                  <a:pt x="214942" y="-2076"/>
                  <a:pt x="205566" y="3215"/>
                </a:cubicBezTo>
                <a:cubicBezTo>
                  <a:pt x="196190" y="8506"/>
                  <a:pt x="196993" y="34759"/>
                  <a:pt x="205967" y="45006"/>
                </a:cubicBezTo>
                <a:cubicBezTo>
                  <a:pt x="214941" y="55253"/>
                  <a:pt x="239387" y="72197"/>
                  <a:pt x="259412" y="64696"/>
                </a:cubicBezTo>
                <a:cubicBezTo>
                  <a:pt x="279437" y="57195"/>
                  <a:pt x="314999" y="10783"/>
                  <a:pt x="326116" y="0"/>
                </a:cubicBezTo>
              </a:path>
            </a:pathLst>
          </a:custGeom>
          <a:noFill/>
          <a:ln w="19050" cap="flat" cmpd="sng">
            <a:solidFill>
              <a:schemeClr val="dk2"/>
            </a:solidFill>
            <a:prstDash val="dash"/>
            <a:round/>
            <a:headEnd type="none" w="med" len="med"/>
            <a:tailEnd type="none" w="med" len="med"/>
          </a:ln>
        </p:spPr>
      </p:sp>
      <p:sp>
        <p:nvSpPr>
          <p:cNvPr id="82" name="Google Shape;82;p5"/>
          <p:cNvSpPr/>
          <p:nvPr/>
        </p:nvSpPr>
        <p:spPr>
          <a:xfrm rot="5400000">
            <a:off x="1761526" y="2487776"/>
            <a:ext cx="741954" cy="45694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5"/>
          <p:cNvSpPr/>
          <p:nvPr/>
        </p:nvSpPr>
        <p:spPr>
          <a:xfrm>
            <a:off x="7807400" y="1287625"/>
            <a:ext cx="313975" cy="363375"/>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5"/>
          <p:cNvSpPr/>
          <p:nvPr/>
        </p:nvSpPr>
        <p:spPr>
          <a:xfrm rot="-5400000">
            <a:off x="176845" y="4246612"/>
            <a:ext cx="164686" cy="14521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p:nvPr/>
        </p:nvSpPr>
        <p:spPr>
          <a:xfrm rot="-5400000">
            <a:off x="325902" y="397819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5"/>
          <p:cNvSpPr/>
          <p:nvPr/>
        </p:nvSpPr>
        <p:spPr>
          <a:xfrm rot="-5400000">
            <a:off x="8275572" y="3170660"/>
            <a:ext cx="362472" cy="31963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 name="Google Shape;87;p5"/>
          <p:cNvGrpSpPr/>
          <p:nvPr/>
        </p:nvGrpSpPr>
        <p:grpSpPr>
          <a:xfrm>
            <a:off x="383200" y="1265898"/>
            <a:ext cx="1501345" cy="1244191"/>
            <a:chOff x="342375" y="1514048"/>
            <a:chExt cx="1501345" cy="1244191"/>
          </a:xfrm>
        </p:grpSpPr>
        <p:grpSp>
          <p:nvGrpSpPr>
            <p:cNvPr id="88" name="Google Shape;88;p5"/>
            <p:cNvGrpSpPr/>
            <p:nvPr/>
          </p:nvGrpSpPr>
          <p:grpSpPr>
            <a:xfrm rot="-5400000">
              <a:off x="553936" y="1302487"/>
              <a:ext cx="1078222" cy="1501345"/>
              <a:chOff x="2436900" y="700925"/>
              <a:chExt cx="667175" cy="929050"/>
            </a:xfrm>
          </p:grpSpPr>
          <p:sp>
            <p:nvSpPr>
              <p:cNvPr id="89" name="Google Shape;89;p5"/>
              <p:cNvSpPr/>
              <p:nvPr/>
            </p:nvSpPr>
            <p:spPr>
              <a:xfrm>
                <a:off x="2476950" y="791850"/>
                <a:ext cx="581275" cy="701350"/>
              </a:xfrm>
              <a:custGeom>
                <a:avLst/>
                <a:gdLst/>
                <a:ahLst/>
                <a:cxnLst/>
                <a:rect l="l" t="t" r="r" b="b"/>
                <a:pathLst>
                  <a:path w="23251" h="28054" extrusionOk="0">
                    <a:moveTo>
                      <a:pt x="11041" y="0"/>
                    </a:moveTo>
                    <a:lnTo>
                      <a:pt x="10875" y="134"/>
                    </a:lnTo>
                    <a:cubicBezTo>
                      <a:pt x="5838" y="3836"/>
                      <a:pt x="0" y="5904"/>
                      <a:pt x="0" y="5904"/>
                    </a:cubicBezTo>
                    <a:cubicBezTo>
                      <a:pt x="3036" y="12242"/>
                      <a:pt x="9907" y="24484"/>
                      <a:pt x="12409" y="28054"/>
                    </a:cubicBezTo>
                    <a:cubicBezTo>
                      <a:pt x="12409" y="28054"/>
                      <a:pt x="17379" y="26252"/>
                      <a:pt x="23250" y="20315"/>
                    </a:cubicBezTo>
                    <a:cubicBezTo>
                      <a:pt x="21716" y="17846"/>
                      <a:pt x="14944" y="6004"/>
                      <a:pt x="11041"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a:off x="2436900" y="700925"/>
                <a:ext cx="316100" cy="238550"/>
              </a:xfrm>
              <a:custGeom>
                <a:avLst/>
                <a:gdLst/>
                <a:ahLst/>
                <a:cxnLst/>
                <a:rect l="l" t="t" r="r" b="b"/>
                <a:pathLst>
                  <a:path w="12644" h="9542" extrusionOk="0">
                    <a:moveTo>
                      <a:pt x="8791" y="0"/>
                    </a:moveTo>
                    <a:cubicBezTo>
                      <a:pt x="5994" y="0"/>
                      <a:pt x="470" y="2115"/>
                      <a:pt x="101" y="5772"/>
                    </a:cubicBezTo>
                    <a:cubicBezTo>
                      <a:pt x="1" y="6172"/>
                      <a:pt x="601" y="7540"/>
                      <a:pt x="1535" y="9541"/>
                    </a:cubicBezTo>
                    <a:cubicBezTo>
                      <a:pt x="1535" y="9541"/>
                      <a:pt x="7373" y="7473"/>
                      <a:pt x="12443" y="3771"/>
                    </a:cubicBezTo>
                    <a:lnTo>
                      <a:pt x="12643" y="3637"/>
                    </a:lnTo>
                    <a:cubicBezTo>
                      <a:pt x="11342" y="1702"/>
                      <a:pt x="10342" y="368"/>
                      <a:pt x="9975" y="201"/>
                    </a:cubicBezTo>
                    <a:cubicBezTo>
                      <a:pt x="9694" y="66"/>
                      <a:pt x="9285" y="0"/>
                      <a:pt x="8791"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
              <p:cNvSpPr/>
              <p:nvPr/>
            </p:nvSpPr>
            <p:spPr>
              <a:xfrm>
                <a:off x="2786325" y="1298875"/>
                <a:ext cx="317750" cy="331100"/>
              </a:xfrm>
              <a:custGeom>
                <a:avLst/>
                <a:gdLst/>
                <a:ahLst/>
                <a:cxnLst/>
                <a:rect l="l" t="t" r="r" b="b"/>
                <a:pathLst>
                  <a:path w="12710" h="13244" extrusionOk="0">
                    <a:moveTo>
                      <a:pt x="10842" y="0"/>
                    </a:moveTo>
                    <a:cubicBezTo>
                      <a:pt x="4971" y="5938"/>
                      <a:pt x="1" y="7773"/>
                      <a:pt x="1" y="7773"/>
                    </a:cubicBezTo>
                    <a:cubicBezTo>
                      <a:pt x="368" y="8306"/>
                      <a:pt x="634" y="8707"/>
                      <a:pt x="801" y="8773"/>
                    </a:cubicBezTo>
                    <a:cubicBezTo>
                      <a:pt x="2196" y="9703"/>
                      <a:pt x="8481" y="13243"/>
                      <a:pt x="9954" y="13243"/>
                    </a:cubicBezTo>
                    <a:cubicBezTo>
                      <a:pt x="9961" y="13243"/>
                      <a:pt x="9968" y="13243"/>
                      <a:pt x="9974" y="13243"/>
                    </a:cubicBezTo>
                    <a:cubicBezTo>
                      <a:pt x="11342" y="13243"/>
                      <a:pt x="12376" y="11842"/>
                      <a:pt x="12510" y="11242"/>
                    </a:cubicBezTo>
                    <a:cubicBezTo>
                      <a:pt x="12710" y="10174"/>
                      <a:pt x="12009" y="1602"/>
                      <a:pt x="11075" y="434"/>
                    </a:cubicBezTo>
                    <a:cubicBezTo>
                      <a:pt x="11042" y="367"/>
                      <a:pt x="10975" y="234"/>
                      <a:pt x="10842"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5"/>
              <p:cNvSpPr/>
              <p:nvPr/>
            </p:nvSpPr>
            <p:spPr>
              <a:xfrm>
                <a:off x="2496950" y="811700"/>
                <a:ext cx="283625" cy="192975"/>
              </a:xfrm>
              <a:custGeom>
                <a:avLst/>
                <a:gdLst/>
                <a:ahLst/>
                <a:cxnLst/>
                <a:rect l="l" t="t" r="r" b="b"/>
                <a:pathLst>
                  <a:path w="11345" h="7719" extrusionOk="0">
                    <a:moveTo>
                      <a:pt x="10808" y="741"/>
                    </a:moveTo>
                    <a:cubicBezTo>
                      <a:pt x="10808" y="907"/>
                      <a:pt x="10775" y="1041"/>
                      <a:pt x="10642" y="1208"/>
                    </a:cubicBezTo>
                    <a:cubicBezTo>
                      <a:pt x="10608" y="1274"/>
                      <a:pt x="10542" y="1341"/>
                      <a:pt x="10441" y="1408"/>
                    </a:cubicBezTo>
                    <a:cubicBezTo>
                      <a:pt x="9908" y="1541"/>
                      <a:pt x="9441" y="1841"/>
                      <a:pt x="8940" y="2108"/>
                    </a:cubicBezTo>
                    <a:cubicBezTo>
                      <a:pt x="9608" y="1708"/>
                      <a:pt x="10241" y="1241"/>
                      <a:pt x="10808" y="741"/>
                    </a:cubicBezTo>
                    <a:close/>
                    <a:moveTo>
                      <a:pt x="2479" y="6502"/>
                    </a:moveTo>
                    <a:cubicBezTo>
                      <a:pt x="2381" y="6550"/>
                      <a:pt x="2282" y="6597"/>
                      <a:pt x="2182" y="6643"/>
                    </a:cubicBezTo>
                    <a:lnTo>
                      <a:pt x="2182" y="6643"/>
                    </a:lnTo>
                    <a:cubicBezTo>
                      <a:pt x="2221" y="6623"/>
                      <a:pt x="2261" y="6602"/>
                      <a:pt x="2302" y="6578"/>
                    </a:cubicBezTo>
                    <a:cubicBezTo>
                      <a:pt x="2361" y="6553"/>
                      <a:pt x="2420" y="6527"/>
                      <a:pt x="2479" y="6502"/>
                    </a:cubicBezTo>
                    <a:close/>
                    <a:moveTo>
                      <a:pt x="1912" y="6762"/>
                    </a:moveTo>
                    <a:lnTo>
                      <a:pt x="1912" y="6762"/>
                    </a:lnTo>
                    <a:cubicBezTo>
                      <a:pt x="1611" y="6890"/>
                      <a:pt x="1296" y="7007"/>
                      <a:pt x="968" y="7112"/>
                    </a:cubicBezTo>
                    <a:lnTo>
                      <a:pt x="1235" y="7012"/>
                    </a:lnTo>
                    <a:lnTo>
                      <a:pt x="1602" y="6878"/>
                    </a:lnTo>
                    <a:cubicBezTo>
                      <a:pt x="1715" y="6836"/>
                      <a:pt x="1815" y="6800"/>
                      <a:pt x="1912" y="6762"/>
                    </a:cubicBezTo>
                    <a:close/>
                    <a:moveTo>
                      <a:pt x="10911" y="0"/>
                    </a:moveTo>
                    <a:cubicBezTo>
                      <a:pt x="10867" y="0"/>
                      <a:pt x="10821" y="13"/>
                      <a:pt x="10775" y="40"/>
                    </a:cubicBezTo>
                    <a:cubicBezTo>
                      <a:pt x="9074" y="1174"/>
                      <a:pt x="7439" y="2375"/>
                      <a:pt x="5638" y="3409"/>
                    </a:cubicBezTo>
                    <a:cubicBezTo>
                      <a:pt x="3903" y="4443"/>
                      <a:pt x="2069" y="5511"/>
                      <a:pt x="134" y="6245"/>
                    </a:cubicBezTo>
                    <a:cubicBezTo>
                      <a:pt x="67" y="6278"/>
                      <a:pt x="1" y="6445"/>
                      <a:pt x="134" y="6445"/>
                    </a:cubicBezTo>
                    <a:cubicBezTo>
                      <a:pt x="229" y="6458"/>
                      <a:pt x="323" y="6465"/>
                      <a:pt x="417" y="6465"/>
                    </a:cubicBezTo>
                    <a:cubicBezTo>
                      <a:pt x="1250" y="6465"/>
                      <a:pt x="2050" y="5967"/>
                      <a:pt x="2769" y="5577"/>
                    </a:cubicBezTo>
                    <a:cubicBezTo>
                      <a:pt x="3737" y="5110"/>
                      <a:pt x="4671" y="4577"/>
                      <a:pt x="5638" y="4043"/>
                    </a:cubicBezTo>
                    <a:cubicBezTo>
                      <a:pt x="6505" y="3543"/>
                      <a:pt x="7339" y="3042"/>
                      <a:pt x="8240" y="2509"/>
                    </a:cubicBezTo>
                    <a:lnTo>
                      <a:pt x="8240" y="2509"/>
                    </a:lnTo>
                    <a:cubicBezTo>
                      <a:pt x="7306" y="3076"/>
                      <a:pt x="6405" y="3709"/>
                      <a:pt x="5471" y="4276"/>
                    </a:cubicBezTo>
                    <a:cubicBezTo>
                      <a:pt x="4437" y="4910"/>
                      <a:pt x="3403" y="5544"/>
                      <a:pt x="2269" y="5978"/>
                    </a:cubicBezTo>
                    <a:cubicBezTo>
                      <a:pt x="1602" y="6278"/>
                      <a:pt x="101" y="6545"/>
                      <a:pt x="301" y="7545"/>
                    </a:cubicBezTo>
                    <a:cubicBezTo>
                      <a:pt x="330" y="7632"/>
                      <a:pt x="434" y="7719"/>
                      <a:pt x="548" y="7719"/>
                    </a:cubicBezTo>
                    <a:cubicBezTo>
                      <a:pt x="565" y="7719"/>
                      <a:pt x="583" y="7717"/>
                      <a:pt x="601" y="7712"/>
                    </a:cubicBezTo>
                    <a:cubicBezTo>
                      <a:pt x="2836" y="6878"/>
                      <a:pt x="4904" y="5544"/>
                      <a:pt x="6906" y="4243"/>
                    </a:cubicBezTo>
                    <a:cubicBezTo>
                      <a:pt x="7940" y="3576"/>
                      <a:pt x="8974" y="2942"/>
                      <a:pt x="9941" y="2175"/>
                    </a:cubicBezTo>
                    <a:cubicBezTo>
                      <a:pt x="10141" y="2008"/>
                      <a:pt x="10341" y="1841"/>
                      <a:pt x="10542" y="1608"/>
                    </a:cubicBezTo>
                    <a:cubicBezTo>
                      <a:pt x="10742" y="1541"/>
                      <a:pt x="10942" y="1508"/>
                      <a:pt x="11142" y="1441"/>
                    </a:cubicBezTo>
                    <a:cubicBezTo>
                      <a:pt x="11180" y="1464"/>
                      <a:pt x="11214" y="1473"/>
                      <a:pt x="11240" y="1473"/>
                    </a:cubicBezTo>
                    <a:cubicBezTo>
                      <a:pt x="11329" y="1473"/>
                      <a:pt x="11345" y="1374"/>
                      <a:pt x="11242" y="1374"/>
                    </a:cubicBezTo>
                    <a:lnTo>
                      <a:pt x="10875" y="1374"/>
                    </a:lnTo>
                    <a:cubicBezTo>
                      <a:pt x="10908" y="1341"/>
                      <a:pt x="10942" y="1274"/>
                      <a:pt x="10942" y="1208"/>
                    </a:cubicBezTo>
                    <a:cubicBezTo>
                      <a:pt x="11109" y="907"/>
                      <a:pt x="11309" y="540"/>
                      <a:pt x="11175" y="207"/>
                    </a:cubicBezTo>
                    <a:cubicBezTo>
                      <a:pt x="11127" y="86"/>
                      <a:pt x="11026" y="0"/>
                      <a:pt x="109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
              <p:cNvSpPr/>
              <p:nvPr/>
            </p:nvSpPr>
            <p:spPr>
              <a:xfrm>
                <a:off x="2512800" y="831200"/>
                <a:ext cx="295225" cy="186650"/>
              </a:xfrm>
              <a:custGeom>
                <a:avLst/>
                <a:gdLst/>
                <a:ahLst/>
                <a:cxnLst/>
                <a:rect l="l" t="t" r="r" b="b"/>
                <a:pathLst>
                  <a:path w="11809" h="7466" extrusionOk="0">
                    <a:moveTo>
                      <a:pt x="10248" y="0"/>
                    </a:moveTo>
                    <a:cubicBezTo>
                      <a:pt x="10209" y="0"/>
                      <a:pt x="10169" y="19"/>
                      <a:pt x="10141" y="61"/>
                    </a:cubicBezTo>
                    <a:cubicBezTo>
                      <a:pt x="9807" y="261"/>
                      <a:pt x="9474" y="494"/>
                      <a:pt x="9240" y="828"/>
                    </a:cubicBezTo>
                    <a:cubicBezTo>
                      <a:pt x="9156" y="940"/>
                      <a:pt x="9238" y="1077"/>
                      <a:pt x="9365" y="1077"/>
                    </a:cubicBezTo>
                    <a:cubicBezTo>
                      <a:pt x="9389" y="1077"/>
                      <a:pt x="9414" y="1072"/>
                      <a:pt x="9441" y="1061"/>
                    </a:cubicBezTo>
                    <a:cubicBezTo>
                      <a:pt x="9641" y="961"/>
                      <a:pt x="9908" y="795"/>
                      <a:pt x="10141" y="761"/>
                    </a:cubicBezTo>
                    <a:cubicBezTo>
                      <a:pt x="10208" y="694"/>
                      <a:pt x="10341" y="694"/>
                      <a:pt x="10475" y="694"/>
                    </a:cubicBezTo>
                    <a:cubicBezTo>
                      <a:pt x="10341" y="1462"/>
                      <a:pt x="6138" y="4230"/>
                      <a:pt x="5638" y="4497"/>
                    </a:cubicBezTo>
                    <a:cubicBezTo>
                      <a:pt x="4804" y="4998"/>
                      <a:pt x="3903" y="5498"/>
                      <a:pt x="3003" y="5965"/>
                    </a:cubicBezTo>
                    <a:cubicBezTo>
                      <a:pt x="2569" y="6198"/>
                      <a:pt x="2035" y="6465"/>
                      <a:pt x="1568" y="6632"/>
                    </a:cubicBezTo>
                    <a:cubicBezTo>
                      <a:pt x="1101" y="6799"/>
                      <a:pt x="601" y="6932"/>
                      <a:pt x="167" y="7132"/>
                    </a:cubicBezTo>
                    <a:cubicBezTo>
                      <a:pt x="0" y="7199"/>
                      <a:pt x="134" y="7466"/>
                      <a:pt x="301" y="7466"/>
                    </a:cubicBezTo>
                    <a:cubicBezTo>
                      <a:pt x="901" y="7466"/>
                      <a:pt x="1502" y="7166"/>
                      <a:pt x="2002" y="6966"/>
                    </a:cubicBezTo>
                    <a:cubicBezTo>
                      <a:pt x="2502" y="6699"/>
                      <a:pt x="3003" y="6465"/>
                      <a:pt x="3470" y="6198"/>
                    </a:cubicBezTo>
                    <a:cubicBezTo>
                      <a:pt x="4604" y="5598"/>
                      <a:pt x="5671" y="4964"/>
                      <a:pt x="6772" y="4330"/>
                    </a:cubicBezTo>
                    <a:cubicBezTo>
                      <a:pt x="7806" y="3663"/>
                      <a:pt x="8840" y="2996"/>
                      <a:pt x="9807" y="2262"/>
                    </a:cubicBezTo>
                    <a:cubicBezTo>
                      <a:pt x="10274" y="1829"/>
                      <a:pt x="11809" y="795"/>
                      <a:pt x="10775" y="61"/>
                    </a:cubicBezTo>
                    <a:cubicBezTo>
                      <a:pt x="10719" y="19"/>
                      <a:pt x="10657" y="0"/>
                      <a:pt x="10597" y="0"/>
                    </a:cubicBezTo>
                    <a:cubicBezTo>
                      <a:pt x="10513" y="0"/>
                      <a:pt x="10433" y="36"/>
                      <a:pt x="10375" y="94"/>
                    </a:cubicBezTo>
                    <a:cubicBezTo>
                      <a:pt x="10355" y="36"/>
                      <a:pt x="10302" y="0"/>
                      <a:pt x="10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a:off x="2736475" y="1231275"/>
                <a:ext cx="289075" cy="190350"/>
              </a:xfrm>
              <a:custGeom>
                <a:avLst/>
                <a:gdLst/>
                <a:ahLst/>
                <a:cxnLst/>
                <a:rect l="l" t="t" r="r" b="b"/>
                <a:pathLst>
                  <a:path w="11563" h="7614" extrusionOk="0">
                    <a:moveTo>
                      <a:pt x="11116" y="0"/>
                    </a:moveTo>
                    <a:cubicBezTo>
                      <a:pt x="11042" y="0"/>
                      <a:pt x="10965" y="30"/>
                      <a:pt x="10901" y="103"/>
                    </a:cubicBezTo>
                    <a:cubicBezTo>
                      <a:pt x="9300" y="1637"/>
                      <a:pt x="7565" y="3071"/>
                      <a:pt x="5697" y="4272"/>
                    </a:cubicBezTo>
                    <a:cubicBezTo>
                      <a:pt x="4797" y="4839"/>
                      <a:pt x="3863" y="5440"/>
                      <a:pt x="2895" y="5940"/>
                    </a:cubicBezTo>
                    <a:cubicBezTo>
                      <a:pt x="2462" y="6174"/>
                      <a:pt x="1961" y="6440"/>
                      <a:pt x="1461" y="6674"/>
                    </a:cubicBezTo>
                    <a:cubicBezTo>
                      <a:pt x="994" y="6941"/>
                      <a:pt x="460" y="7108"/>
                      <a:pt x="60" y="7441"/>
                    </a:cubicBezTo>
                    <a:cubicBezTo>
                      <a:pt x="0" y="7501"/>
                      <a:pt x="47" y="7613"/>
                      <a:pt x="129" y="7613"/>
                    </a:cubicBezTo>
                    <a:cubicBezTo>
                      <a:pt x="139" y="7613"/>
                      <a:pt x="149" y="7611"/>
                      <a:pt x="160" y="7608"/>
                    </a:cubicBezTo>
                    <a:cubicBezTo>
                      <a:pt x="660" y="7575"/>
                      <a:pt x="1161" y="7274"/>
                      <a:pt x="1594" y="7074"/>
                    </a:cubicBezTo>
                    <a:cubicBezTo>
                      <a:pt x="2095" y="6841"/>
                      <a:pt x="2562" y="6607"/>
                      <a:pt x="3029" y="6340"/>
                    </a:cubicBezTo>
                    <a:cubicBezTo>
                      <a:pt x="4029" y="5807"/>
                      <a:pt x="5030" y="5240"/>
                      <a:pt x="5997" y="4606"/>
                    </a:cubicBezTo>
                    <a:cubicBezTo>
                      <a:pt x="7865" y="3405"/>
                      <a:pt x="9667" y="2004"/>
                      <a:pt x="11335" y="469"/>
                    </a:cubicBezTo>
                    <a:cubicBezTo>
                      <a:pt x="11562" y="292"/>
                      <a:pt x="11349" y="0"/>
                      <a:pt x="1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5"/>
              <p:cNvSpPr/>
              <p:nvPr/>
            </p:nvSpPr>
            <p:spPr>
              <a:xfrm>
                <a:off x="2754650" y="1261075"/>
                <a:ext cx="284450" cy="190100"/>
              </a:xfrm>
              <a:custGeom>
                <a:avLst/>
                <a:gdLst/>
                <a:ahLst/>
                <a:cxnLst/>
                <a:rect l="l" t="t" r="r" b="b"/>
                <a:pathLst>
                  <a:path w="11378" h="7604" extrusionOk="0">
                    <a:moveTo>
                      <a:pt x="11160" y="1"/>
                    </a:moveTo>
                    <a:cubicBezTo>
                      <a:pt x="11128" y="1"/>
                      <a:pt x="11098" y="14"/>
                      <a:pt x="11075" y="45"/>
                    </a:cubicBezTo>
                    <a:cubicBezTo>
                      <a:pt x="9473" y="1579"/>
                      <a:pt x="7806" y="3047"/>
                      <a:pt x="5971" y="4281"/>
                    </a:cubicBezTo>
                    <a:cubicBezTo>
                      <a:pt x="5104" y="4915"/>
                      <a:pt x="4170" y="5482"/>
                      <a:pt x="3269" y="6049"/>
                    </a:cubicBezTo>
                    <a:cubicBezTo>
                      <a:pt x="2302" y="6583"/>
                      <a:pt x="1301" y="7216"/>
                      <a:pt x="167" y="7383"/>
                    </a:cubicBezTo>
                    <a:cubicBezTo>
                      <a:pt x="33" y="7383"/>
                      <a:pt x="0" y="7583"/>
                      <a:pt x="167" y="7583"/>
                    </a:cubicBezTo>
                    <a:cubicBezTo>
                      <a:pt x="275" y="7597"/>
                      <a:pt x="381" y="7603"/>
                      <a:pt x="486" y="7603"/>
                    </a:cubicBezTo>
                    <a:cubicBezTo>
                      <a:pt x="1416" y="7603"/>
                      <a:pt x="2223" y="7106"/>
                      <a:pt x="3002" y="6716"/>
                    </a:cubicBezTo>
                    <a:cubicBezTo>
                      <a:pt x="4070" y="6116"/>
                      <a:pt x="5070" y="5482"/>
                      <a:pt x="6004" y="4815"/>
                    </a:cubicBezTo>
                    <a:cubicBezTo>
                      <a:pt x="7939" y="3480"/>
                      <a:pt x="9740" y="1979"/>
                      <a:pt x="11275" y="245"/>
                    </a:cubicBezTo>
                    <a:cubicBezTo>
                      <a:pt x="11377" y="142"/>
                      <a:pt x="11263" y="1"/>
                      <a:pt x="111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5"/>
              <p:cNvSpPr/>
              <p:nvPr/>
            </p:nvSpPr>
            <p:spPr>
              <a:xfrm>
                <a:off x="2744850" y="1240600"/>
                <a:ext cx="289350" cy="188500"/>
              </a:xfrm>
              <a:custGeom>
                <a:avLst/>
                <a:gdLst/>
                <a:ahLst/>
                <a:cxnLst/>
                <a:rect l="l" t="t" r="r" b="b"/>
                <a:pathLst>
                  <a:path w="11574" h="7540" extrusionOk="0">
                    <a:moveTo>
                      <a:pt x="11230" y="0"/>
                    </a:moveTo>
                    <a:cubicBezTo>
                      <a:pt x="11176" y="0"/>
                      <a:pt x="11118" y="18"/>
                      <a:pt x="11066" y="63"/>
                    </a:cubicBezTo>
                    <a:cubicBezTo>
                      <a:pt x="7897" y="3199"/>
                      <a:pt x="4128" y="5467"/>
                      <a:pt x="92" y="7368"/>
                    </a:cubicBezTo>
                    <a:cubicBezTo>
                      <a:pt x="1" y="7399"/>
                      <a:pt x="48" y="7539"/>
                      <a:pt x="158" y="7539"/>
                    </a:cubicBezTo>
                    <a:cubicBezTo>
                      <a:pt x="168" y="7539"/>
                      <a:pt x="180" y="7538"/>
                      <a:pt x="192" y="7535"/>
                    </a:cubicBezTo>
                    <a:cubicBezTo>
                      <a:pt x="4362" y="5934"/>
                      <a:pt x="8098" y="3299"/>
                      <a:pt x="11367" y="297"/>
                    </a:cubicBezTo>
                    <a:cubicBezTo>
                      <a:pt x="11574" y="219"/>
                      <a:pt x="11419" y="0"/>
                      <a:pt x="11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5"/>
              <p:cNvSpPr/>
              <p:nvPr/>
            </p:nvSpPr>
            <p:spPr>
              <a:xfrm>
                <a:off x="2755825" y="1251825"/>
                <a:ext cx="284075" cy="186675"/>
              </a:xfrm>
              <a:custGeom>
                <a:avLst/>
                <a:gdLst/>
                <a:ahLst/>
                <a:cxnLst/>
                <a:rect l="l" t="t" r="r" b="b"/>
                <a:pathLst>
                  <a:path w="11363" h="7467" extrusionOk="0">
                    <a:moveTo>
                      <a:pt x="11040" y="1"/>
                    </a:moveTo>
                    <a:cubicBezTo>
                      <a:pt x="10981" y="1"/>
                      <a:pt x="10918" y="24"/>
                      <a:pt x="10861" y="81"/>
                    </a:cubicBezTo>
                    <a:cubicBezTo>
                      <a:pt x="7592" y="2916"/>
                      <a:pt x="3923" y="5285"/>
                      <a:pt x="86" y="7286"/>
                    </a:cubicBezTo>
                    <a:cubicBezTo>
                      <a:pt x="1" y="7315"/>
                      <a:pt x="62" y="7467"/>
                      <a:pt x="124" y="7467"/>
                    </a:cubicBezTo>
                    <a:cubicBezTo>
                      <a:pt x="134" y="7467"/>
                      <a:pt x="144" y="7462"/>
                      <a:pt x="153" y="7453"/>
                    </a:cubicBezTo>
                    <a:cubicBezTo>
                      <a:pt x="4223" y="5685"/>
                      <a:pt x="7892" y="3250"/>
                      <a:pt x="11161" y="348"/>
                    </a:cubicBezTo>
                    <a:cubicBezTo>
                      <a:pt x="11363" y="222"/>
                      <a:pt x="11222" y="1"/>
                      <a:pt x="1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5"/>
              <p:cNvSpPr/>
              <p:nvPr/>
            </p:nvSpPr>
            <p:spPr>
              <a:xfrm>
                <a:off x="2749625" y="1330025"/>
                <a:ext cx="182125" cy="122325"/>
              </a:xfrm>
              <a:custGeom>
                <a:avLst/>
                <a:gdLst/>
                <a:ahLst/>
                <a:cxnLst/>
                <a:rect l="l" t="t" r="r" b="b"/>
                <a:pathLst>
                  <a:path w="7285" h="4893" extrusionOk="0">
                    <a:moveTo>
                      <a:pt x="7125" y="1"/>
                    </a:moveTo>
                    <a:cubicBezTo>
                      <a:pt x="7098" y="1"/>
                      <a:pt x="7068" y="7"/>
                      <a:pt x="7039" y="22"/>
                    </a:cubicBezTo>
                    <a:cubicBezTo>
                      <a:pt x="6005" y="956"/>
                      <a:pt x="5004" y="1890"/>
                      <a:pt x="3837" y="2691"/>
                    </a:cubicBezTo>
                    <a:cubicBezTo>
                      <a:pt x="3270" y="3124"/>
                      <a:pt x="2669" y="3491"/>
                      <a:pt x="2002" y="3691"/>
                    </a:cubicBezTo>
                    <a:cubicBezTo>
                      <a:pt x="1702" y="3791"/>
                      <a:pt x="1369" y="3891"/>
                      <a:pt x="1102" y="4025"/>
                    </a:cubicBezTo>
                    <a:cubicBezTo>
                      <a:pt x="801" y="4158"/>
                      <a:pt x="368" y="4192"/>
                      <a:pt x="168" y="4458"/>
                    </a:cubicBezTo>
                    <a:cubicBezTo>
                      <a:pt x="1" y="4625"/>
                      <a:pt x="168" y="4859"/>
                      <a:pt x="368" y="4892"/>
                    </a:cubicBezTo>
                    <a:cubicBezTo>
                      <a:pt x="668" y="4892"/>
                      <a:pt x="1035" y="4659"/>
                      <a:pt x="1335" y="4525"/>
                    </a:cubicBezTo>
                    <a:cubicBezTo>
                      <a:pt x="1635" y="4358"/>
                      <a:pt x="1936" y="4192"/>
                      <a:pt x="2202" y="3991"/>
                    </a:cubicBezTo>
                    <a:cubicBezTo>
                      <a:pt x="2770" y="3558"/>
                      <a:pt x="3437" y="3224"/>
                      <a:pt x="4004" y="2857"/>
                    </a:cubicBezTo>
                    <a:cubicBezTo>
                      <a:pt x="5171" y="2123"/>
                      <a:pt x="6305" y="1290"/>
                      <a:pt x="7206" y="189"/>
                    </a:cubicBezTo>
                    <a:cubicBezTo>
                      <a:pt x="7284" y="85"/>
                      <a:pt x="7220" y="1"/>
                      <a:pt x="71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5"/>
              <p:cNvSpPr/>
              <p:nvPr/>
            </p:nvSpPr>
            <p:spPr>
              <a:xfrm>
                <a:off x="2667900" y="969950"/>
                <a:ext cx="218525" cy="328550"/>
              </a:xfrm>
              <a:custGeom>
                <a:avLst/>
                <a:gdLst/>
                <a:ahLst/>
                <a:cxnLst/>
                <a:rect l="l" t="t" r="r" b="b"/>
                <a:pathLst>
                  <a:path w="8741" h="13142" extrusionOk="0">
                    <a:moveTo>
                      <a:pt x="1802" y="1416"/>
                    </a:moveTo>
                    <a:cubicBezTo>
                      <a:pt x="1936" y="1416"/>
                      <a:pt x="2069" y="1449"/>
                      <a:pt x="2202" y="1516"/>
                    </a:cubicBezTo>
                    <a:cubicBezTo>
                      <a:pt x="2303" y="1549"/>
                      <a:pt x="2436" y="1616"/>
                      <a:pt x="2569" y="1716"/>
                    </a:cubicBezTo>
                    <a:cubicBezTo>
                      <a:pt x="2269" y="1749"/>
                      <a:pt x="2036" y="1916"/>
                      <a:pt x="1802" y="2149"/>
                    </a:cubicBezTo>
                    <a:lnTo>
                      <a:pt x="1802" y="1582"/>
                    </a:lnTo>
                    <a:lnTo>
                      <a:pt x="1802" y="1416"/>
                    </a:lnTo>
                    <a:close/>
                    <a:moveTo>
                      <a:pt x="3149" y="3292"/>
                    </a:moveTo>
                    <a:cubicBezTo>
                      <a:pt x="3186" y="3292"/>
                      <a:pt x="3220" y="3317"/>
                      <a:pt x="3237" y="3350"/>
                    </a:cubicBezTo>
                    <a:cubicBezTo>
                      <a:pt x="3203" y="3384"/>
                      <a:pt x="3136" y="3450"/>
                      <a:pt x="3203" y="3517"/>
                    </a:cubicBezTo>
                    <a:cubicBezTo>
                      <a:pt x="3237" y="4118"/>
                      <a:pt x="3470" y="4718"/>
                      <a:pt x="3737" y="5285"/>
                    </a:cubicBezTo>
                    <a:lnTo>
                      <a:pt x="4604" y="7287"/>
                    </a:lnTo>
                    <a:cubicBezTo>
                      <a:pt x="4704" y="7553"/>
                      <a:pt x="4804" y="7754"/>
                      <a:pt x="4904" y="8020"/>
                    </a:cubicBezTo>
                    <a:cubicBezTo>
                      <a:pt x="4104" y="6719"/>
                      <a:pt x="3470" y="5252"/>
                      <a:pt x="3103" y="3784"/>
                    </a:cubicBezTo>
                    <a:cubicBezTo>
                      <a:pt x="3103" y="3717"/>
                      <a:pt x="2970" y="3417"/>
                      <a:pt x="3036" y="3384"/>
                    </a:cubicBezTo>
                    <a:cubicBezTo>
                      <a:pt x="3070" y="3317"/>
                      <a:pt x="3111" y="3292"/>
                      <a:pt x="3149" y="3292"/>
                    </a:cubicBezTo>
                    <a:close/>
                    <a:moveTo>
                      <a:pt x="2724" y="2524"/>
                    </a:moveTo>
                    <a:cubicBezTo>
                      <a:pt x="2767" y="2524"/>
                      <a:pt x="2816" y="2532"/>
                      <a:pt x="2870" y="2550"/>
                    </a:cubicBezTo>
                    <a:cubicBezTo>
                      <a:pt x="2903" y="2550"/>
                      <a:pt x="2936" y="2583"/>
                      <a:pt x="2970" y="2616"/>
                    </a:cubicBezTo>
                    <a:cubicBezTo>
                      <a:pt x="2903" y="2616"/>
                      <a:pt x="2770" y="2650"/>
                      <a:pt x="2703" y="2750"/>
                    </a:cubicBezTo>
                    <a:cubicBezTo>
                      <a:pt x="2202" y="3184"/>
                      <a:pt x="2536" y="4051"/>
                      <a:pt x="2703" y="4551"/>
                    </a:cubicBezTo>
                    <a:cubicBezTo>
                      <a:pt x="3136" y="6119"/>
                      <a:pt x="3870" y="7687"/>
                      <a:pt x="4804" y="9054"/>
                    </a:cubicBezTo>
                    <a:cubicBezTo>
                      <a:pt x="5205" y="9588"/>
                      <a:pt x="5605" y="10055"/>
                      <a:pt x="6039" y="10556"/>
                    </a:cubicBezTo>
                    <a:cubicBezTo>
                      <a:pt x="6039" y="10589"/>
                      <a:pt x="6039" y="10589"/>
                      <a:pt x="6072" y="10622"/>
                    </a:cubicBezTo>
                    <a:cubicBezTo>
                      <a:pt x="5038" y="9922"/>
                      <a:pt x="4304" y="8521"/>
                      <a:pt x="3737" y="7487"/>
                    </a:cubicBezTo>
                    <a:cubicBezTo>
                      <a:pt x="3203" y="6553"/>
                      <a:pt x="2636" y="5519"/>
                      <a:pt x="2269" y="4418"/>
                    </a:cubicBezTo>
                    <a:cubicBezTo>
                      <a:pt x="2136" y="3917"/>
                      <a:pt x="2102" y="3384"/>
                      <a:pt x="2369" y="2917"/>
                    </a:cubicBezTo>
                    <a:cubicBezTo>
                      <a:pt x="2424" y="2698"/>
                      <a:pt x="2524" y="2524"/>
                      <a:pt x="2724" y="2524"/>
                    </a:cubicBezTo>
                    <a:close/>
                    <a:moveTo>
                      <a:pt x="5094" y="5138"/>
                    </a:moveTo>
                    <a:cubicBezTo>
                      <a:pt x="5708" y="6089"/>
                      <a:pt x="6228" y="7125"/>
                      <a:pt x="6572" y="8221"/>
                    </a:cubicBezTo>
                    <a:cubicBezTo>
                      <a:pt x="6772" y="8788"/>
                      <a:pt x="6906" y="9388"/>
                      <a:pt x="7039" y="9988"/>
                    </a:cubicBezTo>
                    <a:cubicBezTo>
                      <a:pt x="7073" y="10189"/>
                      <a:pt x="7106" y="10389"/>
                      <a:pt x="7139" y="10622"/>
                    </a:cubicBezTo>
                    <a:cubicBezTo>
                      <a:pt x="6973" y="9755"/>
                      <a:pt x="6706" y="8921"/>
                      <a:pt x="6405" y="8087"/>
                    </a:cubicBezTo>
                    <a:cubicBezTo>
                      <a:pt x="6021" y="7081"/>
                      <a:pt x="5584" y="6075"/>
                      <a:pt x="5094" y="5138"/>
                    </a:cubicBezTo>
                    <a:close/>
                    <a:moveTo>
                      <a:pt x="1135" y="2149"/>
                    </a:moveTo>
                    <a:cubicBezTo>
                      <a:pt x="1135" y="2650"/>
                      <a:pt x="1235" y="3217"/>
                      <a:pt x="1369" y="3751"/>
                    </a:cubicBezTo>
                    <a:cubicBezTo>
                      <a:pt x="1369" y="4118"/>
                      <a:pt x="1435" y="4518"/>
                      <a:pt x="1535" y="4885"/>
                    </a:cubicBezTo>
                    <a:cubicBezTo>
                      <a:pt x="1936" y="6453"/>
                      <a:pt x="2703" y="8054"/>
                      <a:pt x="3603" y="9421"/>
                    </a:cubicBezTo>
                    <a:cubicBezTo>
                      <a:pt x="4070" y="10089"/>
                      <a:pt x="4604" y="10756"/>
                      <a:pt x="5138" y="11356"/>
                    </a:cubicBezTo>
                    <a:lnTo>
                      <a:pt x="5171" y="11389"/>
                    </a:lnTo>
                    <a:cubicBezTo>
                      <a:pt x="5071" y="11289"/>
                      <a:pt x="4971" y="11223"/>
                      <a:pt x="4904" y="11189"/>
                    </a:cubicBezTo>
                    <a:lnTo>
                      <a:pt x="4871" y="11123"/>
                    </a:lnTo>
                    <a:cubicBezTo>
                      <a:pt x="4771" y="11056"/>
                      <a:pt x="4704" y="10956"/>
                      <a:pt x="4604" y="10856"/>
                    </a:cubicBezTo>
                    <a:cubicBezTo>
                      <a:pt x="4304" y="10522"/>
                      <a:pt x="4037" y="10222"/>
                      <a:pt x="3770" y="9888"/>
                    </a:cubicBezTo>
                    <a:cubicBezTo>
                      <a:pt x="3603" y="9622"/>
                      <a:pt x="3437" y="9355"/>
                      <a:pt x="3270" y="9088"/>
                    </a:cubicBezTo>
                    <a:cubicBezTo>
                      <a:pt x="2569" y="7854"/>
                      <a:pt x="1969" y="6519"/>
                      <a:pt x="1469" y="5185"/>
                    </a:cubicBezTo>
                    <a:cubicBezTo>
                      <a:pt x="1268" y="4284"/>
                      <a:pt x="1102" y="3384"/>
                      <a:pt x="1102" y="2483"/>
                    </a:cubicBezTo>
                    <a:cubicBezTo>
                      <a:pt x="1102" y="2383"/>
                      <a:pt x="1102" y="2283"/>
                      <a:pt x="1135" y="2149"/>
                    </a:cubicBezTo>
                    <a:close/>
                    <a:moveTo>
                      <a:pt x="1580" y="1"/>
                    </a:moveTo>
                    <a:cubicBezTo>
                      <a:pt x="1340" y="1"/>
                      <a:pt x="1087" y="117"/>
                      <a:pt x="935" y="248"/>
                    </a:cubicBezTo>
                    <a:cubicBezTo>
                      <a:pt x="668" y="448"/>
                      <a:pt x="468" y="715"/>
                      <a:pt x="334" y="1015"/>
                    </a:cubicBezTo>
                    <a:cubicBezTo>
                      <a:pt x="1" y="1416"/>
                      <a:pt x="1" y="2183"/>
                      <a:pt x="1" y="2616"/>
                    </a:cubicBezTo>
                    <a:cubicBezTo>
                      <a:pt x="1" y="3384"/>
                      <a:pt x="134" y="4118"/>
                      <a:pt x="301" y="4851"/>
                    </a:cubicBezTo>
                    <a:cubicBezTo>
                      <a:pt x="501" y="5619"/>
                      <a:pt x="801" y="6419"/>
                      <a:pt x="1135" y="7186"/>
                    </a:cubicBezTo>
                    <a:cubicBezTo>
                      <a:pt x="1435" y="7887"/>
                      <a:pt x="1735" y="8587"/>
                      <a:pt x="2102" y="9255"/>
                    </a:cubicBezTo>
                    <a:cubicBezTo>
                      <a:pt x="2503" y="9955"/>
                      <a:pt x="3103" y="10556"/>
                      <a:pt x="3603" y="11189"/>
                    </a:cubicBezTo>
                    <a:cubicBezTo>
                      <a:pt x="4104" y="11756"/>
                      <a:pt x="4604" y="12424"/>
                      <a:pt x="5271" y="12790"/>
                    </a:cubicBezTo>
                    <a:cubicBezTo>
                      <a:pt x="5575" y="13012"/>
                      <a:pt x="5971" y="13141"/>
                      <a:pt x="6363" y="13141"/>
                    </a:cubicBezTo>
                    <a:cubicBezTo>
                      <a:pt x="6444" y="13141"/>
                      <a:pt x="6525" y="13135"/>
                      <a:pt x="6606" y="13124"/>
                    </a:cubicBezTo>
                    <a:lnTo>
                      <a:pt x="6973" y="13124"/>
                    </a:lnTo>
                    <a:cubicBezTo>
                      <a:pt x="7606" y="13024"/>
                      <a:pt x="8073" y="12524"/>
                      <a:pt x="8273" y="11923"/>
                    </a:cubicBezTo>
                    <a:cubicBezTo>
                      <a:pt x="8407" y="11556"/>
                      <a:pt x="8440" y="11256"/>
                      <a:pt x="8474" y="10922"/>
                    </a:cubicBezTo>
                    <a:cubicBezTo>
                      <a:pt x="8740" y="9455"/>
                      <a:pt x="8273" y="7920"/>
                      <a:pt x="7740" y="6519"/>
                    </a:cubicBezTo>
                    <a:cubicBezTo>
                      <a:pt x="7039" y="4751"/>
                      <a:pt x="6239" y="2950"/>
                      <a:pt x="4804" y="1616"/>
                    </a:cubicBezTo>
                    <a:cubicBezTo>
                      <a:pt x="4137" y="1015"/>
                      <a:pt x="3337" y="548"/>
                      <a:pt x="2469" y="248"/>
                    </a:cubicBezTo>
                    <a:cubicBezTo>
                      <a:pt x="2303" y="215"/>
                      <a:pt x="2136" y="115"/>
                      <a:pt x="1936" y="115"/>
                    </a:cubicBezTo>
                    <a:cubicBezTo>
                      <a:pt x="1831" y="34"/>
                      <a:pt x="1707" y="1"/>
                      <a:pt x="15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100;p5"/>
            <p:cNvGrpSpPr/>
            <p:nvPr/>
          </p:nvGrpSpPr>
          <p:grpSpPr>
            <a:xfrm rot="3498430">
              <a:off x="811223" y="2435989"/>
              <a:ext cx="132379" cy="348680"/>
              <a:chOff x="4670175" y="1180125"/>
              <a:chExt cx="66725" cy="175750"/>
            </a:xfrm>
          </p:grpSpPr>
          <p:sp>
            <p:nvSpPr>
              <p:cNvPr id="101" name="Google Shape;101;p5"/>
              <p:cNvSpPr/>
              <p:nvPr/>
            </p:nvSpPr>
            <p:spPr>
              <a:xfrm>
                <a:off x="4670175" y="1180125"/>
                <a:ext cx="23375" cy="175750"/>
              </a:xfrm>
              <a:custGeom>
                <a:avLst/>
                <a:gdLst/>
                <a:ahLst/>
                <a:cxnLst/>
                <a:rect l="l" t="t" r="r" b="b"/>
                <a:pathLst>
                  <a:path w="935" h="7030" extrusionOk="0">
                    <a:moveTo>
                      <a:pt x="561" y="1"/>
                    </a:moveTo>
                    <a:cubicBezTo>
                      <a:pt x="466" y="1"/>
                      <a:pt x="367" y="59"/>
                      <a:pt x="367" y="180"/>
                    </a:cubicBezTo>
                    <a:cubicBezTo>
                      <a:pt x="267" y="1281"/>
                      <a:pt x="234" y="2382"/>
                      <a:pt x="201" y="3483"/>
                    </a:cubicBezTo>
                    <a:cubicBezTo>
                      <a:pt x="167" y="4017"/>
                      <a:pt x="167" y="4550"/>
                      <a:pt x="100" y="5117"/>
                    </a:cubicBezTo>
                    <a:cubicBezTo>
                      <a:pt x="67" y="5651"/>
                      <a:pt x="0" y="6218"/>
                      <a:pt x="100" y="6785"/>
                    </a:cubicBezTo>
                    <a:cubicBezTo>
                      <a:pt x="156" y="6933"/>
                      <a:pt x="304" y="7030"/>
                      <a:pt x="447" y="7030"/>
                    </a:cubicBezTo>
                    <a:cubicBezTo>
                      <a:pt x="562" y="7030"/>
                      <a:pt x="675" y="6967"/>
                      <a:pt x="734" y="6819"/>
                    </a:cubicBezTo>
                    <a:cubicBezTo>
                      <a:pt x="901" y="6285"/>
                      <a:pt x="868" y="5718"/>
                      <a:pt x="901" y="5151"/>
                    </a:cubicBezTo>
                    <a:cubicBezTo>
                      <a:pt x="901" y="4617"/>
                      <a:pt x="934" y="4017"/>
                      <a:pt x="901" y="3483"/>
                    </a:cubicBezTo>
                    <a:cubicBezTo>
                      <a:pt x="901" y="2349"/>
                      <a:pt x="868" y="1281"/>
                      <a:pt x="734" y="147"/>
                    </a:cubicBezTo>
                    <a:cubicBezTo>
                      <a:pt x="734" y="51"/>
                      <a:pt x="649" y="1"/>
                      <a:pt x="5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5"/>
              <p:cNvSpPr/>
              <p:nvPr/>
            </p:nvSpPr>
            <p:spPr>
              <a:xfrm>
                <a:off x="4714375" y="1203700"/>
                <a:ext cx="22525" cy="150675"/>
              </a:xfrm>
              <a:custGeom>
                <a:avLst/>
                <a:gdLst/>
                <a:ahLst/>
                <a:cxnLst/>
                <a:rect l="l" t="t" r="r" b="b"/>
                <a:pathLst>
                  <a:path w="901" h="6027" extrusionOk="0">
                    <a:moveTo>
                      <a:pt x="268" y="0"/>
                    </a:moveTo>
                    <a:cubicBezTo>
                      <a:pt x="173" y="0"/>
                      <a:pt x="83" y="67"/>
                      <a:pt x="100" y="205"/>
                    </a:cubicBezTo>
                    <a:cubicBezTo>
                      <a:pt x="134" y="1172"/>
                      <a:pt x="134" y="2073"/>
                      <a:pt x="134" y="3040"/>
                    </a:cubicBezTo>
                    <a:cubicBezTo>
                      <a:pt x="134" y="3941"/>
                      <a:pt x="0" y="4942"/>
                      <a:pt x="167" y="5876"/>
                    </a:cubicBezTo>
                    <a:cubicBezTo>
                      <a:pt x="221" y="5966"/>
                      <a:pt x="353" y="6027"/>
                      <a:pt x="469" y="6027"/>
                    </a:cubicBezTo>
                    <a:cubicBezTo>
                      <a:pt x="567" y="6027"/>
                      <a:pt x="652" y="5983"/>
                      <a:pt x="667" y="5876"/>
                    </a:cubicBezTo>
                    <a:cubicBezTo>
                      <a:pt x="901" y="4942"/>
                      <a:pt x="801" y="3941"/>
                      <a:pt x="734" y="3040"/>
                    </a:cubicBezTo>
                    <a:cubicBezTo>
                      <a:pt x="667" y="2073"/>
                      <a:pt x="601" y="1105"/>
                      <a:pt x="467" y="171"/>
                    </a:cubicBezTo>
                    <a:cubicBezTo>
                      <a:pt x="451" y="59"/>
                      <a:pt x="357" y="0"/>
                      <a:pt x="2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103;p5"/>
            <p:cNvGrpSpPr/>
            <p:nvPr/>
          </p:nvGrpSpPr>
          <p:grpSpPr>
            <a:xfrm rot="2555100">
              <a:off x="1411293" y="1604956"/>
              <a:ext cx="363360" cy="242976"/>
              <a:chOff x="5153850" y="1150039"/>
              <a:chExt cx="326100" cy="218061"/>
            </a:xfrm>
          </p:grpSpPr>
          <p:sp>
            <p:nvSpPr>
              <p:cNvPr id="104" name="Google Shape;104;p5"/>
              <p:cNvSpPr/>
              <p:nvPr/>
            </p:nvSpPr>
            <p:spPr>
              <a:xfrm>
                <a:off x="5252272" y="1150039"/>
                <a:ext cx="40945" cy="53387"/>
              </a:xfrm>
              <a:custGeom>
                <a:avLst/>
                <a:gdLst/>
                <a:ahLst/>
                <a:cxnLst/>
                <a:rect l="l" t="t" r="r" b="b"/>
                <a:pathLst>
                  <a:path w="1402" h="1828" extrusionOk="0">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a:off x="5403262" y="1191919"/>
                <a:ext cx="39982" cy="54292"/>
              </a:xfrm>
              <a:custGeom>
                <a:avLst/>
                <a:gdLst/>
                <a:ahLst/>
                <a:cxnLst/>
                <a:rect l="l" t="t" r="r" b="b"/>
                <a:pathLst>
                  <a:path w="1369" h="1859" extrusionOk="0">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a:off x="5375675" y="1274425"/>
                <a:ext cx="104275" cy="93675"/>
              </a:xfrm>
              <a:custGeom>
                <a:avLst/>
                <a:gdLst/>
                <a:ahLst/>
                <a:cxnLst/>
                <a:rect l="l" t="t" r="r" b="b"/>
                <a:pathLst>
                  <a:path w="4171" h="3747" extrusionOk="0">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a:off x="5153850" y="1213000"/>
                <a:ext cx="104275" cy="93675"/>
              </a:xfrm>
              <a:custGeom>
                <a:avLst/>
                <a:gdLst/>
                <a:ahLst/>
                <a:cxnLst/>
                <a:rect l="l" t="t" r="r" b="b"/>
                <a:pathLst>
                  <a:path w="4171" h="3747" extrusionOk="0">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a:off x="5298065" y="1210405"/>
                <a:ext cx="73071" cy="64017"/>
              </a:xfrm>
              <a:custGeom>
                <a:avLst/>
                <a:gdLst/>
                <a:ahLst/>
                <a:cxnLst/>
                <a:rect l="l" t="t" r="r" b="b"/>
                <a:pathLst>
                  <a:path w="2502" h="2192" extrusionOk="0">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95"/>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2">
  <p:cSld name="CUSTOM_1_1_1">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17"/>
          <p:cNvSpPr txBox="1">
            <a:spLocks noGrp="1"/>
          </p:cNvSpPr>
          <p:nvPr>
            <p:ph type="subTitle" idx="1"/>
          </p:nvPr>
        </p:nvSpPr>
        <p:spPr>
          <a:xfrm flipH="1">
            <a:off x="3063100" y="1496250"/>
            <a:ext cx="4402200" cy="1555500"/>
          </a:xfrm>
          <a:prstGeom prst="rect">
            <a:avLst/>
          </a:prstGeom>
        </p:spPr>
        <p:txBody>
          <a:bodyPr spcFirstLastPara="1" wrap="square" lIns="91425" tIns="91425" rIns="91425" bIns="91425" anchor="ctr" anchorCtr="0">
            <a:normAutofit/>
          </a:bodyPr>
          <a:lstStyle>
            <a:lvl1pPr lvl="0" algn="ctr" rtl="0">
              <a:lnSpc>
                <a:spcPct val="100000"/>
              </a:lnSpc>
              <a:spcBef>
                <a:spcPts val="0"/>
              </a:spcBef>
              <a:spcAft>
                <a:spcPts val="0"/>
              </a:spcAft>
              <a:buSzPts val="2700"/>
              <a:buNone/>
              <a:defRPr sz="25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26" name="Google Shape;326;p17"/>
          <p:cNvSpPr txBox="1">
            <a:spLocks noGrp="1"/>
          </p:cNvSpPr>
          <p:nvPr>
            <p:ph type="ctrTitle"/>
          </p:nvPr>
        </p:nvSpPr>
        <p:spPr>
          <a:xfrm flipH="1">
            <a:off x="3063313" y="3204500"/>
            <a:ext cx="4402200" cy="4590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1100"/>
              <a:buNone/>
              <a:defRPr sz="2200"/>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endParaRPr/>
          </a:p>
        </p:txBody>
      </p:sp>
      <p:sp>
        <p:nvSpPr>
          <p:cNvPr id="327" name="Google Shape;327;p17"/>
          <p:cNvSpPr/>
          <p:nvPr/>
        </p:nvSpPr>
        <p:spPr>
          <a:xfrm rot="5400000" flipH="1">
            <a:off x="-76966" y="76005"/>
            <a:ext cx="2636522" cy="2482513"/>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7"/>
          <p:cNvSpPr/>
          <p:nvPr/>
        </p:nvSpPr>
        <p:spPr>
          <a:xfrm rot="3807597" flipH="1">
            <a:off x="1579393" y="599235"/>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7"/>
          <p:cNvSpPr/>
          <p:nvPr/>
        </p:nvSpPr>
        <p:spPr>
          <a:xfrm rot="3807589" flipH="1">
            <a:off x="1225646" y="1944583"/>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7"/>
          <p:cNvSpPr/>
          <p:nvPr/>
        </p:nvSpPr>
        <p:spPr>
          <a:xfrm rot="-899915">
            <a:off x="29738" y="3948352"/>
            <a:ext cx="1718566" cy="833882"/>
          </a:xfrm>
          <a:custGeom>
            <a:avLst/>
            <a:gdLst/>
            <a:ahLst/>
            <a:cxnLst/>
            <a:rect l="l" t="t" r="r" b="b"/>
            <a:pathLst>
              <a:path w="49638" h="24087" extrusionOk="0">
                <a:moveTo>
                  <a:pt x="252" y="3708"/>
                </a:moveTo>
                <a:cubicBezTo>
                  <a:pt x="88" y="3758"/>
                  <a:pt x="0" y="3934"/>
                  <a:pt x="55" y="4096"/>
                </a:cubicBezTo>
                <a:cubicBezTo>
                  <a:pt x="109" y="4259"/>
                  <a:pt x="285" y="4345"/>
                  <a:pt x="447" y="4287"/>
                </a:cubicBezTo>
                <a:cubicBezTo>
                  <a:pt x="639" y="4224"/>
                  <a:pt x="830" y="4161"/>
                  <a:pt x="1023" y="4098"/>
                </a:cubicBezTo>
                <a:cubicBezTo>
                  <a:pt x="1333" y="3997"/>
                  <a:pt x="1293" y="3536"/>
                  <a:pt x="952" y="3503"/>
                </a:cubicBezTo>
                <a:cubicBezTo>
                  <a:pt x="912" y="3501"/>
                  <a:pt x="872" y="3505"/>
                  <a:pt x="834" y="3517"/>
                </a:cubicBezTo>
                <a:lnTo>
                  <a:pt x="646" y="3578"/>
                </a:lnTo>
                <a:lnTo>
                  <a:pt x="252" y="3708"/>
                </a:lnTo>
                <a:close/>
                <a:moveTo>
                  <a:pt x="46498" y="23475"/>
                </a:moveTo>
                <a:cubicBezTo>
                  <a:pt x="46332" y="23766"/>
                  <a:pt x="46699" y="24087"/>
                  <a:pt x="46972" y="23850"/>
                </a:cubicBezTo>
                <a:cubicBezTo>
                  <a:pt x="46995" y="23829"/>
                  <a:pt x="47014" y="23804"/>
                  <a:pt x="47030" y="23779"/>
                </a:cubicBezTo>
                <a:cubicBezTo>
                  <a:pt x="47133" y="23599"/>
                  <a:pt x="47234" y="23416"/>
                  <a:pt x="47330" y="23234"/>
                </a:cubicBezTo>
                <a:cubicBezTo>
                  <a:pt x="47475" y="22957"/>
                  <a:pt x="47158" y="22666"/>
                  <a:pt x="46894" y="22834"/>
                </a:cubicBezTo>
                <a:cubicBezTo>
                  <a:pt x="46850" y="22863"/>
                  <a:pt x="46815" y="22903"/>
                  <a:pt x="46789" y="22949"/>
                </a:cubicBezTo>
                <a:cubicBezTo>
                  <a:pt x="46695" y="23125"/>
                  <a:pt x="46599" y="23301"/>
                  <a:pt x="46500" y="23475"/>
                </a:cubicBezTo>
                <a:close/>
                <a:moveTo>
                  <a:pt x="47565" y="21318"/>
                </a:moveTo>
                <a:cubicBezTo>
                  <a:pt x="47460" y="21570"/>
                  <a:pt x="47711" y="21821"/>
                  <a:pt x="47963" y="21719"/>
                </a:cubicBezTo>
                <a:cubicBezTo>
                  <a:pt x="48038" y="21689"/>
                  <a:pt x="48097" y="21631"/>
                  <a:pt x="48129" y="21555"/>
                </a:cubicBezTo>
                <a:cubicBezTo>
                  <a:pt x="48208" y="21365"/>
                  <a:pt x="48288" y="21174"/>
                  <a:pt x="48363" y="20981"/>
                </a:cubicBezTo>
                <a:cubicBezTo>
                  <a:pt x="48476" y="20696"/>
                  <a:pt x="48133" y="20438"/>
                  <a:pt x="47890" y="20631"/>
                </a:cubicBezTo>
                <a:cubicBezTo>
                  <a:pt x="47846" y="20665"/>
                  <a:pt x="47812" y="20709"/>
                  <a:pt x="47793" y="20761"/>
                </a:cubicBezTo>
                <a:cubicBezTo>
                  <a:pt x="47720" y="20948"/>
                  <a:pt x="47644" y="21134"/>
                  <a:pt x="47565" y="21318"/>
                </a:cubicBezTo>
                <a:close/>
                <a:moveTo>
                  <a:pt x="48374" y="19051"/>
                </a:moveTo>
                <a:cubicBezTo>
                  <a:pt x="48284" y="19365"/>
                  <a:pt x="48694" y="19596"/>
                  <a:pt x="48914" y="19317"/>
                </a:cubicBezTo>
                <a:cubicBezTo>
                  <a:pt x="48935" y="19288"/>
                  <a:pt x="48950" y="19256"/>
                  <a:pt x="48961" y="19221"/>
                </a:cubicBezTo>
                <a:cubicBezTo>
                  <a:pt x="49019" y="19022"/>
                  <a:pt x="49072" y="18822"/>
                  <a:pt x="49124" y="18621"/>
                </a:cubicBezTo>
                <a:cubicBezTo>
                  <a:pt x="49204" y="18317"/>
                  <a:pt x="48814" y="18097"/>
                  <a:pt x="48592" y="18353"/>
                </a:cubicBezTo>
                <a:cubicBezTo>
                  <a:pt x="48562" y="18389"/>
                  <a:pt x="48543" y="18431"/>
                  <a:pt x="48533" y="18475"/>
                </a:cubicBezTo>
                <a:cubicBezTo>
                  <a:pt x="48483" y="18667"/>
                  <a:pt x="48430" y="18860"/>
                  <a:pt x="48376" y="19053"/>
                </a:cubicBezTo>
                <a:close/>
                <a:moveTo>
                  <a:pt x="48881" y="16708"/>
                </a:moveTo>
                <a:cubicBezTo>
                  <a:pt x="48839" y="17049"/>
                  <a:pt x="49300" y="17192"/>
                  <a:pt x="49457" y="16888"/>
                </a:cubicBezTo>
                <a:cubicBezTo>
                  <a:pt x="49472" y="16859"/>
                  <a:pt x="49482" y="16825"/>
                  <a:pt x="49487" y="16792"/>
                </a:cubicBezTo>
                <a:cubicBezTo>
                  <a:pt x="49516" y="16584"/>
                  <a:pt x="49539" y="16379"/>
                  <a:pt x="49562" y="16171"/>
                </a:cubicBezTo>
                <a:cubicBezTo>
                  <a:pt x="49575" y="16006"/>
                  <a:pt x="49453" y="15861"/>
                  <a:pt x="49287" y="15844"/>
                </a:cubicBezTo>
                <a:cubicBezTo>
                  <a:pt x="49122" y="15830"/>
                  <a:pt x="48973" y="15949"/>
                  <a:pt x="48954" y="16115"/>
                </a:cubicBezTo>
                <a:cubicBezTo>
                  <a:pt x="48940" y="16310"/>
                  <a:pt x="48908" y="16515"/>
                  <a:pt x="48881" y="16708"/>
                </a:cubicBezTo>
                <a:close/>
                <a:moveTo>
                  <a:pt x="49487" y="16792"/>
                </a:moveTo>
                <a:lnTo>
                  <a:pt x="48954" y="16117"/>
                </a:lnTo>
                <a:lnTo>
                  <a:pt x="49562" y="16173"/>
                </a:lnTo>
                <a:lnTo>
                  <a:pt x="49487" y="16794"/>
                </a:lnTo>
                <a:close/>
                <a:moveTo>
                  <a:pt x="49021" y="14325"/>
                </a:moveTo>
                <a:cubicBezTo>
                  <a:pt x="49028" y="14493"/>
                  <a:pt x="49168" y="14625"/>
                  <a:pt x="49338" y="14618"/>
                </a:cubicBezTo>
                <a:cubicBezTo>
                  <a:pt x="49505" y="14614"/>
                  <a:pt x="49637" y="14472"/>
                  <a:pt x="49633" y="14304"/>
                </a:cubicBezTo>
                <a:cubicBezTo>
                  <a:pt x="49627" y="14095"/>
                  <a:pt x="49614" y="13887"/>
                  <a:pt x="49600" y="13680"/>
                </a:cubicBezTo>
                <a:cubicBezTo>
                  <a:pt x="49589" y="13508"/>
                  <a:pt x="49440" y="13378"/>
                  <a:pt x="49271" y="13392"/>
                </a:cubicBezTo>
                <a:cubicBezTo>
                  <a:pt x="49099" y="13405"/>
                  <a:pt x="48973" y="13558"/>
                  <a:pt x="48990" y="13728"/>
                </a:cubicBezTo>
                <a:cubicBezTo>
                  <a:pt x="49005" y="13927"/>
                  <a:pt x="49017" y="14124"/>
                  <a:pt x="49021" y="14325"/>
                </a:cubicBezTo>
                <a:close/>
                <a:moveTo>
                  <a:pt x="48722" y="11967"/>
                </a:moveTo>
                <a:cubicBezTo>
                  <a:pt x="48808" y="12303"/>
                  <a:pt x="49287" y="12265"/>
                  <a:pt x="49321" y="11921"/>
                </a:cubicBezTo>
                <a:cubicBezTo>
                  <a:pt x="49323" y="11888"/>
                  <a:pt x="49321" y="11854"/>
                  <a:pt x="49315" y="11823"/>
                </a:cubicBezTo>
                <a:lnTo>
                  <a:pt x="49269" y="11632"/>
                </a:lnTo>
                <a:lnTo>
                  <a:pt x="49237" y="11513"/>
                </a:lnTo>
                <a:lnTo>
                  <a:pt x="49204" y="11391"/>
                </a:lnTo>
                <a:lnTo>
                  <a:pt x="49153" y="11217"/>
                </a:lnTo>
                <a:cubicBezTo>
                  <a:pt x="49105" y="11056"/>
                  <a:pt x="48935" y="10964"/>
                  <a:pt x="48774" y="11012"/>
                </a:cubicBezTo>
                <a:cubicBezTo>
                  <a:pt x="48613" y="11060"/>
                  <a:pt x="48520" y="11230"/>
                  <a:pt x="48569" y="11391"/>
                </a:cubicBezTo>
                <a:lnTo>
                  <a:pt x="48615" y="11555"/>
                </a:lnTo>
                <a:lnTo>
                  <a:pt x="48646" y="11668"/>
                </a:lnTo>
                <a:cubicBezTo>
                  <a:pt x="48671" y="11766"/>
                  <a:pt x="48696" y="11867"/>
                  <a:pt x="48722" y="11967"/>
                </a:cubicBezTo>
                <a:close/>
                <a:moveTo>
                  <a:pt x="47932" y="9731"/>
                </a:moveTo>
                <a:cubicBezTo>
                  <a:pt x="48007" y="9882"/>
                  <a:pt x="48189" y="9945"/>
                  <a:pt x="48342" y="9870"/>
                </a:cubicBezTo>
                <a:cubicBezTo>
                  <a:pt x="48493" y="9794"/>
                  <a:pt x="48554" y="9612"/>
                  <a:pt x="48481" y="9461"/>
                </a:cubicBezTo>
                <a:lnTo>
                  <a:pt x="48435" y="9367"/>
                </a:lnTo>
                <a:lnTo>
                  <a:pt x="48376" y="9249"/>
                </a:lnTo>
                <a:lnTo>
                  <a:pt x="48315" y="9130"/>
                </a:lnTo>
                <a:lnTo>
                  <a:pt x="48252" y="9012"/>
                </a:lnTo>
                <a:lnTo>
                  <a:pt x="48193" y="8906"/>
                </a:lnTo>
                <a:cubicBezTo>
                  <a:pt x="48022" y="8604"/>
                  <a:pt x="47569" y="8767"/>
                  <a:pt x="47626" y="9107"/>
                </a:cubicBezTo>
                <a:cubicBezTo>
                  <a:pt x="47632" y="9140"/>
                  <a:pt x="47642" y="9172"/>
                  <a:pt x="47659" y="9199"/>
                </a:cubicBezTo>
                <a:lnTo>
                  <a:pt x="47714" y="9302"/>
                </a:lnTo>
                <a:lnTo>
                  <a:pt x="47772" y="9413"/>
                </a:lnTo>
                <a:lnTo>
                  <a:pt x="47831" y="9526"/>
                </a:lnTo>
                <a:lnTo>
                  <a:pt x="47888" y="9637"/>
                </a:lnTo>
                <a:close/>
                <a:moveTo>
                  <a:pt x="46678" y="7713"/>
                </a:moveTo>
                <a:cubicBezTo>
                  <a:pt x="46890" y="7979"/>
                  <a:pt x="47309" y="7755"/>
                  <a:pt x="47209" y="7432"/>
                </a:cubicBezTo>
                <a:cubicBezTo>
                  <a:pt x="47198" y="7397"/>
                  <a:pt x="47181" y="7365"/>
                  <a:pt x="47158" y="7336"/>
                </a:cubicBezTo>
                <a:lnTo>
                  <a:pt x="47020" y="7160"/>
                </a:lnTo>
                <a:lnTo>
                  <a:pt x="46928" y="7047"/>
                </a:lnTo>
                <a:lnTo>
                  <a:pt x="46833" y="6933"/>
                </a:lnTo>
                <a:lnTo>
                  <a:pt x="46762" y="6852"/>
                </a:lnTo>
                <a:cubicBezTo>
                  <a:pt x="46534" y="6590"/>
                  <a:pt x="46117" y="6850"/>
                  <a:pt x="46251" y="7170"/>
                </a:cubicBezTo>
                <a:cubicBezTo>
                  <a:pt x="46263" y="7200"/>
                  <a:pt x="46280" y="7227"/>
                  <a:pt x="46301" y="7250"/>
                </a:cubicBezTo>
                <a:lnTo>
                  <a:pt x="46366" y="7330"/>
                </a:lnTo>
                <a:lnTo>
                  <a:pt x="46456" y="7436"/>
                </a:lnTo>
                <a:lnTo>
                  <a:pt x="46544" y="7545"/>
                </a:lnTo>
                <a:lnTo>
                  <a:pt x="46678" y="7715"/>
                </a:lnTo>
                <a:close/>
                <a:moveTo>
                  <a:pt x="45044" y="5976"/>
                </a:moveTo>
                <a:cubicBezTo>
                  <a:pt x="45169" y="6093"/>
                  <a:pt x="45366" y="6083"/>
                  <a:pt x="45480" y="5955"/>
                </a:cubicBezTo>
                <a:cubicBezTo>
                  <a:pt x="45595" y="5827"/>
                  <a:pt x="45580" y="5630"/>
                  <a:pt x="45448" y="5519"/>
                </a:cubicBezTo>
                <a:lnTo>
                  <a:pt x="45310" y="5397"/>
                </a:lnTo>
                <a:lnTo>
                  <a:pt x="45186" y="5290"/>
                </a:lnTo>
                <a:lnTo>
                  <a:pt x="45060" y="5186"/>
                </a:lnTo>
                <a:lnTo>
                  <a:pt x="44974" y="5114"/>
                </a:lnTo>
                <a:cubicBezTo>
                  <a:pt x="44702" y="4896"/>
                  <a:pt x="44335" y="5225"/>
                  <a:pt x="44530" y="5523"/>
                </a:cubicBezTo>
                <a:cubicBezTo>
                  <a:pt x="44547" y="5548"/>
                  <a:pt x="44568" y="5569"/>
                  <a:pt x="44591" y="5588"/>
                </a:cubicBezTo>
                <a:lnTo>
                  <a:pt x="44671" y="5655"/>
                </a:lnTo>
                <a:lnTo>
                  <a:pt x="44790" y="5756"/>
                </a:lnTo>
                <a:lnTo>
                  <a:pt x="44909" y="5858"/>
                </a:lnTo>
                <a:lnTo>
                  <a:pt x="45044" y="5976"/>
                </a:lnTo>
                <a:close/>
                <a:moveTo>
                  <a:pt x="43139" y="4525"/>
                </a:moveTo>
                <a:cubicBezTo>
                  <a:pt x="43279" y="4618"/>
                  <a:pt x="43470" y="4576"/>
                  <a:pt x="43560" y="4435"/>
                </a:cubicBezTo>
                <a:cubicBezTo>
                  <a:pt x="43652" y="4293"/>
                  <a:pt x="43612" y="4104"/>
                  <a:pt x="43470" y="4012"/>
                </a:cubicBezTo>
                <a:lnTo>
                  <a:pt x="43382" y="3955"/>
                </a:lnTo>
                <a:lnTo>
                  <a:pt x="43227" y="3855"/>
                </a:lnTo>
                <a:lnTo>
                  <a:pt x="43069" y="3758"/>
                </a:lnTo>
                <a:lnTo>
                  <a:pt x="42946" y="3681"/>
                </a:lnTo>
                <a:cubicBezTo>
                  <a:pt x="42663" y="3509"/>
                  <a:pt x="42338" y="3855"/>
                  <a:pt x="42546" y="4129"/>
                </a:cubicBezTo>
                <a:cubicBezTo>
                  <a:pt x="42569" y="4159"/>
                  <a:pt x="42596" y="4184"/>
                  <a:pt x="42629" y="4203"/>
                </a:cubicBezTo>
                <a:lnTo>
                  <a:pt x="42749" y="4276"/>
                </a:lnTo>
                <a:lnTo>
                  <a:pt x="42900" y="4372"/>
                </a:lnTo>
                <a:lnTo>
                  <a:pt x="43137" y="4525"/>
                </a:lnTo>
                <a:close/>
                <a:moveTo>
                  <a:pt x="41049" y="3331"/>
                </a:moveTo>
                <a:cubicBezTo>
                  <a:pt x="41200" y="3404"/>
                  <a:pt x="41382" y="3343"/>
                  <a:pt x="41458" y="3193"/>
                </a:cubicBezTo>
                <a:cubicBezTo>
                  <a:pt x="41531" y="3040"/>
                  <a:pt x="41468" y="2857"/>
                  <a:pt x="41317" y="2784"/>
                </a:cubicBezTo>
                <a:lnTo>
                  <a:pt x="41196" y="2723"/>
                </a:lnTo>
                <a:lnTo>
                  <a:pt x="41011" y="2633"/>
                </a:lnTo>
                <a:lnTo>
                  <a:pt x="40762" y="2514"/>
                </a:lnTo>
                <a:cubicBezTo>
                  <a:pt x="40448" y="2373"/>
                  <a:pt x="40179" y="2769"/>
                  <a:pt x="40418" y="3008"/>
                </a:cubicBezTo>
                <a:cubicBezTo>
                  <a:pt x="40444" y="3033"/>
                  <a:pt x="40473" y="3054"/>
                  <a:pt x="40504" y="3069"/>
                </a:cubicBezTo>
                <a:lnTo>
                  <a:pt x="40745" y="3184"/>
                </a:lnTo>
                <a:lnTo>
                  <a:pt x="40928" y="3270"/>
                </a:lnTo>
                <a:close/>
                <a:moveTo>
                  <a:pt x="38838" y="2354"/>
                </a:moveTo>
                <a:cubicBezTo>
                  <a:pt x="39123" y="2470"/>
                  <a:pt x="39381" y="2126"/>
                  <a:pt x="39188" y="1881"/>
                </a:cubicBezTo>
                <a:cubicBezTo>
                  <a:pt x="39153" y="1837"/>
                  <a:pt x="39109" y="1805"/>
                  <a:pt x="39058" y="1786"/>
                </a:cubicBezTo>
                <a:lnTo>
                  <a:pt x="38817" y="1692"/>
                </a:lnTo>
                <a:cubicBezTo>
                  <a:pt x="38704" y="1650"/>
                  <a:pt x="38593" y="1608"/>
                  <a:pt x="38480" y="1566"/>
                </a:cubicBezTo>
                <a:cubicBezTo>
                  <a:pt x="38176" y="1455"/>
                  <a:pt x="37924" y="1845"/>
                  <a:pt x="38170" y="2080"/>
                </a:cubicBezTo>
                <a:cubicBezTo>
                  <a:pt x="38199" y="2107"/>
                  <a:pt x="38235" y="2128"/>
                  <a:pt x="38272" y="2143"/>
                </a:cubicBezTo>
                <a:cubicBezTo>
                  <a:pt x="38381" y="2180"/>
                  <a:pt x="38490" y="2222"/>
                  <a:pt x="38599" y="2264"/>
                </a:cubicBezTo>
                <a:close/>
                <a:moveTo>
                  <a:pt x="36552" y="1577"/>
                </a:moveTo>
                <a:cubicBezTo>
                  <a:pt x="36847" y="1663"/>
                  <a:pt x="37071" y="1298"/>
                  <a:pt x="36856" y="1072"/>
                </a:cubicBezTo>
                <a:cubicBezTo>
                  <a:pt x="36818" y="1032"/>
                  <a:pt x="36772" y="1005"/>
                  <a:pt x="36719" y="990"/>
                </a:cubicBezTo>
                <a:cubicBezTo>
                  <a:pt x="36520" y="933"/>
                  <a:pt x="36321" y="879"/>
                  <a:pt x="36122" y="826"/>
                </a:cubicBezTo>
                <a:cubicBezTo>
                  <a:pt x="35793" y="741"/>
                  <a:pt x="35586" y="1185"/>
                  <a:pt x="35885" y="1382"/>
                </a:cubicBezTo>
                <a:cubicBezTo>
                  <a:pt x="35913" y="1397"/>
                  <a:pt x="35940" y="1409"/>
                  <a:pt x="35969" y="1417"/>
                </a:cubicBezTo>
                <a:cubicBezTo>
                  <a:pt x="36164" y="1468"/>
                  <a:pt x="36357" y="1522"/>
                  <a:pt x="36552" y="1577"/>
                </a:cubicBezTo>
                <a:close/>
                <a:moveTo>
                  <a:pt x="34202" y="1021"/>
                </a:moveTo>
                <a:cubicBezTo>
                  <a:pt x="34370" y="1053"/>
                  <a:pt x="34529" y="942"/>
                  <a:pt x="34559" y="776"/>
                </a:cubicBezTo>
                <a:cubicBezTo>
                  <a:pt x="34590" y="609"/>
                  <a:pt x="34479" y="449"/>
                  <a:pt x="34314" y="420"/>
                </a:cubicBezTo>
                <a:cubicBezTo>
                  <a:pt x="34110" y="382"/>
                  <a:pt x="33907" y="347"/>
                  <a:pt x="33704" y="315"/>
                </a:cubicBezTo>
                <a:cubicBezTo>
                  <a:pt x="33375" y="265"/>
                  <a:pt x="33209" y="707"/>
                  <a:pt x="33507" y="883"/>
                </a:cubicBezTo>
                <a:cubicBezTo>
                  <a:pt x="33538" y="900"/>
                  <a:pt x="33574" y="912"/>
                  <a:pt x="33609" y="919"/>
                </a:cubicBezTo>
                <a:cubicBezTo>
                  <a:pt x="33806" y="950"/>
                  <a:pt x="34005" y="984"/>
                  <a:pt x="34202" y="1021"/>
                </a:cubicBezTo>
                <a:close/>
                <a:moveTo>
                  <a:pt x="31813" y="697"/>
                </a:moveTo>
                <a:cubicBezTo>
                  <a:pt x="31981" y="711"/>
                  <a:pt x="32132" y="585"/>
                  <a:pt x="32144" y="416"/>
                </a:cubicBezTo>
                <a:cubicBezTo>
                  <a:pt x="32159" y="248"/>
                  <a:pt x="32033" y="99"/>
                  <a:pt x="31864" y="87"/>
                </a:cubicBezTo>
                <a:cubicBezTo>
                  <a:pt x="31658" y="70"/>
                  <a:pt x="31453" y="53"/>
                  <a:pt x="31247" y="41"/>
                </a:cubicBezTo>
                <a:cubicBezTo>
                  <a:pt x="31078" y="30"/>
                  <a:pt x="30933" y="160"/>
                  <a:pt x="30923" y="328"/>
                </a:cubicBezTo>
                <a:cubicBezTo>
                  <a:pt x="30912" y="497"/>
                  <a:pt x="31042" y="642"/>
                  <a:pt x="31212" y="650"/>
                </a:cubicBezTo>
                <a:cubicBezTo>
                  <a:pt x="31411" y="665"/>
                  <a:pt x="31612" y="678"/>
                  <a:pt x="31813" y="697"/>
                </a:cubicBezTo>
                <a:close/>
                <a:moveTo>
                  <a:pt x="29403" y="613"/>
                </a:moveTo>
                <a:cubicBezTo>
                  <a:pt x="29734" y="602"/>
                  <a:pt x="29816" y="154"/>
                  <a:pt x="29514" y="26"/>
                </a:cubicBezTo>
                <a:cubicBezTo>
                  <a:pt x="29477" y="9"/>
                  <a:pt x="29433" y="1"/>
                  <a:pt x="29391" y="3"/>
                </a:cubicBezTo>
                <a:cubicBezTo>
                  <a:pt x="29185" y="5"/>
                  <a:pt x="28978" y="11"/>
                  <a:pt x="28772" y="22"/>
                </a:cubicBezTo>
                <a:cubicBezTo>
                  <a:pt x="28422" y="43"/>
                  <a:pt x="28372" y="531"/>
                  <a:pt x="28712" y="623"/>
                </a:cubicBezTo>
                <a:cubicBezTo>
                  <a:pt x="28741" y="629"/>
                  <a:pt x="28770" y="634"/>
                  <a:pt x="28800" y="632"/>
                </a:cubicBezTo>
                <a:cubicBezTo>
                  <a:pt x="29001" y="623"/>
                  <a:pt x="29202" y="615"/>
                  <a:pt x="29403" y="613"/>
                </a:cubicBezTo>
                <a:close/>
                <a:moveTo>
                  <a:pt x="27002" y="787"/>
                </a:moveTo>
                <a:cubicBezTo>
                  <a:pt x="27316" y="747"/>
                  <a:pt x="27368" y="303"/>
                  <a:pt x="27056" y="194"/>
                </a:cubicBezTo>
                <a:cubicBezTo>
                  <a:pt x="27012" y="179"/>
                  <a:pt x="26966" y="175"/>
                  <a:pt x="26922" y="181"/>
                </a:cubicBezTo>
                <a:cubicBezTo>
                  <a:pt x="26717" y="208"/>
                  <a:pt x="26511" y="238"/>
                  <a:pt x="26308" y="271"/>
                </a:cubicBezTo>
                <a:cubicBezTo>
                  <a:pt x="26151" y="307"/>
                  <a:pt x="26048" y="458"/>
                  <a:pt x="26075" y="617"/>
                </a:cubicBezTo>
                <a:cubicBezTo>
                  <a:pt x="26100" y="776"/>
                  <a:pt x="26245" y="887"/>
                  <a:pt x="26406" y="873"/>
                </a:cubicBezTo>
                <a:cubicBezTo>
                  <a:pt x="26603" y="841"/>
                  <a:pt x="26802" y="812"/>
                  <a:pt x="27002" y="787"/>
                </a:cubicBezTo>
                <a:close/>
                <a:moveTo>
                  <a:pt x="24642" y="1244"/>
                </a:moveTo>
                <a:cubicBezTo>
                  <a:pt x="24954" y="1164"/>
                  <a:pt x="24944" y="703"/>
                  <a:pt x="24606" y="646"/>
                </a:cubicBezTo>
                <a:cubicBezTo>
                  <a:pt x="24566" y="640"/>
                  <a:pt x="24524" y="642"/>
                  <a:pt x="24485" y="655"/>
                </a:cubicBezTo>
                <a:cubicBezTo>
                  <a:pt x="24285" y="705"/>
                  <a:pt x="24084" y="762"/>
                  <a:pt x="23885" y="822"/>
                </a:cubicBezTo>
                <a:cubicBezTo>
                  <a:pt x="23728" y="875"/>
                  <a:pt x="23642" y="1042"/>
                  <a:pt x="23690" y="1202"/>
                </a:cubicBezTo>
                <a:cubicBezTo>
                  <a:pt x="23738" y="1359"/>
                  <a:pt x="23904" y="1451"/>
                  <a:pt x="24063" y="1407"/>
                </a:cubicBezTo>
                <a:cubicBezTo>
                  <a:pt x="24254" y="1348"/>
                  <a:pt x="24447" y="1294"/>
                  <a:pt x="24640" y="1244"/>
                </a:cubicBezTo>
                <a:close/>
                <a:moveTo>
                  <a:pt x="22378" y="2025"/>
                </a:moveTo>
                <a:cubicBezTo>
                  <a:pt x="22661" y="1902"/>
                  <a:pt x="22603" y="1472"/>
                  <a:pt x="22280" y="1441"/>
                </a:cubicBezTo>
                <a:cubicBezTo>
                  <a:pt x="22230" y="1436"/>
                  <a:pt x="22177" y="1445"/>
                  <a:pt x="22131" y="1466"/>
                </a:cubicBezTo>
                <a:cubicBezTo>
                  <a:pt x="21940" y="1550"/>
                  <a:pt x="21754" y="1640"/>
                  <a:pt x="21565" y="1732"/>
                </a:cubicBezTo>
                <a:cubicBezTo>
                  <a:pt x="21255" y="1891"/>
                  <a:pt x="21410" y="2363"/>
                  <a:pt x="21756" y="2304"/>
                </a:cubicBezTo>
                <a:cubicBezTo>
                  <a:pt x="21785" y="2300"/>
                  <a:pt x="21813" y="2289"/>
                  <a:pt x="21840" y="2277"/>
                </a:cubicBezTo>
                <a:cubicBezTo>
                  <a:pt x="22020" y="2195"/>
                  <a:pt x="22196" y="2105"/>
                  <a:pt x="22378" y="2025"/>
                </a:cubicBezTo>
                <a:close/>
                <a:moveTo>
                  <a:pt x="22131" y="1466"/>
                </a:moveTo>
                <a:lnTo>
                  <a:pt x="21840" y="2277"/>
                </a:lnTo>
                <a:lnTo>
                  <a:pt x="21565" y="1732"/>
                </a:lnTo>
                <a:lnTo>
                  <a:pt x="22131" y="1466"/>
                </a:lnTo>
                <a:close/>
                <a:moveTo>
                  <a:pt x="20325" y="3199"/>
                </a:moveTo>
                <a:cubicBezTo>
                  <a:pt x="20597" y="2989"/>
                  <a:pt x="20371" y="2553"/>
                  <a:pt x="20033" y="2671"/>
                </a:cubicBezTo>
                <a:cubicBezTo>
                  <a:pt x="20004" y="2681"/>
                  <a:pt x="19979" y="2694"/>
                  <a:pt x="19954" y="2713"/>
                </a:cubicBezTo>
                <a:cubicBezTo>
                  <a:pt x="19784" y="2840"/>
                  <a:pt x="19620" y="2970"/>
                  <a:pt x="19461" y="3111"/>
                </a:cubicBezTo>
                <a:cubicBezTo>
                  <a:pt x="19218" y="3325"/>
                  <a:pt x="19436" y="3729"/>
                  <a:pt x="19759" y="3631"/>
                </a:cubicBezTo>
                <a:cubicBezTo>
                  <a:pt x="19799" y="3618"/>
                  <a:pt x="19834" y="3597"/>
                  <a:pt x="19866" y="3570"/>
                </a:cubicBezTo>
                <a:cubicBezTo>
                  <a:pt x="20012" y="3440"/>
                  <a:pt x="20165" y="3318"/>
                  <a:pt x="20322" y="3199"/>
                </a:cubicBezTo>
                <a:close/>
                <a:moveTo>
                  <a:pt x="18669" y="4867"/>
                </a:moveTo>
                <a:cubicBezTo>
                  <a:pt x="18774" y="4731"/>
                  <a:pt x="18749" y="4534"/>
                  <a:pt x="18610" y="4431"/>
                </a:cubicBezTo>
                <a:cubicBezTo>
                  <a:pt x="18472" y="4328"/>
                  <a:pt x="18277" y="4362"/>
                  <a:pt x="18179" y="4502"/>
                </a:cubicBezTo>
                <a:cubicBezTo>
                  <a:pt x="18051" y="4670"/>
                  <a:pt x="17929" y="4846"/>
                  <a:pt x="17818" y="5024"/>
                </a:cubicBezTo>
                <a:cubicBezTo>
                  <a:pt x="17642" y="5303"/>
                  <a:pt x="17979" y="5634"/>
                  <a:pt x="18260" y="5431"/>
                </a:cubicBezTo>
                <a:cubicBezTo>
                  <a:pt x="18290" y="5408"/>
                  <a:pt x="18315" y="5380"/>
                  <a:pt x="18336" y="5349"/>
                </a:cubicBezTo>
                <a:cubicBezTo>
                  <a:pt x="18440" y="5186"/>
                  <a:pt x="18552" y="5022"/>
                  <a:pt x="18669" y="4867"/>
                </a:cubicBezTo>
                <a:close/>
                <a:moveTo>
                  <a:pt x="17590" y="6929"/>
                </a:moveTo>
                <a:cubicBezTo>
                  <a:pt x="17684" y="6604"/>
                  <a:pt x="17269" y="6384"/>
                  <a:pt x="17051" y="6659"/>
                </a:cubicBezTo>
                <a:cubicBezTo>
                  <a:pt x="17030" y="6686"/>
                  <a:pt x="17015" y="6718"/>
                  <a:pt x="17005" y="6751"/>
                </a:cubicBezTo>
                <a:cubicBezTo>
                  <a:pt x="16940" y="6954"/>
                  <a:pt x="16888" y="7162"/>
                  <a:pt x="16844" y="7371"/>
                </a:cubicBezTo>
                <a:cubicBezTo>
                  <a:pt x="16781" y="7707"/>
                  <a:pt x="17225" y="7881"/>
                  <a:pt x="17407" y="7587"/>
                </a:cubicBezTo>
                <a:cubicBezTo>
                  <a:pt x="17424" y="7556"/>
                  <a:pt x="17437" y="7524"/>
                  <a:pt x="17443" y="7491"/>
                </a:cubicBezTo>
                <a:cubicBezTo>
                  <a:pt x="17483" y="7300"/>
                  <a:pt x="17531" y="7114"/>
                  <a:pt x="17590" y="6929"/>
                </a:cubicBezTo>
                <a:close/>
                <a:moveTo>
                  <a:pt x="17405" y="9195"/>
                </a:moveTo>
                <a:cubicBezTo>
                  <a:pt x="17347" y="8882"/>
                  <a:pt x="16898" y="8855"/>
                  <a:pt x="16810" y="9176"/>
                </a:cubicBezTo>
                <a:cubicBezTo>
                  <a:pt x="16800" y="9220"/>
                  <a:pt x="16797" y="9266"/>
                  <a:pt x="16806" y="9310"/>
                </a:cubicBezTo>
                <a:cubicBezTo>
                  <a:pt x="16848" y="9528"/>
                  <a:pt x="16909" y="9744"/>
                  <a:pt x="16988" y="9951"/>
                </a:cubicBezTo>
                <a:cubicBezTo>
                  <a:pt x="17116" y="10272"/>
                  <a:pt x="17600" y="10167"/>
                  <a:pt x="17577" y="9815"/>
                </a:cubicBezTo>
                <a:cubicBezTo>
                  <a:pt x="17575" y="9784"/>
                  <a:pt x="17567" y="9754"/>
                  <a:pt x="17556" y="9727"/>
                </a:cubicBezTo>
                <a:cubicBezTo>
                  <a:pt x="17489" y="9555"/>
                  <a:pt x="17439" y="9377"/>
                  <a:pt x="17405" y="9195"/>
                </a:cubicBezTo>
                <a:close/>
                <a:moveTo>
                  <a:pt x="18589" y="10867"/>
                </a:moveTo>
                <a:cubicBezTo>
                  <a:pt x="18294" y="10750"/>
                  <a:pt x="18030" y="11114"/>
                  <a:pt x="18256" y="11364"/>
                </a:cubicBezTo>
                <a:cubicBezTo>
                  <a:pt x="18285" y="11395"/>
                  <a:pt x="18323" y="11418"/>
                  <a:pt x="18363" y="11435"/>
                </a:cubicBezTo>
                <a:cubicBezTo>
                  <a:pt x="18581" y="11523"/>
                  <a:pt x="18811" y="11575"/>
                  <a:pt x="19046" y="11592"/>
                </a:cubicBezTo>
                <a:cubicBezTo>
                  <a:pt x="19386" y="11613"/>
                  <a:pt x="19507" y="11154"/>
                  <a:pt x="19193" y="11008"/>
                </a:cubicBezTo>
                <a:cubicBezTo>
                  <a:pt x="19159" y="10995"/>
                  <a:pt x="19126" y="10984"/>
                  <a:pt x="19092" y="10982"/>
                </a:cubicBezTo>
                <a:cubicBezTo>
                  <a:pt x="18920" y="10970"/>
                  <a:pt x="18751" y="10930"/>
                  <a:pt x="18589" y="10865"/>
                </a:cubicBezTo>
                <a:close/>
                <a:moveTo>
                  <a:pt x="20660" y="10553"/>
                </a:moveTo>
                <a:cubicBezTo>
                  <a:pt x="20394" y="10704"/>
                  <a:pt x="20496" y="11123"/>
                  <a:pt x="20819" y="11123"/>
                </a:cubicBezTo>
                <a:cubicBezTo>
                  <a:pt x="20872" y="11121"/>
                  <a:pt x="20922" y="11106"/>
                  <a:pt x="20968" y="11081"/>
                </a:cubicBezTo>
                <a:cubicBezTo>
                  <a:pt x="21025" y="11047"/>
                  <a:pt x="21081" y="11014"/>
                  <a:pt x="21138" y="10980"/>
                </a:cubicBezTo>
                <a:lnTo>
                  <a:pt x="21198" y="10938"/>
                </a:lnTo>
                <a:lnTo>
                  <a:pt x="21261" y="10896"/>
                </a:lnTo>
                <a:lnTo>
                  <a:pt x="21320" y="10857"/>
                </a:lnTo>
                <a:lnTo>
                  <a:pt x="21379" y="10815"/>
                </a:lnTo>
                <a:lnTo>
                  <a:pt x="21435" y="10771"/>
                </a:lnTo>
                <a:lnTo>
                  <a:pt x="21515" y="10708"/>
                </a:lnTo>
                <a:cubicBezTo>
                  <a:pt x="21758" y="10502"/>
                  <a:pt x="21563" y="10102"/>
                  <a:pt x="21245" y="10178"/>
                </a:cubicBezTo>
                <a:cubicBezTo>
                  <a:pt x="21198" y="10188"/>
                  <a:pt x="21157" y="10209"/>
                  <a:pt x="21121" y="10240"/>
                </a:cubicBezTo>
                <a:lnTo>
                  <a:pt x="21062" y="10287"/>
                </a:lnTo>
                <a:cubicBezTo>
                  <a:pt x="20934" y="10385"/>
                  <a:pt x="20798" y="10473"/>
                  <a:pt x="20660" y="10553"/>
                </a:cubicBezTo>
                <a:close/>
                <a:moveTo>
                  <a:pt x="21926" y="8897"/>
                </a:moveTo>
                <a:cubicBezTo>
                  <a:pt x="21884" y="9220"/>
                  <a:pt x="22315" y="9375"/>
                  <a:pt x="22489" y="9092"/>
                </a:cubicBezTo>
                <a:cubicBezTo>
                  <a:pt x="22512" y="9056"/>
                  <a:pt x="22525" y="9014"/>
                  <a:pt x="22531" y="8973"/>
                </a:cubicBezTo>
                <a:lnTo>
                  <a:pt x="22542" y="8880"/>
                </a:lnTo>
                <a:lnTo>
                  <a:pt x="22548" y="8820"/>
                </a:lnTo>
                <a:lnTo>
                  <a:pt x="22552" y="8759"/>
                </a:lnTo>
                <a:lnTo>
                  <a:pt x="22554" y="8696"/>
                </a:lnTo>
                <a:lnTo>
                  <a:pt x="22556" y="8633"/>
                </a:lnTo>
                <a:lnTo>
                  <a:pt x="22556" y="8572"/>
                </a:lnTo>
                <a:lnTo>
                  <a:pt x="22554" y="8509"/>
                </a:lnTo>
                <a:lnTo>
                  <a:pt x="22552" y="8447"/>
                </a:lnTo>
                <a:lnTo>
                  <a:pt x="22546" y="8384"/>
                </a:lnTo>
                <a:lnTo>
                  <a:pt x="22538" y="8287"/>
                </a:lnTo>
                <a:cubicBezTo>
                  <a:pt x="22498" y="7965"/>
                  <a:pt x="22039" y="7918"/>
                  <a:pt x="21940" y="8239"/>
                </a:cubicBezTo>
                <a:cubicBezTo>
                  <a:pt x="21930" y="8279"/>
                  <a:pt x="21926" y="8321"/>
                  <a:pt x="21932" y="8363"/>
                </a:cubicBezTo>
                <a:cubicBezTo>
                  <a:pt x="21951" y="8541"/>
                  <a:pt x="21951" y="8719"/>
                  <a:pt x="21926" y="8897"/>
                </a:cubicBezTo>
                <a:close/>
                <a:moveTo>
                  <a:pt x="21297" y="6824"/>
                </a:moveTo>
                <a:cubicBezTo>
                  <a:pt x="21483" y="7078"/>
                  <a:pt x="21880" y="6925"/>
                  <a:pt x="21848" y="6615"/>
                </a:cubicBezTo>
                <a:cubicBezTo>
                  <a:pt x="21844" y="6562"/>
                  <a:pt x="21825" y="6512"/>
                  <a:pt x="21794" y="6468"/>
                </a:cubicBezTo>
                <a:cubicBezTo>
                  <a:pt x="21670" y="6294"/>
                  <a:pt x="21538" y="6127"/>
                  <a:pt x="21398" y="5965"/>
                </a:cubicBezTo>
                <a:cubicBezTo>
                  <a:pt x="21184" y="5720"/>
                  <a:pt x="20777" y="5938"/>
                  <a:pt x="20878" y="6263"/>
                </a:cubicBezTo>
                <a:cubicBezTo>
                  <a:pt x="20890" y="6303"/>
                  <a:pt x="20911" y="6336"/>
                  <a:pt x="20939" y="6368"/>
                </a:cubicBezTo>
                <a:cubicBezTo>
                  <a:pt x="21066" y="6514"/>
                  <a:pt x="21186" y="6665"/>
                  <a:pt x="21297" y="6824"/>
                </a:cubicBezTo>
                <a:close/>
                <a:moveTo>
                  <a:pt x="19629" y="5196"/>
                </a:moveTo>
                <a:cubicBezTo>
                  <a:pt x="19767" y="5301"/>
                  <a:pt x="19964" y="5272"/>
                  <a:pt x="20065" y="5129"/>
                </a:cubicBezTo>
                <a:cubicBezTo>
                  <a:pt x="20163" y="4989"/>
                  <a:pt x="20128" y="4794"/>
                  <a:pt x="19983" y="4697"/>
                </a:cubicBezTo>
                <a:cubicBezTo>
                  <a:pt x="19813" y="4576"/>
                  <a:pt x="19639" y="4460"/>
                  <a:pt x="19461" y="4347"/>
                </a:cubicBezTo>
                <a:cubicBezTo>
                  <a:pt x="19178" y="4169"/>
                  <a:pt x="18851" y="4517"/>
                  <a:pt x="19059" y="4794"/>
                </a:cubicBezTo>
                <a:cubicBezTo>
                  <a:pt x="19080" y="4821"/>
                  <a:pt x="19107" y="4846"/>
                  <a:pt x="19136" y="4865"/>
                </a:cubicBezTo>
                <a:cubicBezTo>
                  <a:pt x="19304" y="4972"/>
                  <a:pt x="19467" y="5081"/>
                  <a:pt x="19629" y="5196"/>
                </a:cubicBezTo>
                <a:close/>
                <a:moveTo>
                  <a:pt x="17558" y="4029"/>
                </a:moveTo>
                <a:cubicBezTo>
                  <a:pt x="17812" y="4140"/>
                  <a:pt x="18070" y="3882"/>
                  <a:pt x="17961" y="3631"/>
                </a:cubicBezTo>
                <a:cubicBezTo>
                  <a:pt x="17931" y="3559"/>
                  <a:pt x="17875" y="3501"/>
                  <a:pt x="17803" y="3469"/>
                </a:cubicBezTo>
                <a:cubicBezTo>
                  <a:pt x="17613" y="3385"/>
                  <a:pt x="17420" y="3306"/>
                  <a:pt x="17227" y="3230"/>
                </a:cubicBezTo>
                <a:cubicBezTo>
                  <a:pt x="16900" y="3111"/>
                  <a:pt x="16659" y="3532"/>
                  <a:pt x="16925" y="3754"/>
                </a:cubicBezTo>
                <a:cubicBezTo>
                  <a:pt x="16950" y="3775"/>
                  <a:pt x="16978" y="3790"/>
                  <a:pt x="17007" y="3802"/>
                </a:cubicBezTo>
                <a:cubicBezTo>
                  <a:pt x="17194" y="3874"/>
                  <a:pt x="17378" y="3951"/>
                  <a:pt x="17558" y="4031"/>
                </a:cubicBezTo>
                <a:close/>
                <a:moveTo>
                  <a:pt x="15297" y="3245"/>
                </a:moveTo>
                <a:cubicBezTo>
                  <a:pt x="15626" y="3331"/>
                  <a:pt x="15831" y="2891"/>
                  <a:pt x="15542" y="2696"/>
                </a:cubicBezTo>
                <a:cubicBezTo>
                  <a:pt x="15515" y="2677"/>
                  <a:pt x="15483" y="2664"/>
                  <a:pt x="15452" y="2656"/>
                </a:cubicBezTo>
                <a:cubicBezTo>
                  <a:pt x="15251" y="2604"/>
                  <a:pt x="15050" y="2553"/>
                  <a:pt x="14848" y="2505"/>
                </a:cubicBezTo>
                <a:cubicBezTo>
                  <a:pt x="14534" y="2438"/>
                  <a:pt x="14333" y="2840"/>
                  <a:pt x="14599" y="3050"/>
                </a:cubicBezTo>
                <a:cubicBezTo>
                  <a:pt x="14633" y="3075"/>
                  <a:pt x="14672" y="3094"/>
                  <a:pt x="14714" y="3102"/>
                </a:cubicBezTo>
                <a:cubicBezTo>
                  <a:pt x="14909" y="3146"/>
                  <a:pt x="15104" y="3195"/>
                  <a:pt x="15297" y="3247"/>
                </a:cubicBezTo>
                <a:close/>
                <a:moveTo>
                  <a:pt x="12939" y="2784"/>
                </a:moveTo>
                <a:cubicBezTo>
                  <a:pt x="13266" y="2826"/>
                  <a:pt x="13419" y="2384"/>
                  <a:pt x="13128" y="2216"/>
                </a:cubicBezTo>
                <a:cubicBezTo>
                  <a:pt x="13092" y="2197"/>
                  <a:pt x="13054" y="2182"/>
                  <a:pt x="13015" y="2178"/>
                </a:cubicBezTo>
                <a:cubicBezTo>
                  <a:pt x="12811" y="2151"/>
                  <a:pt x="12606" y="2128"/>
                  <a:pt x="12401" y="2107"/>
                </a:cubicBezTo>
                <a:cubicBezTo>
                  <a:pt x="12233" y="2090"/>
                  <a:pt x="12084" y="2214"/>
                  <a:pt x="12067" y="2382"/>
                </a:cubicBezTo>
                <a:cubicBezTo>
                  <a:pt x="12051" y="2549"/>
                  <a:pt x="12172" y="2698"/>
                  <a:pt x="12340" y="2715"/>
                </a:cubicBezTo>
                <a:cubicBezTo>
                  <a:pt x="12541" y="2736"/>
                  <a:pt x="12740" y="2759"/>
                  <a:pt x="12939" y="2784"/>
                </a:cubicBezTo>
                <a:close/>
                <a:moveTo>
                  <a:pt x="10535" y="2604"/>
                </a:moveTo>
                <a:cubicBezTo>
                  <a:pt x="10707" y="2612"/>
                  <a:pt x="10850" y="2476"/>
                  <a:pt x="10854" y="2306"/>
                </a:cubicBezTo>
                <a:cubicBezTo>
                  <a:pt x="10856" y="2134"/>
                  <a:pt x="10718" y="1994"/>
                  <a:pt x="10548" y="1994"/>
                </a:cubicBezTo>
                <a:cubicBezTo>
                  <a:pt x="10343" y="1990"/>
                  <a:pt x="10135" y="1988"/>
                  <a:pt x="9930" y="1990"/>
                </a:cubicBezTo>
                <a:cubicBezTo>
                  <a:pt x="9760" y="1990"/>
                  <a:pt x="9624" y="2128"/>
                  <a:pt x="9626" y="2296"/>
                </a:cubicBezTo>
                <a:cubicBezTo>
                  <a:pt x="9626" y="2465"/>
                  <a:pt x="9764" y="2602"/>
                  <a:pt x="9932" y="2599"/>
                </a:cubicBezTo>
                <a:cubicBezTo>
                  <a:pt x="10133" y="2599"/>
                  <a:pt x="10334" y="2599"/>
                  <a:pt x="10535" y="2604"/>
                </a:cubicBezTo>
                <a:close/>
                <a:moveTo>
                  <a:pt x="8125" y="2673"/>
                </a:moveTo>
                <a:cubicBezTo>
                  <a:pt x="8467" y="2641"/>
                  <a:pt x="8513" y="2161"/>
                  <a:pt x="8171" y="2069"/>
                </a:cubicBezTo>
                <a:cubicBezTo>
                  <a:pt x="8140" y="2063"/>
                  <a:pt x="8109" y="2061"/>
                  <a:pt x="8077" y="2063"/>
                </a:cubicBezTo>
                <a:cubicBezTo>
                  <a:pt x="7872" y="2078"/>
                  <a:pt x="7666" y="2096"/>
                  <a:pt x="7463" y="2115"/>
                </a:cubicBezTo>
                <a:cubicBezTo>
                  <a:pt x="7291" y="2128"/>
                  <a:pt x="7163" y="2279"/>
                  <a:pt x="7180" y="2451"/>
                </a:cubicBezTo>
                <a:cubicBezTo>
                  <a:pt x="7197" y="2620"/>
                  <a:pt x="7352" y="2744"/>
                  <a:pt x="7522" y="2723"/>
                </a:cubicBezTo>
                <a:cubicBezTo>
                  <a:pt x="7723" y="2704"/>
                  <a:pt x="7924" y="2687"/>
                  <a:pt x="8125" y="2671"/>
                </a:cubicBezTo>
                <a:close/>
                <a:moveTo>
                  <a:pt x="5726" y="2960"/>
                </a:moveTo>
                <a:cubicBezTo>
                  <a:pt x="6032" y="2912"/>
                  <a:pt x="6078" y="2478"/>
                  <a:pt x="5776" y="2371"/>
                </a:cubicBezTo>
                <a:cubicBezTo>
                  <a:pt x="5728" y="2354"/>
                  <a:pt x="5675" y="2350"/>
                  <a:pt x="5625" y="2358"/>
                </a:cubicBezTo>
                <a:cubicBezTo>
                  <a:pt x="5422" y="2392"/>
                  <a:pt x="5221" y="2428"/>
                  <a:pt x="5017" y="2463"/>
                </a:cubicBezTo>
                <a:cubicBezTo>
                  <a:pt x="4850" y="2490"/>
                  <a:pt x="4737" y="2652"/>
                  <a:pt x="4768" y="2820"/>
                </a:cubicBezTo>
                <a:cubicBezTo>
                  <a:pt x="4799" y="2987"/>
                  <a:pt x="4961" y="3098"/>
                  <a:pt x="5128" y="3063"/>
                </a:cubicBezTo>
                <a:cubicBezTo>
                  <a:pt x="5328" y="3027"/>
                  <a:pt x="5527" y="2993"/>
                  <a:pt x="5726" y="2960"/>
                </a:cubicBezTo>
                <a:close/>
                <a:moveTo>
                  <a:pt x="3355" y="3444"/>
                </a:moveTo>
                <a:cubicBezTo>
                  <a:pt x="3523" y="3406"/>
                  <a:pt x="3626" y="3239"/>
                  <a:pt x="3586" y="3071"/>
                </a:cubicBezTo>
                <a:cubicBezTo>
                  <a:pt x="3544" y="2905"/>
                  <a:pt x="3374" y="2805"/>
                  <a:pt x="3209" y="2851"/>
                </a:cubicBezTo>
                <a:cubicBezTo>
                  <a:pt x="3010" y="2899"/>
                  <a:pt x="2811" y="2949"/>
                  <a:pt x="2611" y="3000"/>
                </a:cubicBezTo>
                <a:cubicBezTo>
                  <a:pt x="2299" y="3081"/>
                  <a:pt x="2310" y="3543"/>
                  <a:pt x="2647" y="3599"/>
                </a:cubicBezTo>
                <a:cubicBezTo>
                  <a:pt x="2687" y="3603"/>
                  <a:pt x="2727" y="3601"/>
                  <a:pt x="2767" y="3591"/>
                </a:cubicBezTo>
                <a:cubicBezTo>
                  <a:pt x="2964" y="3543"/>
                  <a:pt x="3161" y="3490"/>
                  <a:pt x="3355" y="344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7"/>
          <p:cNvSpPr/>
          <p:nvPr/>
        </p:nvSpPr>
        <p:spPr>
          <a:xfrm>
            <a:off x="6903425" y="2311850"/>
            <a:ext cx="2738953" cy="3792522"/>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 name="Google Shape;332;p17"/>
          <p:cNvGrpSpPr/>
          <p:nvPr/>
        </p:nvGrpSpPr>
        <p:grpSpPr>
          <a:xfrm rot="5770333" flipH="1">
            <a:off x="8119515" y="4127110"/>
            <a:ext cx="306762" cy="476338"/>
            <a:chOff x="4452729" y="352000"/>
            <a:chExt cx="225596" cy="350302"/>
          </a:xfrm>
        </p:grpSpPr>
        <p:sp>
          <p:nvSpPr>
            <p:cNvPr id="333" name="Google Shape;333;p1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7"/>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17"/>
          <p:cNvGrpSpPr/>
          <p:nvPr/>
        </p:nvGrpSpPr>
        <p:grpSpPr>
          <a:xfrm rot="1278911">
            <a:off x="8142733" y="410073"/>
            <a:ext cx="654536" cy="655141"/>
            <a:chOff x="1194475" y="1437425"/>
            <a:chExt cx="654532" cy="655137"/>
          </a:xfrm>
        </p:grpSpPr>
        <p:grpSp>
          <p:nvGrpSpPr>
            <p:cNvPr id="337" name="Google Shape;337;p17"/>
            <p:cNvGrpSpPr/>
            <p:nvPr/>
          </p:nvGrpSpPr>
          <p:grpSpPr>
            <a:xfrm>
              <a:off x="1323473" y="1482473"/>
              <a:ext cx="525534" cy="610090"/>
              <a:chOff x="1323473" y="1482473"/>
              <a:chExt cx="525534" cy="610090"/>
            </a:xfrm>
          </p:grpSpPr>
          <p:sp>
            <p:nvSpPr>
              <p:cNvPr id="338" name="Google Shape;338;p17"/>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7"/>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17"/>
            <p:cNvSpPr/>
            <p:nvPr/>
          </p:nvSpPr>
          <p:spPr>
            <a:xfrm>
              <a:off x="1194475" y="1437425"/>
              <a:ext cx="258600" cy="280333"/>
            </a:xfrm>
            <a:custGeom>
              <a:avLst/>
              <a:gdLst/>
              <a:ahLst/>
              <a:cxnLst/>
              <a:rect l="l" t="t" r="r" b="b"/>
              <a:pathLst>
                <a:path w="6723" h="7288" extrusionOk="0">
                  <a:moveTo>
                    <a:pt x="3436" y="1253"/>
                  </a:moveTo>
                  <a:lnTo>
                    <a:pt x="4203" y="2588"/>
                  </a:lnTo>
                  <a:cubicBezTo>
                    <a:pt x="3803" y="2688"/>
                    <a:pt x="3369" y="2821"/>
                    <a:pt x="2969" y="2921"/>
                  </a:cubicBezTo>
                  <a:cubicBezTo>
                    <a:pt x="3103" y="2354"/>
                    <a:pt x="3269" y="1820"/>
                    <a:pt x="3436" y="1253"/>
                  </a:cubicBezTo>
                  <a:close/>
                  <a:moveTo>
                    <a:pt x="2235" y="3822"/>
                  </a:moveTo>
                  <a:cubicBezTo>
                    <a:pt x="2235" y="3922"/>
                    <a:pt x="2169" y="3955"/>
                    <a:pt x="2169" y="4022"/>
                  </a:cubicBezTo>
                  <a:cubicBezTo>
                    <a:pt x="2002" y="3989"/>
                    <a:pt x="1902" y="3922"/>
                    <a:pt x="1802" y="3922"/>
                  </a:cubicBezTo>
                  <a:cubicBezTo>
                    <a:pt x="1935" y="3855"/>
                    <a:pt x="2068" y="3855"/>
                    <a:pt x="2235" y="3822"/>
                  </a:cubicBezTo>
                  <a:close/>
                  <a:moveTo>
                    <a:pt x="4570" y="3155"/>
                  </a:moveTo>
                  <a:cubicBezTo>
                    <a:pt x="4604" y="3255"/>
                    <a:pt x="4637" y="3288"/>
                    <a:pt x="4670" y="3355"/>
                  </a:cubicBezTo>
                  <a:lnTo>
                    <a:pt x="3803" y="4355"/>
                  </a:lnTo>
                  <a:cubicBezTo>
                    <a:pt x="3803" y="4422"/>
                    <a:pt x="3770" y="4422"/>
                    <a:pt x="3770" y="4456"/>
                  </a:cubicBezTo>
                  <a:cubicBezTo>
                    <a:pt x="3403" y="4355"/>
                    <a:pt x="3002" y="4289"/>
                    <a:pt x="2669" y="4155"/>
                  </a:cubicBezTo>
                  <a:lnTo>
                    <a:pt x="2802" y="3655"/>
                  </a:lnTo>
                  <a:cubicBezTo>
                    <a:pt x="3403" y="3522"/>
                    <a:pt x="3970" y="3355"/>
                    <a:pt x="4570" y="3155"/>
                  </a:cubicBezTo>
                  <a:close/>
                  <a:moveTo>
                    <a:pt x="4971" y="3922"/>
                  </a:moveTo>
                  <a:cubicBezTo>
                    <a:pt x="5137" y="4189"/>
                    <a:pt x="5304" y="4489"/>
                    <a:pt x="5504" y="4822"/>
                  </a:cubicBezTo>
                  <a:cubicBezTo>
                    <a:pt x="5137" y="4756"/>
                    <a:pt x="4770" y="4689"/>
                    <a:pt x="4403" y="4622"/>
                  </a:cubicBezTo>
                  <a:cubicBezTo>
                    <a:pt x="4570" y="4355"/>
                    <a:pt x="4770" y="4155"/>
                    <a:pt x="4971" y="3922"/>
                  </a:cubicBezTo>
                  <a:close/>
                  <a:moveTo>
                    <a:pt x="2469" y="4923"/>
                  </a:moveTo>
                  <a:cubicBezTo>
                    <a:pt x="2736" y="4989"/>
                    <a:pt x="2969" y="5023"/>
                    <a:pt x="3169" y="5123"/>
                  </a:cubicBezTo>
                  <a:cubicBezTo>
                    <a:pt x="2902" y="5490"/>
                    <a:pt x="2602" y="5857"/>
                    <a:pt x="2235" y="6257"/>
                  </a:cubicBezTo>
                  <a:cubicBezTo>
                    <a:pt x="2302" y="5790"/>
                    <a:pt x="2402" y="5323"/>
                    <a:pt x="2469" y="4923"/>
                  </a:cubicBezTo>
                  <a:close/>
                  <a:moveTo>
                    <a:pt x="3528" y="0"/>
                  </a:moveTo>
                  <a:cubicBezTo>
                    <a:pt x="3477" y="0"/>
                    <a:pt x="3427" y="25"/>
                    <a:pt x="3403" y="86"/>
                  </a:cubicBezTo>
                  <a:cubicBezTo>
                    <a:pt x="3336" y="119"/>
                    <a:pt x="3336" y="186"/>
                    <a:pt x="3303" y="253"/>
                  </a:cubicBezTo>
                  <a:cubicBezTo>
                    <a:pt x="3136" y="319"/>
                    <a:pt x="3069" y="486"/>
                    <a:pt x="3103" y="686"/>
                  </a:cubicBezTo>
                  <a:cubicBezTo>
                    <a:pt x="2769" y="1453"/>
                    <a:pt x="2569" y="2254"/>
                    <a:pt x="2335" y="3021"/>
                  </a:cubicBezTo>
                  <a:cubicBezTo>
                    <a:pt x="1668" y="3155"/>
                    <a:pt x="1001" y="3288"/>
                    <a:pt x="401" y="3421"/>
                  </a:cubicBezTo>
                  <a:cubicBezTo>
                    <a:pt x="100" y="3455"/>
                    <a:pt x="0" y="3955"/>
                    <a:pt x="301" y="4089"/>
                  </a:cubicBezTo>
                  <a:cubicBezTo>
                    <a:pt x="834" y="4322"/>
                    <a:pt x="1401" y="4522"/>
                    <a:pt x="1935" y="4756"/>
                  </a:cubicBezTo>
                  <a:cubicBezTo>
                    <a:pt x="1768" y="5490"/>
                    <a:pt x="1635" y="6190"/>
                    <a:pt x="1568" y="6957"/>
                  </a:cubicBezTo>
                  <a:cubicBezTo>
                    <a:pt x="1521" y="7122"/>
                    <a:pt x="1657" y="7288"/>
                    <a:pt x="1812" y="7288"/>
                  </a:cubicBezTo>
                  <a:cubicBezTo>
                    <a:pt x="1876" y="7288"/>
                    <a:pt x="1943" y="7259"/>
                    <a:pt x="2002" y="7191"/>
                  </a:cubicBezTo>
                  <a:cubicBezTo>
                    <a:pt x="2636" y="6624"/>
                    <a:pt x="3236" y="5923"/>
                    <a:pt x="3803" y="5256"/>
                  </a:cubicBezTo>
                  <a:cubicBezTo>
                    <a:pt x="4570" y="5423"/>
                    <a:pt x="5337" y="5590"/>
                    <a:pt x="6138" y="5690"/>
                  </a:cubicBezTo>
                  <a:cubicBezTo>
                    <a:pt x="6170" y="5696"/>
                    <a:pt x="6201" y="5699"/>
                    <a:pt x="6231" y="5699"/>
                  </a:cubicBezTo>
                  <a:cubicBezTo>
                    <a:pt x="6519" y="5699"/>
                    <a:pt x="6723" y="5428"/>
                    <a:pt x="6572" y="5156"/>
                  </a:cubicBezTo>
                  <a:cubicBezTo>
                    <a:pt x="6238" y="4522"/>
                    <a:pt x="5838" y="3955"/>
                    <a:pt x="5504" y="3321"/>
                  </a:cubicBezTo>
                  <a:cubicBezTo>
                    <a:pt x="5804" y="2988"/>
                    <a:pt x="6138" y="2621"/>
                    <a:pt x="6438" y="2287"/>
                  </a:cubicBezTo>
                  <a:cubicBezTo>
                    <a:pt x="6603" y="2068"/>
                    <a:pt x="6429" y="1736"/>
                    <a:pt x="6214" y="1736"/>
                  </a:cubicBezTo>
                  <a:cubicBezTo>
                    <a:pt x="6167" y="1736"/>
                    <a:pt x="6119" y="1751"/>
                    <a:pt x="6071" y="1787"/>
                  </a:cubicBezTo>
                  <a:cubicBezTo>
                    <a:pt x="5738" y="1987"/>
                    <a:pt x="5337" y="2187"/>
                    <a:pt x="4937" y="2321"/>
                  </a:cubicBezTo>
                  <a:lnTo>
                    <a:pt x="3836" y="419"/>
                  </a:lnTo>
                  <a:cubicBezTo>
                    <a:pt x="3803" y="319"/>
                    <a:pt x="3770" y="286"/>
                    <a:pt x="3670" y="253"/>
                  </a:cubicBezTo>
                  <a:lnTo>
                    <a:pt x="3670" y="186"/>
                  </a:lnTo>
                  <a:cubicBezTo>
                    <a:pt x="3712" y="79"/>
                    <a:pt x="3619" y="0"/>
                    <a:pt x="35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1" name="Google Shape;341;p17"/>
          <p:cNvSpPr/>
          <p:nvPr/>
        </p:nvSpPr>
        <p:spPr>
          <a:xfrm rot="-9899846">
            <a:off x="6133860" y="-242500"/>
            <a:ext cx="1718599" cy="833882"/>
          </a:xfrm>
          <a:custGeom>
            <a:avLst/>
            <a:gdLst/>
            <a:ahLst/>
            <a:cxnLst/>
            <a:rect l="l" t="t" r="r" b="b"/>
            <a:pathLst>
              <a:path w="49638" h="24087" extrusionOk="0">
                <a:moveTo>
                  <a:pt x="252" y="3708"/>
                </a:moveTo>
                <a:cubicBezTo>
                  <a:pt x="88" y="3758"/>
                  <a:pt x="0" y="3934"/>
                  <a:pt x="55" y="4096"/>
                </a:cubicBezTo>
                <a:cubicBezTo>
                  <a:pt x="109" y="4259"/>
                  <a:pt x="285" y="4345"/>
                  <a:pt x="447" y="4287"/>
                </a:cubicBezTo>
                <a:cubicBezTo>
                  <a:pt x="639" y="4224"/>
                  <a:pt x="830" y="4161"/>
                  <a:pt x="1023" y="4098"/>
                </a:cubicBezTo>
                <a:cubicBezTo>
                  <a:pt x="1333" y="3997"/>
                  <a:pt x="1293" y="3536"/>
                  <a:pt x="952" y="3503"/>
                </a:cubicBezTo>
                <a:cubicBezTo>
                  <a:pt x="912" y="3501"/>
                  <a:pt x="872" y="3505"/>
                  <a:pt x="834" y="3517"/>
                </a:cubicBezTo>
                <a:lnTo>
                  <a:pt x="646" y="3578"/>
                </a:lnTo>
                <a:lnTo>
                  <a:pt x="252" y="3708"/>
                </a:lnTo>
                <a:close/>
                <a:moveTo>
                  <a:pt x="46498" y="23475"/>
                </a:moveTo>
                <a:cubicBezTo>
                  <a:pt x="46332" y="23766"/>
                  <a:pt x="46699" y="24087"/>
                  <a:pt x="46972" y="23850"/>
                </a:cubicBezTo>
                <a:cubicBezTo>
                  <a:pt x="46995" y="23829"/>
                  <a:pt x="47014" y="23804"/>
                  <a:pt x="47030" y="23779"/>
                </a:cubicBezTo>
                <a:cubicBezTo>
                  <a:pt x="47133" y="23599"/>
                  <a:pt x="47234" y="23416"/>
                  <a:pt x="47330" y="23234"/>
                </a:cubicBezTo>
                <a:cubicBezTo>
                  <a:pt x="47475" y="22957"/>
                  <a:pt x="47158" y="22666"/>
                  <a:pt x="46894" y="22834"/>
                </a:cubicBezTo>
                <a:cubicBezTo>
                  <a:pt x="46850" y="22863"/>
                  <a:pt x="46815" y="22903"/>
                  <a:pt x="46789" y="22949"/>
                </a:cubicBezTo>
                <a:cubicBezTo>
                  <a:pt x="46695" y="23125"/>
                  <a:pt x="46599" y="23301"/>
                  <a:pt x="46500" y="23475"/>
                </a:cubicBezTo>
                <a:close/>
                <a:moveTo>
                  <a:pt x="47565" y="21318"/>
                </a:moveTo>
                <a:cubicBezTo>
                  <a:pt x="47460" y="21570"/>
                  <a:pt x="47711" y="21821"/>
                  <a:pt x="47963" y="21719"/>
                </a:cubicBezTo>
                <a:cubicBezTo>
                  <a:pt x="48038" y="21689"/>
                  <a:pt x="48097" y="21631"/>
                  <a:pt x="48129" y="21555"/>
                </a:cubicBezTo>
                <a:cubicBezTo>
                  <a:pt x="48208" y="21365"/>
                  <a:pt x="48288" y="21174"/>
                  <a:pt x="48363" y="20981"/>
                </a:cubicBezTo>
                <a:cubicBezTo>
                  <a:pt x="48476" y="20696"/>
                  <a:pt x="48133" y="20438"/>
                  <a:pt x="47890" y="20631"/>
                </a:cubicBezTo>
                <a:cubicBezTo>
                  <a:pt x="47846" y="20665"/>
                  <a:pt x="47812" y="20709"/>
                  <a:pt x="47793" y="20761"/>
                </a:cubicBezTo>
                <a:cubicBezTo>
                  <a:pt x="47720" y="20948"/>
                  <a:pt x="47644" y="21134"/>
                  <a:pt x="47565" y="21318"/>
                </a:cubicBezTo>
                <a:close/>
                <a:moveTo>
                  <a:pt x="48374" y="19051"/>
                </a:moveTo>
                <a:cubicBezTo>
                  <a:pt x="48284" y="19365"/>
                  <a:pt x="48694" y="19596"/>
                  <a:pt x="48914" y="19317"/>
                </a:cubicBezTo>
                <a:cubicBezTo>
                  <a:pt x="48935" y="19288"/>
                  <a:pt x="48950" y="19256"/>
                  <a:pt x="48961" y="19221"/>
                </a:cubicBezTo>
                <a:cubicBezTo>
                  <a:pt x="49019" y="19022"/>
                  <a:pt x="49072" y="18822"/>
                  <a:pt x="49124" y="18621"/>
                </a:cubicBezTo>
                <a:cubicBezTo>
                  <a:pt x="49204" y="18317"/>
                  <a:pt x="48814" y="18097"/>
                  <a:pt x="48592" y="18353"/>
                </a:cubicBezTo>
                <a:cubicBezTo>
                  <a:pt x="48562" y="18389"/>
                  <a:pt x="48543" y="18431"/>
                  <a:pt x="48533" y="18475"/>
                </a:cubicBezTo>
                <a:cubicBezTo>
                  <a:pt x="48483" y="18667"/>
                  <a:pt x="48430" y="18860"/>
                  <a:pt x="48376" y="19053"/>
                </a:cubicBezTo>
                <a:close/>
                <a:moveTo>
                  <a:pt x="48881" y="16708"/>
                </a:moveTo>
                <a:cubicBezTo>
                  <a:pt x="48839" y="17049"/>
                  <a:pt x="49300" y="17192"/>
                  <a:pt x="49457" y="16888"/>
                </a:cubicBezTo>
                <a:cubicBezTo>
                  <a:pt x="49472" y="16859"/>
                  <a:pt x="49482" y="16825"/>
                  <a:pt x="49487" y="16792"/>
                </a:cubicBezTo>
                <a:cubicBezTo>
                  <a:pt x="49516" y="16584"/>
                  <a:pt x="49539" y="16379"/>
                  <a:pt x="49562" y="16171"/>
                </a:cubicBezTo>
                <a:cubicBezTo>
                  <a:pt x="49575" y="16006"/>
                  <a:pt x="49453" y="15861"/>
                  <a:pt x="49287" y="15844"/>
                </a:cubicBezTo>
                <a:cubicBezTo>
                  <a:pt x="49122" y="15830"/>
                  <a:pt x="48973" y="15949"/>
                  <a:pt x="48954" y="16115"/>
                </a:cubicBezTo>
                <a:cubicBezTo>
                  <a:pt x="48940" y="16310"/>
                  <a:pt x="48908" y="16515"/>
                  <a:pt x="48881" y="16708"/>
                </a:cubicBezTo>
                <a:close/>
                <a:moveTo>
                  <a:pt x="49487" y="16792"/>
                </a:moveTo>
                <a:lnTo>
                  <a:pt x="48954" y="16117"/>
                </a:lnTo>
                <a:lnTo>
                  <a:pt x="49562" y="16173"/>
                </a:lnTo>
                <a:lnTo>
                  <a:pt x="49487" y="16794"/>
                </a:lnTo>
                <a:close/>
                <a:moveTo>
                  <a:pt x="49021" y="14325"/>
                </a:moveTo>
                <a:cubicBezTo>
                  <a:pt x="49028" y="14493"/>
                  <a:pt x="49168" y="14625"/>
                  <a:pt x="49338" y="14618"/>
                </a:cubicBezTo>
                <a:cubicBezTo>
                  <a:pt x="49505" y="14614"/>
                  <a:pt x="49637" y="14472"/>
                  <a:pt x="49633" y="14304"/>
                </a:cubicBezTo>
                <a:cubicBezTo>
                  <a:pt x="49627" y="14095"/>
                  <a:pt x="49614" y="13887"/>
                  <a:pt x="49600" y="13680"/>
                </a:cubicBezTo>
                <a:cubicBezTo>
                  <a:pt x="49589" y="13508"/>
                  <a:pt x="49440" y="13378"/>
                  <a:pt x="49271" y="13392"/>
                </a:cubicBezTo>
                <a:cubicBezTo>
                  <a:pt x="49099" y="13405"/>
                  <a:pt x="48973" y="13558"/>
                  <a:pt x="48990" y="13728"/>
                </a:cubicBezTo>
                <a:cubicBezTo>
                  <a:pt x="49005" y="13927"/>
                  <a:pt x="49017" y="14124"/>
                  <a:pt x="49021" y="14325"/>
                </a:cubicBezTo>
                <a:close/>
                <a:moveTo>
                  <a:pt x="48722" y="11967"/>
                </a:moveTo>
                <a:cubicBezTo>
                  <a:pt x="48808" y="12303"/>
                  <a:pt x="49287" y="12265"/>
                  <a:pt x="49321" y="11921"/>
                </a:cubicBezTo>
                <a:cubicBezTo>
                  <a:pt x="49323" y="11888"/>
                  <a:pt x="49321" y="11854"/>
                  <a:pt x="49315" y="11823"/>
                </a:cubicBezTo>
                <a:lnTo>
                  <a:pt x="49269" y="11632"/>
                </a:lnTo>
                <a:lnTo>
                  <a:pt x="49237" y="11513"/>
                </a:lnTo>
                <a:lnTo>
                  <a:pt x="49204" y="11391"/>
                </a:lnTo>
                <a:lnTo>
                  <a:pt x="49153" y="11217"/>
                </a:lnTo>
                <a:cubicBezTo>
                  <a:pt x="49105" y="11056"/>
                  <a:pt x="48935" y="10964"/>
                  <a:pt x="48774" y="11012"/>
                </a:cubicBezTo>
                <a:cubicBezTo>
                  <a:pt x="48613" y="11060"/>
                  <a:pt x="48520" y="11230"/>
                  <a:pt x="48569" y="11391"/>
                </a:cubicBezTo>
                <a:lnTo>
                  <a:pt x="48615" y="11555"/>
                </a:lnTo>
                <a:lnTo>
                  <a:pt x="48646" y="11668"/>
                </a:lnTo>
                <a:cubicBezTo>
                  <a:pt x="48671" y="11766"/>
                  <a:pt x="48696" y="11867"/>
                  <a:pt x="48722" y="11967"/>
                </a:cubicBezTo>
                <a:close/>
                <a:moveTo>
                  <a:pt x="47932" y="9731"/>
                </a:moveTo>
                <a:cubicBezTo>
                  <a:pt x="48007" y="9882"/>
                  <a:pt x="48189" y="9945"/>
                  <a:pt x="48342" y="9870"/>
                </a:cubicBezTo>
                <a:cubicBezTo>
                  <a:pt x="48493" y="9794"/>
                  <a:pt x="48554" y="9612"/>
                  <a:pt x="48481" y="9461"/>
                </a:cubicBezTo>
                <a:lnTo>
                  <a:pt x="48435" y="9367"/>
                </a:lnTo>
                <a:lnTo>
                  <a:pt x="48376" y="9249"/>
                </a:lnTo>
                <a:lnTo>
                  <a:pt x="48315" y="9130"/>
                </a:lnTo>
                <a:lnTo>
                  <a:pt x="48252" y="9012"/>
                </a:lnTo>
                <a:lnTo>
                  <a:pt x="48193" y="8906"/>
                </a:lnTo>
                <a:cubicBezTo>
                  <a:pt x="48022" y="8604"/>
                  <a:pt x="47569" y="8767"/>
                  <a:pt x="47626" y="9107"/>
                </a:cubicBezTo>
                <a:cubicBezTo>
                  <a:pt x="47632" y="9140"/>
                  <a:pt x="47642" y="9172"/>
                  <a:pt x="47659" y="9199"/>
                </a:cubicBezTo>
                <a:lnTo>
                  <a:pt x="47714" y="9302"/>
                </a:lnTo>
                <a:lnTo>
                  <a:pt x="47772" y="9413"/>
                </a:lnTo>
                <a:lnTo>
                  <a:pt x="47831" y="9526"/>
                </a:lnTo>
                <a:lnTo>
                  <a:pt x="47888" y="9637"/>
                </a:lnTo>
                <a:close/>
                <a:moveTo>
                  <a:pt x="46678" y="7713"/>
                </a:moveTo>
                <a:cubicBezTo>
                  <a:pt x="46890" y="7979"/>
                  <a:pt x="47309" y="7755"/>
                  <a:pt x="47209" y="7432"/>
                </a:cubicBezTo>
                <a:cubicBezTo>
                  <a:pt x="47198" y="7397"/>
                  <a:pt x="47181" y="7365"/>
                  <a:pt x="47158" y="7336"/>
                </a:cubicBezTo>
                <a:lnTo>
                  <a:pt x="47020" y="7160"/>
                </a:lnTo>
                <a:lnTo>
                  <a:pt x="46928" y="7047"/>
                </a:lnTo>
                <a:lnTo>
                  <a:pt x="46833" y="6933"/>
                </a:lnTo>
                <a:lnTo>
                  <a:pt x="46762" y="6852"/>
                </a:lnTo>
                <a:cubicBezTo>
                  <a:pt x="46534" y="6590"/>
                  <a:pt x="46117" y="6850"/>
                  <a:pt x="46251" y="7170"/>
                </a:cubicBezTo>
                <a:cubicBezTo>
                  <a:pt x="46263" y="7200"/>
                  <a:pt x="46280" y="7227"/>
                  <a:pt x="46301" y="7250"/>
                </a:cubicBezTo>
                <a:lnTo>
                  <a:pt x="46366" y="7330"/>
                </a:lnTo>
                <a:lnTo>
                  <a:pt x="46456" y="7436"/>
                </a:lnTo>
                <a:lnTo>
                  <a:pt x="46544" y="7545"/>
                </a:lnTo>
                <a:lnTo>
                  <a:pt x="46678" y="7715"/>
                </a:lnTo>
                <a:close/>
                <a:moveTo>
                  <a:pt x="45044" y="5976"/>
                </a:moveTo>
                <a:cubicBezTo>
                  <a:pt x="45169" y="6093"/>
                  <a:pt x="45366" y="6083"/>
                  <a:pt x="45480" y="5955"/>
                </a:cubicBezTo>
                <a:cubicBezTo>
                  <a:pt x="45595" y="5827"/>
                  <a:pt x="45580" y="5630"/>
                  <a:pt x="45448" y="5519"/>
                </a:cubicBezTo>
                <a:lnTo>
                  <a:pt x="45310" y="5397"/>
                </a:lnTo>
                <a:lnTo>
                  <a:pt x="45186" y="5290"/>
                </a:lnTo>
                <a:lnTo>
                  <a:pt x="45060" y="5186"/>
                </a:lnTo>
                <a:lnTo>
                  <a:pt x="44974" y="5114"/>
                </a:lnTo>
                <a:cubicBezTo>
                  <a:pt x="44702" y="4896"/>
                  <a:pt x="44335" y="5225"/>
                  <a:pt x="44530" y="5523"/>
                </a:cubicBezTo>
                <a:cubicBezTo>
                  <a:pt x="44547" y="5548"/>
                  <a:pt x="44568" y="5569"/>
                  <a:pt x="44591" y="5588"/>
                </a:cubicBezTo>
                <a:lnTo>
                  <a:pt x="44671" y="5655"/>
                </a:lnTo>
                <a:lnTo>
                  <a:pt x="44790" y="5756"/>
                </a:lnTo>
                <a:lnTo>
                  <a:pt x="44909" y="5858"/>
                </a:lnTo>
                <a:lnTo>
                  <a:pt x="45044" y="5976"/>
                </a:lnTo>
                <a:close/>
                <a:moveTo>
                  <a:pt x="43139" y="4525"/>
                </a:moveTo>
                <a:cubicBezTo>
                  <a:pt x="43279" y="4618"/>
                  <a:pt x="43470" y="4576"/>
                  <a:pt x="43560" y="4435"/>
                </a:cubicBezTo>
                <a:cubicBezTo>
                  <a:pt x="43652" y="4293"/>
                  <a:pt x="43612" y="4104"/>
                  <a:pt x="43470" y="4012"/>
                </a:cubicBezTo>
                <a:lnTo>
                  <a:pt x="43382" y="3955"/>
                </a:lnTo>
                <a:lnTo>
                  <a:pt x="43227" y="3855"/>
                </a:lnTo>
                <a:lnTo>
                  <a:pt x="43069" y="3758"/>
                </a:lnTo>
                <a:lnTo>
                  <a:pt x="42946" y="3681"/>
                </a:lnTo>
                <a:cubicBezTo>
                  <a:pt x="42663" y="3509"/>
                  <a:pt x="42338" y="3855"/>
                  <a:pt x="42546" y="4129"/>
                </a:cubicBezTo>
                <a:cubicBezTo>
                  <a:pt x="42569" y="4159"/>
                  <a:pt x="42596" y="4184"/>
                  <a:pt x="42629" y="4203"/>
                </a:cubicBezTo>
                <a:lnTo>
                  <a:pt x="42749" y="4276"/>
                </a:lnTo>
                <a:lnTo>
                  <a:pt x="42900" y="4372"/>
                </a:lnTo>
                <a:lnTo>
                  <a:pt x="43137" y="4525"/>
                </a:lnTo>
                <a:close/>
                <a:moveTo>
                  <a:pt x="41049" y="3331"/>
                </a:moveTo>
                <a:cubicBezTo>
                  <a:pt x="41200" y="3404"/>
                  <a:pt x="41382" y="3343"/>
                  <a:pt x="41458" y="3193"/>
                </a:cubicBezTo>
                <a:cubicBezTo>
                  <a:pt x="41531" y="3040"/>
                  <a:pt x="41468" y="2857"/>
                  <a:pt x="41317" y="2784"/>
                </a:cubicBezTo>
                <a:lnTo>
                  <a:pt x="41196" y="2723"/>
                </a:lnTo>
                <a:lnTo>
                  <a:pt x="41011" y="2633"/>
                </a:lnTo>
                <a:lnTo>
                  <a:pt x="40762" y="2514"/>
                </a:lnTo>
                <a:cubicBezTo>
                  <a:pt x="40448" y="2373"/>
                  <a:pt x="40179" y="2769"/>
                  <a:pt x="40418" y="3008"/>
                </a:cubicBezTo>
                <a:cubicBezTo>
                  <a:pt x="40444" y="3033"/>
                  <a:pt x="40473" y="3054"/>
                  <a:pt x="40504" y="3069"/>
                </a:cubicBezTo>
                <a:lnTo>
                  <a:pt x="40745" y="3184"/>
                </a:lnTo>
                <a:lnTo>
                  <a:pt x="40928" y="3270"/>
                </a:lnTo>
                <a:close/>
                <a:moveTo>
                  <a:pt x="38838" y="2354"/>
                </a:moveTo>
                <a:cubicBezTo>
                  <a:pt x="39123" y="2470"/>
                  <a:pt x="39381" y="2126"/>
                  <a:pt x="39188" y="1881"/>
                </a:cubicBezTo>
                <a:cubicBezTo>
                  <a:pt x="39153" y="1837"/>
                  <a:pt x="39109" y="1805"/>
                  <a:pt x="39058" y="1786"/>
                </a:cubicBezTo>
                <a:lnTo>
                  <a:pt x="38817" y="1692"/>
                </a:lnTo>
                <a:cubicBezTo>
                  <a:pt x="38704" y="1650"/>
                  <a:pt x="38593" y="1608"/>
                  <a:pt x="38480" y="1566"/>
                </a:cubicBezTo>
                <a:cubicBezTo>
                  <a:pt x="38176" y="1455"/>
                  <a:pt x="37924" y="1845"/>
                  <a:pt x="38170" y="2080"/>
                </a:cubicBezTo>
                <a:cubicBezTo>
                  <a:pt x="38199" y="2107"/>
                  <a:pt x="38235" y="2128"/>
                  <a:pt x="38272" y="2143"/>
                </a:cubicBezTo>
                <a:cubicBezTo>
                  <a:pt x="38381" y="2180"/>
                  <a:pt x="38490" y="2222"/>
                  <a:pt x="38599" y="2264"/>
                </a:cubicBezTo>
                <a:close/>
                <a:moveTo>
                  <a:pt x="36552" y="1577"/>
                </a:moveTo>
                <a:cubicBezTo>
                  <a:pt x="36847" y="1663"/>
                  <a:pt x="37071" y="1298"/>
                  <a:pt x="36856" y="1072"/>
                </a:cubicBezTo>
                <a:cubicBezTo>
                  <a:pt x="36818" y="1032"/>
                  <a:pt x="36772" y="1005"/>
                  <a:pt x="36719" y="990"/>
                </a:cubicBezTo>
                <a:cubicBezTo>
                  <a:pt x="36520" y="933"/>
                  <a:pt x="36321" y="879"/>
                  <a:pt x="36122" y="826"/>
                </a:cubicBezTo>
                <a:cubicBezTo>
                  <a:pt x="35793" y="741"/>
                  <a:pt x="35586" y="1185"/>
                  <a:pt x="35885" y="1382"/>
                </a:cubicBezTo>
                <a:cubicBezTo>
                  <a:pt x="35913" y="1397"/>
                  <a:pt x="35940" y="1409"/>
                  <a:pt x="35969" y="1417"/>
                </a:cubicBezTo>
                <a:cubicBezTo>
                  <a:pt x="36164" y="1468"/>
                  <a:pt x="36357" y="1522"/>
                  <a:pt x="36552" y="1577"/>
                </a:cubicBezTo>
                <a:close/>
                <a:moveTo>
                  <a:pt x="34202" y="1021"/>
                </a:moveTo>
                <a:cubicBezTo>
                  <a:pt x="34370" y="1053"/>
                  <a:pt x="34529" y="942"/>
                  <a:pt x="34559" y="776"/>
                </a:cubicBezTo>
                <a:cubicBezTo>
                  <a:pt x="34590" y="609"/>
                  <a:pt x="34479" y="449"/>
                  <a:pt x="34314" y="420"/>
                </a:cubicBezTo>
                <a:cubicBezTo>
                  <a:pt x="34110" y="382"/>
                  <a:pt x="33907" y="347"/>
                  <a:pt x="33704" y="315"/>
                </a:cubicBezTo>
                <a:cubicBezTo>
                  <a:pt x="33375" y="265"/>
                  <a:pt x="33209" y="707"/>
                  <a:pt x="33507" y="883"/>
                </a:cubicBezTo>
                <a:cubicBezTo>
                  <a:pt x="33538" y="900"/>
                  <a:pt x="33574" y="912"/>
                  <a:pt x="33609" y="919"/>
                </a:cubicBezTo>
                <a:cubicBezTo>
                  <a:pt x="33806" y="950"/>
                  <a:pt x="34005" y="984"/>
                  <a:pt x="34202" y="1021"/>
                </a:cubicBezTo>
                <a:close/>
                <a:moveTo>
                  <a:pt x="31813" y="697"/>
                </a:moveTo>
                <a:cubicBezTo>
                  <a:pt x="31981" y="711"/>
                  <a:pt x="32132" y="585"/>
                  <a:pt x="32144" y="416"/>
                </a:cubicBezTo>
                <a:cubicBezTo>
                  <a:pt x="32159" y="248"/>
                  <a:pt x="32033" y="99"/>
                  <a:pt x="31864" y="87"/>
                </a:cubicBezTo>
                <a:cubicBezTo>
                  <a:pt x="31658" y="70"/>
                  <a:pt x="31453" y="53"/>
                  <a:pt x="31247" y="41"/>
                </a:cubicBezTo>
                <a:cubicBezTo>
                  <a:pt x="31078" y="30"/>
                  <a:pt x="30933" y="160"/>
                  <a:pt x="30923" y="328"/>
                </a:cubicBezTo>
                <a:cubicBezTo>
                  <a:pt x="30912" y="497"/>
                  <a:pt x="31042" y="642"/>
                  <a:pt x="31212" y="650"/>
                </a:cubicBezTo>
                <a:cubicBezTo>
                  <a:pt x="31411" y="665"/>
                  <a:pt x="31612" y="678"/>
                  <a:pt x="31813" y="697"/>
                </a:cubicBezTo>
                <a:close/>
                <a:moveTo>
                  <a:pt x="29403" y="613"/>
                </a:moveTo>
                <a:cubicBezTo>
                  <a:pt x="29734" y="602"/>
                  <a:pt x="29816" y="154"/>
                  <a:pt x="29514" y="26"/>
                </a:cubicBezTo>
                <a:cubicBezTo>
                  <a:pt x="29477" y="9"/>
                  <a:pt x="29433" y="1"/>
                  <a:pt x="29391" y="3"/>
                </a:cubicBezTo>
                <a:cubicBezTo>
                  <a:pt x="29185" y="5"/>
                  <a:pt x="28978" y="11"/>
                  <a:pt x="28772" y="22"/>
                </a:cubicBezTo>
                <a:cubicBezTo>
                  <a:pt x="28422" y="43"/>
                  <a:pt x="28372" y="531"/>
                  <a:pt x="28712" y="623"/>
                </a:cubicBezTo>
                <a:cubicBezTo>
                  <a:pt x="28741" y="629"/>
                  <a:pt x="28770" y="634"/>
                  <a:pt x="28800" y="632"/>
                </a:cubicBezTo>
                <a:cubicBezTo>
                  <a:pt x="29001" y="623"/>
                  <a:pt x="29202" y="615"/>
                  <a:pt x="29403" y="613"/>
                </a:cubicBezTo>
                <a:close/>
                <a:moveTo>
                  <a:pt x="27002" y="787"/>
                </a:moveTo>
                <a:cubicBezTo>
                  <a:pt x="27316" y="747"/>
                  <a:pt x="27368" y="303"/>
                  <a:pt x="27056" y="194"/>
                </a:cubicBezTo>
                <a:cubicBezTo>
                  <a:pt x="27012" y="179"/>
                  <a:pt x="26966" y="175"/>
                  <a:pt x="26922" y="181"/>
                </a:cubicBezTo>
                <a:cubicBezTo>
                  <a:pt x="26717" y="208"/>
                  <a:pt x="26511" y="238"/>
                  <a:pt x="26308" y="271"/>
                </a:cubicBezTo>
                <a:cubicBezTo>
                  <a:pt x="26151" y="307"/>
                  <a:pt x="26048" y="458"/>
                  <a:pt x="26075" y="617"/>
                </a:cubicBezTo>
                <a:cubicBezTo>
                  <a:pt x="26100" y="776"/>
                  <a:pt x="26245" y="887"/>
                  <a:pt x="26406" y="873"/>
                </a:cubicBezTo>
                <a:cubicBezTo>
                  <a:pt x="26603" y="841"/>
                  <a:pt x="26802" y="812"/>
                  <a:pt x="27002" y="787"/>
                </a:cubicBezTo>
                <a:close/>
                <a:moveTo>
                  <a:pt x="24642" y="1244"/>
                </a:moveTo>
                <a:cubicBezTo>
                  <a:pt x="24954" y="1164"/>
                  <a:pt x="24944" y="703"/>
                  <a:pt x="24606" y="646"/>
                </a:cubicBezTo>
                <a:cubicBezTo>
                  <a:pt x="24566" y="640"/>
                  <a:pt x="24524" y="642"/>
                  <a:pt x="24485" y="655"/>
                </a:cubicBezTo>
                <a:cubicBezTo>
                  <a:pt x="24285" y="705"/>
                  <a:pt x="24084" y="762"/>
                  <a:pt x="23885" y="822"/>
                </a:cubicBezTo>
                <a:cubicBezTo>
                  <a:pt x="23728" y="875"/>
                  <a:pt x="23642" y="1042"/>
                  <a:pt x="23690" y="1202"/>
                </a:cubicBezTo>
                <a:cubicBezTo>
                  <a:pt x="23738" y="1359"/>
                  <a:pt x="23904" y="1451"/>
                  <a:pt x="24063" y="1407"/>
                </a:cubicBezTo>
                <a:cubicBezTo>
                  <a:pt x="24254" y="1348"/>
                  <a:pt x="24447" y="1294"/>
                  <a:pt x="24640" y="1244"/>
                </a:cubicBezTo>
                <a:close/>
                <a:moveTo>
                  <a:pt x="22378" y="2025"/>
                </a:moveTo>
                <a:cubicBezTo>
                  <a:pt x="22661" y="1902"/>
                  <a:pt x="22603" y="1472"/>
                  <a:pt x="22280" y="1441"/>
                </a:cubicBezTo>
                <a:cubicBezTo>
                  <a:pt x="22230" y="1436"/>
                  <a:pt x="22177" y="1445"/>
                  <a:pt x="22131" y="1466"/>
                </a:cubicBezTo>
                <a:cubicBezTo>
                  <a:pt x="21940" y="1550"/>
                  <a:pt x="21754" y="1640"/>
                  <a:pt x="21565" y="1732"/>
                </a:cubicBezTo>
                <a:cubicBezTo>
                  <a:pt x="21255" y="1891"/>
                  <a:pt x="21410" y="2363"/>
                  <a:pt x="21756" y="2304"/>
                </a:cubicBezTo>
                <a:cubicBezTo>
                  <a:pt x="21785" y="2300"/>
                  <a:pt x="21813" y="2289"/>
                  <a:pt x="21840" y="2277"/>
                </a:cubicBezTo>
                <a:cubicBezTo>
                  <a:pt x="22020" y="2195"/>
                  <a:pt x="22196" y="2105"/>
                  <a:pt x="22378" y="2025"/>
                </a:cubicBezTo>
                <a:close/>
                <a:moveTo>
                  <a:pt x="22131" y="1466"/>
                </a:moveTo>
                <a:lnTo>
                  <a:pt x="21840" y="2277"/>
                </a:lnTo>
                <a:lnTo>
                  <a:pt x="21565" y="1732"/>
                </a:lnTo>
                <a:lnTo>
                  <a:pt x="22131" y="1466"/>
                </a:lnTo>
                <a:close/>
                <a:moveTo>
                  <a:pt x="20325" y="3199"/>
                </a:moveTo>
                <a:cubicBezTo>
                  <a:pt x="20597" y="2989"/>
                  <a:pt x="20371" y="2553"/>
                  <a:pt x="20033" y="2671"/>
                </a:cubicBezTo>
                <a:cubicBezTo>
                  <a:pt x="20004" y="2681"/>
                  <a:pt x="19979" y="2694"/>
                  <a:pt x="19954" y="2713"/>
                </a:cubicBezTo>
                <a:cubicBezTo>
                  <a:pt x="19784" y="2840"/>
                  <a:pt x="19620" y="2970"/>
                  <a:pt x="19461" y="3111"/>
                </a:cubicBezTo>
                <a:cubicBezTo>
                  <a:pt x="19218" y="3325"/>
                  <a:pt x="19436" y="3729"/>
                  <a:pt x="19759" y="3631"/>
                </a:cubicBezTo>
                <a:cubicBezTo>
                  <a:pt x="19799" y="3618"/>
                  <a:pt x="19834" y="3597"/>
                  <a:pt x="19866" y="3570"/>
                </a:cubicBezTo>
                <a:cubicBezTo>
                  <a:pt x="20012" y="3440"/>
                  <a:pt x="20165" y="3318"/>
                  <a:pt x="20322" y="3199"/>
                </a:cubicBezTo>
                <a:close/>
                <a:moveTo>
                  <a:pt x="18669" y="4867"/>
                </a:moveTo>
                <a:cubicBezTo>
                  <a:pt x="18774" y="4731"/>
                  <a:pt x="18749" y="4534"/>
                  <a:pt x="18610" y="4431"/>
                </a:cubicBezTo>
                <a:cubicBezTo>
                  <a:pt x="18472" y="4328"/>
                  <a:pt x="18277" y="4362"/>
                  <a:pt x="18179" y="4502"/>
                </a:cubicBezTo>
                <a:cubicBezTo>
                  <a:pt x="18051" y="4670"/>
                  <a:pt x="17929" y="4846"/>
                  <a:pt x="17818" y="5024"/>
                </a:cubicBezTo>
                <a:cubicBezTo>
                  <a:pt x="17642" y="5303"/>
                  <a:pt x="17979" y="5634"/>
                  <a:pt x="18260" y="5431"/>
                </a:cubicBezTo>
                <a:cubicBezTo>
                  <a:pt x="18290" y="5408"/>
                  <a:pt x="18315" y="5380"/>
                  <a:pt x="18336" y="5349"/>
                </a:cubicBezTo>
                <a:cubicBezTo>
                  <a:pt x="18440" y="5186"/>
                  <a:pt x="18552" y="5022"/>
                  <a:pt x="18669" y="4867"/>
                </a:cubicBezTo>
                <a:close/>
                <a:moveTo>
                  <a:pt x="17590" y="6929"/>
                </a:moveTo>
                <a:cubicBezTo>
                  <a:pt x="17684" y="6604"/>
                  <a:pt x="17269" y="6384"/>
                  <a:pt x="17051" y="6659"/>
                </a:cubicBezTo>
                <a:cubicBezTo>
                  <a:pt x="17030" y="6686"/>
                  <a:pt x="17015" y="6718"/>
                  <a:pt x="17005" y="6751"/>
                </a:cubicBezTo>
                <a:cubicBezTo>
                  <a:pt x="16940" y="6954"/>
                  <a:pt x="16888" y="7162"/>
                  <a:pt x="16844" y="7371"/>
                </a:cubicBezTo>
                <a:cubicBezTo>
                  <a:pt x="16781" y="7707"/>
                  <a:pt x="17225" y="7881"/>
                  <a:pt x="17407" y="7587"/>
                </a:cubicBezTo>
                <a:cubicBezTo>
                  <a:pt x="17424" y="7556"/>
                  <a:pt x="17437" y="7524"/>
                  <a:pt x="17443" y="7491"/>
                </a:cubicBezTo>
                <a:cubicBezTo>
                  <a:pt x="17483" y="7300"/>
                  <a:pt x="17531" y="7114"/>
                  <a:pt x="17590" y="6929"/>
                </a:cubicBezTo>
                <a:close/>
                <a:moveTo>
                  <a:pt x="17405" y="9195"/>
                </a:moveTo>
                <a:cubicBezTo>
                  <a:pt x="17347" y="8882"/>
                  <a:pt x="16898" y="8855"/>
                  <a:pt x="16810" y="9176"/>
                </a:cubicBezTo>
                <a:cubicBezTo>
                  <a:pt x="16800" y="9220"/>
                  <a:pt x="16797" y="9266"/>
                  <a:pt x="16806" y="9310"/>
                </a:cubicBezTo>
                <a:cubicBezTo>
                  <a:pt x="16848" y="9528"/>
                  <a:pt x="16909" y="9744"/>
                  <a:pt x="16988" y="9951"/>
                </a:cubicBezTo>
                <a:cubicBezTo>
                  <a:pt x="17116" y="10272"/>
                  <a:pt x="17600" y="10167"/>
                  <a:pt x="17577" y="9815"/>
                </a:cubicBezTo>
                <a:cubicBezTo>
                  <a:pt x="17575" y="9784"/>
                  <a:pt x="17567" y="9754"/>
                  <a:pt x="17556" y="9727"/>
                </a:cubicBezTo>
                <a:cubicBezTo>
                  <a:pt x="17489" y="9555"/>
                  <a:pt x="17439" y="9377"/>
                  <a:pt x="17405" y="9195"/>
                </a:cubicBezTo>
                <a:close/>
                <a:moveTo>
                  <a:pt x="18589" y="10867"/>
                </a:moveTo>
                <a:cubicBezTo>
                  <a:pt x="18294" y="10750"/>
                  <a:pt x="18030" y="11114"/>
                  <a:pt x="18256" y="11364"/>
                </a:cubicBezTo>
                <a:cubicBezTo>
                  <a:pt x="18285" y="11395"/>
                  <a:pt x="18323" y="11418"/>
                  <a:pt x="18363" y="11435"/>
                </a:cubicBezTo>
                <a:cubicBezTo>
                  <a:pt x="18581" y="11523"/>
                  <a:pt x="18811" y="11575"/>
                  <a:pt x="19046" y="11592"/>
                </a:cubicBezTo>
                <a:cubicBezTo>
                  <a:pt x="19386" y="11613"/>
                  <a:pt x="19507" y="11154"/>
                  <a:pt x="19193" y="11008"/>
                </a:cubicBezTo>
                <a:cubicBezTo>
                  <a:pt x="19159" y="10995"/>
                  <a:pt x="19126" y="10984"/>
                  <a:pt x="19092" y="10982"/>
                </a:cubicBezTo>
                <a:cubicBezTo>
                  <a:pt x="18920" y="10970"/>
                  <a:pt x="18751" y="10930"/>
                  <a:pt x="18589" y="10865"/>
                </a:cubicBezTo>
                <a:close/>
                <a:moveTo>
                  <a:pt x="20660" y="10553"/>
                </a:moveTo>
                <a:cubicBezTo>
                  <a:pt x="20394" y="10704"/>
                  <a:pt x="20496" y="11123"/>
                  <a:pt x="20819" y="11123"/>
                </a:cubicBezTo>
                <a:cubicBezTo>
                  <a:pt x="20872" y="11121"/>
                  <a:pt x="20922" y="11106"/>
                  <a:pt x="20968" y="11081"/>
                </a:cubicBezTo>
                <a:cubicBezTo>
                  <a:pt x="21025" y="11047"/>
                  <a:pt x="21081" y="11014"/>
                  <a:pt x="21138" y="10980"/>
                </a:cubicBezTo>
                <a:lnTo>
                  <a:pt x="21198" y="10938"/>
                </a:lnTo>
                <a:lnTo>
                  <a:pt x="21261" y="10896"/>
                </a:lnTo>
                <a:lnTo>
                  <a:pt x="21320" y="10857"/>
                </a:lnTo>
                <a:lnTo>
                  <a:pt x="21379" y="10815"/>
                </a:lnTo>
                <a:lnTo>
                  <a:pt x="21435" y="10771"/>
                </a:lnTo>
                <a:lnTo>
                  <a:pt x="21515" y="10708"/>
                </a:lnTo>
                <a:cubicBezTo>
                  <a:pt x="21758" y="10502"/>
                  <a:pt x="21563" y="10102"/>
                  <a:pt x="21245" y="10178"/>
                </a:cubicBezTo>
                <a:cubicBezTo>
                  <a:pt x="21198" y="10188"/>
                  <a:pt x="21157" y="10209"/>
                  <a:pt x="21121" y="10240"/>
                </a:cubicBezTo>
                <a:lnTo>
                  <a:pt x="21062" y="10287"/>
                </a:lnTo>
                <a:cubicBezTo>
                  <a:pt x="20934" y="10385"/>
                  <a:pt x="20798" y="10473"/>
                  <a:pt x="20660" y="10553"/>
                </a:cubicBezTo>
                <a:close/>
                <a:moveTo>
                  <a:pt x="21926" y="8897"/>
                </a:moveTo>
                <a:cubicBezTo>
                  <a:pt x="21884" y="9220"/>
                  <a:pt x="22315" y="9375"/>
                  <a:pt x="22489" y="9092"/>
                </a:cubicBezTo>
                <a:cubicBezTo>
                  <a:pt x="22512" y="9056"/>
                  <a:pt x="22525" y="9014"/>
                  <a:pt x="22531" y="8973"/>
                </a:cubicBezTo>
                <a:lnTo>
                  <a:pt x="22542" y="8880"/>
                </a:lnTo>
                <a:lnTo>
                  <a:pt x="22548" y="8820"/>
                </a:lnTo>
                <a:lnTo>
                  <a:pt x="22552" y="8759"/>
                </a:lnTo>
                <a:lnTo>
                  <a:pt x="22554" y="8696"/>
                </a:lnTo>
                <a:lnTo>
                  <a:pt x="22556" y="8633"/>
                </a:lnTo>
                <a:lnTo>
                  <a:pt x="22556" y="8572"/>
                </a:lnTo>
                <a:lnTo>
                  <a:pt x="22554" y="8509"/>
                </a:lnTo>
                <a:lnTo>
                  <a:pt x="22552" y="8447"/>
                </a:lnTo>
                <a:lnTo>
                  <a:pt x="22546" y="8384"/>
                </a:lnTo>
                <a:lnTo>
                  <a:pt x="22538" y="8287"/>
                </a:lnTo>
                <a:cubicBezTo>
                  <a:pt x="22498" y="7965"/>
                  <a:pt x="22039" y="7918"/>
                  <a:pt x="21940" y="8239"/>
                </a:cubicBezTo>
                <a:cubicBezTo>
                  <a:pt x="21930" y="8279"/>
                  <a:pt x="21926" y="8321"/>
                  <a:pt x="21932" y="8363"/>
                </a:cubicBezTo>
                <a:cubicBezTo>
                  <a:pt x="21951" y="8541"/>
                  <a:pt x="21951" y="8719"/>
                  <a:pt x="21926" y="8897"/>
                </a:cubicBezTo>
                <a:close/>
                <a:moveTo>
                  <a:pt x="21297" y="6824"/>
                </a:moveTo>
                <a:cubicBezTo>
                  <a:pt x="21483" y="7078"/>
                  <a:pt x="21880" y="6925"/>
                  <a:pt x="21848" y="6615"/>
                </a:cubicBezTo>
                <a:cubicBezTo>
                  <a:pt x="21844" y="6562"/>
                  <a:pt x="21825" y="6512"/>
                  <a:pt x="21794" y="6468"/>
                </a:cubicBezTo>
                <a:cubicBezTo>
                  <a:pt x="21670" y="6294"/>
                  <a:pt x="21538" y="6127"/>
                  <a:pt x="21398" y="5965"/>
                </a:cubicBezTo>
                <a:cubicBezTo>
                  <a:pt x="21184" y="5720"/>
                  <a:pt x="20777" y="5938"/>
                  <a:pt x="20878" y="6263"/>
                </a:cubicBezTo>
                <a:cubicBezTo>
                  <a:pt x="20890" y="6303"/>
                  <a:pt x="20911" y="6336"/>
                  <a:pt x="20939" y="6368"/>
                </a:cubicBezTo>
                <a:cubicBezTo>
                  <a:pt x="21066" y="6514"/>
                  <a:pt x="21186" y="6665"/>
                  <a:pt x="21297" y="6824"/>
                </a:cubicBezTo>
                <a:close/>
                <a:moveTo>
                  <a:pt x="19629" y="5196"/>
                </a:moveTo>
                <a:cubicBezTo>
                  <a:pt x="19767" y="5301"/>
                  <a:pt x="19964" y="5272"/>
                  <a:pt x="20065" y="5129"/>
                </a:cubicBezTo>
                <a:cubicBezTo>
                  <a:pt x="20163" y="4989"/>
                  <a:pt x="20128" y="4794"/>
                  <a:pt x="19983" y="4697"/>
                </a:cubicBezTo>
                <a:cubicBezTo>
                  <a:pt x="19813" y="4576"/>
                  <a:pt x="19639" y="4460"/>
                  <a:pt x="19461" y="4347"/>
                </a:cubicBezTo>
                <a:cubicBezTo>
                  <a:pt x="19178" y="4169"/>
                  <a:pt x="18851" y="4517"/>
                  <a:pt x="19059" y="4794"/>
                </a:cubicBezTo>
                <a:cubicBezTo>
                  <a:pt x="19080" y="4821"/>
                  <a:pt x="19107" y="4846"/>
                  <a:pt x="19136" y="4865"/>
                </a:cubicBezTo>
                <a:cubicBezTo>
                  <a:pt x="19304" y="4972"/>
                  <a:pt x="19467" y="5081"/>
                  <a:pt x="19629" y="5196"/>
                </a:cubicBezTo>
                <a:close/>
                <a:moveTo>
                  <a:pt x="17558" y="4029"/>
                </a:moveTo>
                <a:cubicBezTo>
                  <a:pt x="17812" y="4140"/>
                  <a:pt x="18070" y="3882"/>
                  <a:pt x="17961" y="3631"/>
                </a:cubicBezTo>
                <a:cubicBezTo>
                  <a:pt x="17931" y="3559"/>
                  <a:pt x="17875" y="3501"/>
                  <a:pt x="17803" y="3469"/>
                </a:cubicBezTo>
                <a:cubicBezTo>
                  <a:pt x="17613" y="3385"/>
                  <a:pt x="17420" y="3306"/>
                  <a:pt x="17227" y="3230"/>
                </a:cubicBezTo>
                <a:cubicBezTo>
                  <a:pt x="16900" y="3111"/>
                  <a:pt x="16659" y="3532"/>
                  <a:pt x="16925" y="3754"/>
                </a:cubicBezTo>
                <a:cubicBezTo>
                  <a:pt x="16950" y="3775"/>
                  <a:pt x="16978" y="3790"/>
                  <a:pt x="17007" y="3802"/>
                </a:cubicBezTo>
                <a:cubicBezTo>
                  <a:pt x="17194" y="3874"/>
                  <a:pt x="17378" y="3951"/>
                  <a:pt x="17558" y="4031"/>
                </a:cubicBezTo>
                <a:close/>
                <a:moveTo>
                  <a:pt x="15297" y="3245"/>
                </a:moveTo>
                <a:cubicBezTo>
                  <a:pt x="15626" y="3331"/>
                  <a:pt x="15831" y="2891"/>
                  <a:pt x="15542" y="2696"/>
                </a:cubicBezTo>
                <a:cubicBezTo>
                  <a:pt x="15515" y="2677"/>
                  <a:pt x="15483" y="2664"/>
                  <a:pt x="15452" y="2656"/>
                </a:cubicBezTo>
                <a:cubicBezTo>
                  <a:pt x="15251" y="2604"/>
                  <a:pt x="15050" y="2553"/>
                  <a:pt x="14848" y="2505"/>
                </a:cubicBezTo>
                <a:cubicBezTo>
                  <a:pt x="14534" y="2438"/>
                  <a:pt x="14333" y="2840"/>
                  <a:pt x="14599" y="3050"/>
                </a:cubicBezTo>
                <a:cubicBezTo>
                  <a:pt x="14633" y="3075"/>
                  <a:pt x="14672" y="3094"/>
                  <a:pt x="14714" y="3102"/>
                </a:cubicBezTo>
                <a:cubicBezTo>
                  <a:pt x="14909" y="3146"/>
                  <a:pt x="15104" y="3195"/>
                  <a:pt x="15297" y="3247"/>
                </a:cubicBezTo>
                <a:close/>
                <a:moveTo>
                  <a:pt x="12939" y="2784"/>
                </a:moveTo>
                <a:cubicBezTo>
                  <a:pt x="13266" y="2826"/>
                  <a:pt x="13419" y="2384"/>
                  <a:pt x="13128" y="2216"/>
                </a:cubicBezTo>
                <a:cubicBezTo>
                  <a:pt x="13092" y="2197"/>
                  <a:pt x="13054" y="2182"/>
                  <a:pt x="13015" y="2178"/>
                </a:cubicBezTo>
                <a:cubicBezTo>
                  <a:pt x="12811" y="2151"/>
                  <a:pt x="12606" y="2128"/>
                  <a:pt x="12401" y="2107"/>
                </a:cubicBezTo>
                <a:cubicBezTo>
                  <a:pt x="12233" y="2090"/>
                  <a:pt x="12084" y="2214"/>
                  <a:pt x="12067" y="2382"/>
                </a:cubicBezTo>
                <a:cubicBezTo>
                  <a:pt x="12051" y="2549"/>
                  <a:pt x="12172" y="2698"/>
                  <a:pt x="12340" y="2715"/>
                </a:cubicBezTo>
                <a:cubicBezTo>
                  <a:pt x="12541" y="2736"/>
                  <a:pt x="12740" y="2759"/>
                  <a:pt x="12939" y="2784"/>
                </a:cubicBezTo>
                <a:close/>
                <a:moveTo>
                  <a:pt x="10535" y="2604"/>
                </a:moveTo>
                <a:cubicBezTo>
                  <a:pt x="10707" y="2612"/>
                  <a:pt x="10850" y="2476"/>
                  <a:pt x="10854" y="2306"/>
                </a:cubicBezTo>
                <a:cubicBezTo>
                  <a:pt x="10856" y="2134"/>
                  <a:pt x="10718" y="1994"/>
                  <a:pt x="10548" y="1994"/>
                </a:cubicBezTo>
                <a:cubicBezTo>
                  <a:pt x="10343" y="1990"/>
                  <a:pt x="10135" y="1988"/>
                  <a:pt x="9930" y="1990"/>
                </a:cubicBezTo>
                <a:cubicBezTo>
                  <a:pt x="9760" y="1990"/>
                  <a:pt x="9624" y="2128"/>
                  <a:pt x="9626" y="2296"/>
                </a:cubicBezTo>
                <a:cubicBezTo>
                  <a:pt x="9626" y="2465"/>
                  <a:pt x="9764" y="2602"/>
                  <a:pt x="9932" y="2599"/>
                </a:cubicBezTo>
                <a:cubicBezTo>
                  <a:pt x="10133" y="2599"/>
                  <a:pt x="10334" y="2599"/>
                  <a:pt x="10535" y="2604"/>
                </a:cubicBezTo>
                <a:close/>
                <a:moveTo>
                  <a:pt x="8125" y="2673"/>
                </a:moveTo>
                <a:cubicBezTo>
                  <a:pt x="8467" y="2641"/>
                  <a:pt x="8513" y="2161"/>
                  <a:pt x="8171" y="2069"/>
                </a:cubicBezTo>
                <a:cubicBezTo>
                  <a:pt x="8140" y="2063"/>
                  <a:pt x="8109" y="2061"/>
                  <a:pt x="8077" y="2063"/>
                </a:cubicBezTo>
                <a:cubicBezTo>
                  <a:pt x="7872" y="2078"/>
                  <a:pt x="7666" y="2096"/>
                  <a:pt x="7463" y="2115"/>
                </a:cubicBezTo>
                <a:cubicBezTo>
                  <a:pt x="7291" y="2128"/>
                  <a:pt x="7163" y="2279"/>
                  <a:pt x="7180" y="2451"/>
                </a:cubicBezTo>
                <a:cubicBezTo>
                  <a:pt x="7197" y="2620"/>
                  <a:pt x="7352" y="2744"/>
                  <a:pt x="7522" y="2723"/>
                </a:cubicBezTo>
                <a:cubicBezTo>
                  <a:pt x="7723" y="2704"/>
                  <a:pt x="7924" y="2687"/>
                  <a:pt x="8125" y="2671"/>
                </a:cubicBezTo>
                <a:close/>
                <a:moveTo>
                  <a:pt x="5726" y="2960"/>
                </a:moveTo>
                <a:cubicBezTo>
                  <a:pt x="6032" y="2912"/>
                  <a:pt x="6078" y="2478"/>
                  <a:pt x="5776" y="2371"/>
                </a:cubicBezTo>
                <a:cubicBezTo>
                  <a:pt x="5728" y="2354"/>
                  <a:pt x="5675" y="2350"/>
                  <a:pt x="5625" y="2358"/>
                </a:cubicBezTo>
                <a:cubicBezTo>
                  <a:pt x="5422" y="2392"/>
                  <a:pt x="5221" y="2428"/>
                  <a:pt x="5017" y="2463"/>
                </a:cubicBezTo>
                <a:cubicBezTo>
                  <a:pt x="4850" y="2490"/>
                  <a:pt x="4737" y="2652"/>
                  <a:pt x="4768" y="2820"/>
                </a:cubicBezTo>
                <a:cubicBezTo>
                  <a:pt x="4799" y="2987"/>
                  <a:pt x="4961" y="3098"/>
                  <a:pt x="5128" y="3063"/>
                </a:cubicBezTo>
                <a:cubicBezTo>
                  <a:pt x="5328" y="3027"/>
                  <a:pt x="5527" y="2993"/>
                  <a:pt x="5726" y="2960"/>
                </a:cubicBezTo>
                <a:close/>
                <a:moveTo>
                  <a:pt x="3355" y="3444"/>
                </a:moveTo>
                <a:cubicBezTo>
                  <a:pt x="3523" y="3406"/>
                  <a:pt x="3626" y="3239"/>
                  <a:pt x="3586" y="3071"/>
                </a:cubicBezTo>
                <a:cubicBezTo>
                  <a:pt x="3544" y="2905"/>
                  <a:pt x="3374" y="2805"/>
                  <a:pt x="3209" y="2851"/>
                </a:cubicBezTo>
                <a:cubicBezTo>
                  <a:pt x="3010" y="2899"/>
                  <a:pt x="2811" y="2949"/>
                  <a:pt x="2611" y="3000"/>
                </a:cubicBezTo>
                <a:cubicBezTo>
                  <a:pt x="2299" y="3081"/>
                  <a:pt x="2310" y="3543"/>
                  <a:pt x="2647" y="3599"/>
                </a:cubicBezTo>
                <a:cubicBezTo>
                  <a:pt x="2687" y="3603"/>
                  <a:pt x="2727" y="3601"/>
                  <a:pt x="2767" y="3591"/>
                </a:cubicBezTo>
                <a:cubicBezTo>
                  <a:pt x="2964" y="3543"/>
                  <a:pt x="3161" y="3490"/>
                  <a:pt x="3355" y="344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4">
  <p:cSld name="CUSTOM_8">
    <p:bg>
      <p:bgPr>
        <a:blipFill>
          <a:blip r:embed="rId2">
            <a:alphaModFix/>
          </a:blip>
          <a:stretch>
            <a:fillRect/>
          </a:stretch>
        </a:blipFill>
        <a:effectLst/>
      </p:bgPr>
    </p:bg>
    <p:spTree>
      <p:nvGrpSpPr>
        <p:cNvPr id="1" name="Shape 616"/>
        <p:cNvGrpSpPr/>
        <p:nvPr/>
      </p:nvGrpSpPr>
      <p:grpSpPr>
        <a:xfrm>
          <a:off x="0" y="0"/>
          <a:ext cx="0" cy="0"/>
          <a:chOff x="0" y="0"/>
          <a:chExt cx="0" cy="0"/>
        </a:xfrm>
      </p:grpSpPr>
      <p:sp>
        <p:nvSpPr>
          <p:cNvPr id="617" name="Google Shape;617;p31"/>
          <p:cNvSpPr txBox="1">
            <a:spLocks noGrp="1"/>
          </p:cNvSpPr>
          <p:nvPr>
            <p:ph type="ctrTitle"/>
          </p:nvPr>
        </p:nvSpPr>
        <p:spPr>
          <a:xfrm flipH="1">
            <a:off x="5323925" y="2522575"/>
            <a:ext cx="28209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618" name="Google Shape;618;p31"/>
          <p:cNvSpPr txBox="1">
            <a:spLocks noGrp="1"/>
          </p:cNvSpPr>
          <p:nvPr>
            <p:ph type="subTitle" idx="1"/>
          </p:nvPr>
        </p:nvSpPr>
        <p:spPr>
          <a:xfrm flipH="1">
            <a:off x="5323900" y="2984025"/>
            <a:ext cx="2820900" cy="1107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grpSp>
        <p:nvGrpSpPr>
          <p:cNvPr id="619" name="Google Shape;619;p31"/>
          <p:cNvGrpSpPr/>
          <p:nvPr/>
        </p:nvGrpSpPr>
        <p:grpSpPr>
          <a:xfrm>
            <a:off x="7148530" y="290152"/>
            <a:ext cx="1613497" cy="1353799"/>
            <a:chOff x="7142430" y="539989"/>
            <a:chExt cx="1319942" cy="1107583"/>
          </a:xfrm>
        </p:grpSpPr>
        <p:grpSp>
          <p:nvGrpSpPr>
            <p:cNvPr id="620" name="Google Shape;620;p31"/>
            <p:cNvGrpSpPr/>
            <p:nvPr/>
          </p:nvGrpSpPr>
          <p:grpSpPr>
            <a:xfrm>
              <a:off x="7142430" y="539989"/>
              <a:ext cx="1319942" cy="1107583"/>
              <a:chOff x="3849575" y="3342525"/>
              <a:chExt cx="1118500" cy="938550"/>
            </a:xfrm>
          </p:grpSpPr>
          <p:sp>
            <p:nvSpPr>
              <p:cNvPr id="621" name="Google Shape;621;p31"/>
              <p:cNvSpPr/>
              <p:nvPr/>
            </p:nvSpPr>
            <p:spPr>
              <a:xfrm>
                <a:off x="4436675" y="3665425"/>
                <a:ext cx="531400" cy="346750"/>
              </a:xfrm>
              <a:custGeom>
                <a:avLst/>
                <a:gdLst/>
                <a:ahLst/>
                <a:cxnLst/>
                <a:rect l="l" t="t" r="r" b="b"/>
                <a:pathLst>
                  <a:path w="21256" h="13870" extrusionOk="0">
                    <a:moveTo>
                      <a:pt x="13611" y="3069"/>
                    </a:moveTo>
                    <a:cubicBezTo>
                      <a:pt x="14071" y="3069"/>
                      <a:pt x="14541" y="3134"/>
                      <a:pt x="15011" y="3275"/>
                    </a:cubicBezTo>
                    <a:cubicBezTo>
                      <a:pt x="16679" y="3776"/>
                      <a:pt x="18847" y="5944"/>
                      <a:pt x="17379" y="8546"/>
                    </a:cubicBezTo>
                    <a:cubicBezTo>
                      <a:pt x="16665" y="9829"/>
                      <a:pt x="15151" y="10440"/>
                      <a:pt x="13577" y="10440"/>
                    </a:cubicBezTo>
                    <a:cubicBezTo>
                      <a:pt x="11920" y="10440"/>
                      <a:pt x="10198" y="9762"/>
                      <a:pt x="9274" y="8479"/>
                    </a:cubicBezTo>
                    <a:cubicBezTo>
                      <a:pt x="7668" y="6260"/>
                      <a:pt x="10382" y="3069"/>
                      <a:pt x="13611" y="3069"/>
                    </a:cubicBezTo>
                    <a:close/>
                    <a:moveTo>
                      <a:pt x="14017" y="1"/>
                    </a:moveTo>
                    <a:cubicBezTo>
                      <a:pt x="13438" y="1"/>
                      <a:pt x="12853" y="68"/>
                      <a:pt x="12276" y="206"/>
                    </a:cubicBezTo>
                    <a:cubicBezTo>
                      <a:pt x="9907" y="807"/>
                      <a:pt x="8573" y="1974"/>
                      <a:pt x="7072" y="2608"/>
                    </a:cubicBezTo>
                    <a:cubicBezTo>
                      <a:pt x="3369" y="6544"/>
                      <a:pt x="1868" y="8946"/>
                      <a:pt x="1001" y="9780"/>
                    </a:cubicBezTo>
                    <a:cubicBezTo>
                      <a:pt x="789" y="9966"/>
                      <a:pt x="513" y="10067"/>
                      <a:pt x="224" y="10067"/>
                    </a:cubicBezTo>
                    <a:cubicBezTo>
                      <a:pt x="150" y="10067"/>
                      <a:pt x="75" y="10060"/>
                      <a:pt x="0" y="10047"/>
                    </a:cubicBezTo>
                    <a:lnTo>
                      <a:pt x="0" y="10047"/>
                    </a:lnTo>
                    <a:cubicBezTo>
                      <a:pt x="201" y="10547"/>
                      <a:pt x="401" y="10781"/>
                      <a:pt x="701" y="10814"/>
                    </a:cubicBezTo>
                    <a:cubicBezTo>
                      <a:pt x="761" y="10824"/>
                      <a:pt x="824" y="10828"/>
                      <a:pt x="889" y="10828"/>
                    </a:cubicBezTo>
                    <a:cubicBezTo>
                      <a:pt x="1528" y="10828"/>
                      <a:pt x="2399" y="10386"/>
                      <a:pt x="3610" y="10386"/>
                    </a:cubicBezTo>
                    <a:cubicBezTo>
                      <a:pt x="3909" y="10386"/>
                      <a:pt x="4228" y="10413"/>
                      <a:pt x="4570" y="10480"/>
                    </a:cubicBezTo>
                    <a:cubicBezTo>
                      <a:pt x="5671" y="10680"/>
                      <a:pt x="7506" y="13549"/>
                      <a:pt x="12076" y="13849"/>
                    </a:cubicBezTo>
                    <a:cubicBezTo>
                      <a:pt x="12306" y="13863"/>
                      <a:pt x="12536" y="13869"/>
                      <a:pt x="12764" y="13869"/>
                    </a:cubicBezTo>
                    <a:cubicBezTo>
                      <a:pt x="17090" y="13869"/>
                      <a:pt x="20892" y="11472"/>
                      <a:pt x="21082" y="6878"/>
                    </a:cubicBezTo>
                    <a:cubicBezTo>
                      <a:pt x="21255" y="2777"/>
                      <a:pt x="17753" y="1"/>
                      <a:pt x="140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1"/>
              <p:cNvSpPr/>
              <p:nvPr/>
            </p:nvSpPr>
            <p:spPr>
              <a:xfrm>
                <a:off x="4017200" y="3816500"/>
                <a:ext cx="415325" cy="464575"/>
              </a:xfrm>
              <a:custGeom>
                <a:avLst/>
                <a:gdLst/>
                <a:ahLst/>
                <a:cxnLst/>
                <a:rect l="l" t="t" r="r" b="b"/>
                <a:pathLst>
                  <a:path w="16613" h="18583" extrusionOk="0">
                    <a:moveTo>
                      <a:pt x="11509" y="1"/>
                    </a:moveTo>
                    <a:cubicBezTo>
                      <a:pt x="11509" y="1"/>
                      <a:pt x="11509" y="68"/>
                      <a:pt x="11476" y="101"/>
                    </a:cubicBezTo>
                    <a:cubicBezTo>
                      <a:pt x="11042" y="635"/>
                      <a:pt x="8373" y="4070"/>
                      <a:pt x="5872" y="7439"/>
                    </a:cubicBezTo>
                    <a:cubicBezTo>
                      <a:pt x="3803" y="10241"/>
                      <a:pt x="1802" y="13010"/>
                      <a:pt x="1268" y="14178"/>
                    </a:cubicBezTo>
                    <a:cubicBezTo>
                      <a:pt x="501" y="15779"/>
                      <a:pt x="1" y="18347"/>
                      <a:pt x="501" y="18581"/>
                    </a:cubicBezTo>
                    <a:cubicBezTo>
                      <a:pt x="505" y="18582"/>
                      <a:pt x="509" y="18583"/>
                      <a:pt x="514" y="18583"/>
                    </a:cubicBezTo>
                    <a:cubicBezTo>
                      <a:pt x="1110" y="18583"/>
                      <a:pt x="11374" y="8910"/>
                      <a:pt x="15178" y="5305"/>
                    </a:cubicBezTo>
                    <a:cubicBezTo>
                      <a:pt x="16046" y="4471"/>
                      <a:pt x="16613" y="3970"/>
                      <a:pt x="16546" y="3970"/>
                    </a:cubicBezTo>
                    <a:cubicBezTo>
                      <a:pt x="14811" y="3603"/>
                      <a:pt x="12209" y="1068"/>
                      <a:pt x="115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1"/>
              <p:cNvSpPr/>
              <p:nvPr/>
            </p:nvSpPr>
            <p:spPr>
              <a:xfrm>
                <a:off x="3849575" y="3816500"/>
                <a:ext cx="454525" cy="195425"/>
              </a:xfrm>
              <a:custGeom>
                <a:avLst/>
                <a:gdLst/>
                <a:ahLst/>
                <a:cxnLst/>
                <a:rect l="l" t="t" r="r" b="b"/>
                <a:pathLst>
                  <a:path w="18181" h="7817" extrusionOk="0">
                    <a:moveTo>
                      <a:pt x="18047" y="1"/>
                    </a:moveTo>
                    <a:cubicBezTo>
                      <a:pt x="12176" y="2503"/>
                      <a:pt x="1" y="6105"/>
                      <a:pt x="1" y="6439"/>
                    </a:cubicBezTo>
                    <a:cubicBezTo>
                      <a:pt x="34" y="6939"/>
                      <a:pt x="2903" y="7740"/>
                      <a:pt x="4871" y="7806"/>
                    </a:cubicBezTo>
                    <a:cubicBezTo>
                      <a:pt x="5079" y="7812"/>
                      <a:pt x="5371" y="7816"/>
                      <a:pt x="5728" y="7816"/>
                    </a:cubicBezTo>
                    <a:cubicBezTo>
                      <a:pt x="7323" y="7816"/>
                      <a:pt x="10206" y="7739"/>
                      <a:pt x="12577" y="7439"/>
                    </a:cubicBezTo>
                    <a:cubicBezTo>
                      <a:pt x="15078" y="4004"/>
                      <a:pt x="17747" y="635"/>
                      <a:pt x="18181" y="101"/>
                    </a:cubicBezTo>
                    <a:lnTo>
                      <a:pt x="180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1"/>
              <p:cNvSpPr/>
              <p:nvPr/>
            </p:nvSpPr>
            <p:spPr>
              <a:xfrm>
                <a:off x="4295750" y="3342525"/>
                <a:ext cx="492025" cy="574575"/>
              </a:xfrm>
              <a:custGeom>
                <a:avLst/>
                <a:gdLst/>
                <a:ahLst/>
                <a:cxnLst/>
                <a:rect l="l" t="t" r="r" b="b"/>
                <a:pathLst>
                  <a:path w="19681" h="22983" extrusionOk="0">
                    <a:moveTo>
                      <a:pt x="11201" y="3249"/>
                    </a:moveTo>
                    <a:cubicBezTo>
                      <a:pt x="14003" y="3249"/>
                      <a:pt x="15203" y="5822"/>
                      <a:pt x="15077" y="7452"/>
                    </a:cubicBezTo>
                    <a:cubicBezTo>
                      <a:pt x="14892" y="10194"/>
                      <a:pt x="12278" y="12078"/>
                      <a:pt x="10066" y="12078"/>
                    </a:cubicBezTo>
                    <a:cubicBezTo>
                      <a:pt x="9103" y="12078"/>
                      <a:pt x="8216" y="11720"/>
                      <a:pt x="7639" y="10921"/>
                    </a:cubicBezTo>
                    <a:cubicBezTo>
                      <a:pt x="5804" y="8285"/>
                      <a:pt x="7405" y="3649"/>
                      <a:pt x="10641" y="3282"/>
                    </a:cubicBezTo>
                    <a:cubicBezTo>
                      <a:pt x="10834" y="3260"/>
                      <a:pt x="11021" y="3249"/>
                      <a:pt x="11201" y="3249"/>
                    </a:cubicBezTo>
                    <a:close/>
                    <a:moveTo>
                      <a:pt x="11176" y="0"/>
                    </a:moveTo>
                    <a:cubicBezTo>
                      <a:pt x="7435" y="0"/>
                      <a:pt x="4494" y="2722"/>
                      <a:pt x="3236" y="6251"/>
                    </a:cubicBezTo>
                    <a:cubicBezTo>
                      <a:pt x="1768" y="10620"/>
                      <a:pt x="3736" y="13423"/>
                      <a:pt x="2935" y="14223"/>
                    </a:cubicBezTo>
                    <a:cubicBezTo>
                      <a:pt x="2168" y="15057"/>
                      <a:pt x="0" y="17859"/>
                      <a:pt x="167" y="18593"/>
                    </a:cubicBezTo>
                    <a:cubicBezTo>
                      <a:pt x="200" y="18693"/>
                      <a:pt x="234" y="18793"/>
                      <a:pt x="367" y="18960"/>
                    </a:cubicBezTo>
                    <a:cubicBezTo>
                      <a:pt x="1067" y="19994"/>
                      <a:pt x="3669" y="22562"/>
                      <a:pt x="5404" y="22929"/>
                    </a:cubicBezTo>
                    <a:cubicBezTo>
                      <a:pt x="5471" y="22963"/>
                      <a:pt x="5537" y="22963"/>
                      <a:pt x="5604" y="22963"/>
                    </a:cubicBezTo>
                    <a:cubicBezTo>
                      <a:pt x="5693" y="22976"/>
                      <a:pt x="5777" y="22983"/>
                      <a:pt x="5857" y="22983"/>
                    </a:cubicBezTo>
                    <a:cubicBezTo>
                      <a:pt x="6170" y="22983"/>
                      <a:pt x="6419" y="22882"/>
                      <a:pt x="6605" y="22696"/>
                    </a:cubicBezTo>
                    <a:cubicBezTo>
                      <a:pt x="7505" y="21862"/>
                      <a:pt x="9006" y="19527"/>
                      <a:pt x="12709" y="15524"/>
                    </a:cubicBezTo>
                    <a:cubicBezTo>
                      <a:pt x="13977" y="14190"/>
                      <a:pt x="15378" y="12722"/>
                      <a:pt x="17146" y="11054"/>
                    </a:cubicBezTo>
                    <a:cubicBezTo>
                      <a:pt x="19681" y="8619"/>
                      <a:pt x="18647" y="1948"/>
                      <a:pt x="13743" y="413"/>
                    </a:cubicBezTo>
                    <a:cubicBezTo>
                      <a:pt x="12855" y="131"/>
                      <a:pt x="11996" y="0"/>
                      <a:pt x="111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5" name="Google Shape;625;p31"/>
            <p:cNvGrpSpPr/>
            <p:nvPr/>
          </p:nvGrpSpPr>
          <p:grpSpPr>
            <a:xfrm rot="-3087821">
              <a:off x="7777062" y="948967"/>
              <a:ext cx="174274" cy="139950"/>
              <a:chOff x="2231838" y="3548381"/>
              <a:chExt cx="174277" cy="139952"/>
            </a:xfrm>
          </p:grpSpPr>
          <p:sp>
            <p:nvSpPr>
              <p:cNvPr id="626" name="Google Shape;626;p31"/>
              <p:cNvSpPr/>
              <p:nvPr/>
            </p:nvSpPr>
            <p:spPr>
              <a:xfrm rot="169907">
                <a:off x="2232935" y="3549178"/>
                <a:ext cx="33397" cy="45126"/>
              </a:xfrm>
              <a:custGeom>
                <a:avLst/>
                <a:gdLst/>
                <a:ahLst/>
                <a:cxnLst/>
                <a:rect l="l" t="t" r="r" b="b"/>
                <a:pathLst>
                  <a:path w="1336" h="1805" extrusionOk="0">
                    <a:moveTo>
                      <a:pt x="368" y="0"/>
                    </a:moveTo>
                    <a:cubicBezTo>
                      <a:pt x="301" y="0"/>
                      <a:pt x="201" y="67"/>
                      <a:pt x="168" y="67"/>
                    </a:cubicBezTo>
                    <a:cubicBezTo>
                      <a:pt x="134" y="67"/>
                      <a:pt x="101" y="101"/>
                      <a:pt x="101" y="101"/>
                    </a:cubicBezTo>
                    <a:cubicBezTo>
                      <a:pt x="34" y="101"/>
                      <a:pt x="1" y="167"/>
                      <a:pt x="34" y="234"/>
                    </a:cubicBezTo>
                    <a:cubicBezTo>
                      <a:pt x="34" y="258"/>
                      <a:pt x="68" y="281"/>
                      <a:pt x="111" y="281"/>
                    </a:cubicBezTo>
                    <a:cubicBezTo>
                      <a:pt x="129" y="281"/>
                      <a:pt x="148" y="277"/>
                      <a:pt x="168" y="267"/>
                    </a:cubicBezTo>
                    <a:lnTo>
                      <a:pt x="535" y="267"/>
                    </a:lnTo>
                    <a:cubicBezTo>
                      <a:pt x="601" y="267"/>
                      <a:pt x="635" y="301"/>
                      <a:pt x="668" y="301"/>
                    </a:cubicBezTo>
                    <a:cubicBezTo>
                      <a:pt x="701" y="301"/>
                      <a:pt x="768" y="334"/>
                      <a:pt x="768" y="334"/>
                    </a:cubicBezTo>
                    <a:cubicBezTo>
                      <a:pt x="768" y="334"/>
                      <a:pt x="801" y="334"/>
                      <a:pt x="801" y="401"/>
                    </a:cubicBezTo>
                    <a:cubicBezTo>
                      <a:pt x="501" y="401"/>
                      <a:pt x="201" y="634"/>
                      <a:pt x="168" y="1001"/>
                    </a:cubicBezTo>
                    <a:cubicBezTo>
                      <a:pt x="134" y="1401"/>
                      <a:pt x="334" y="1768"/>
                      <a:pt x="668" y="1802"/>
                    </a:cubicBezTo>
                    <a:cubicBezTo>
                      <a:pt x="689" y="1804"/>
                      <a:pt x="710" y="1805"/>
                      <a:pt x="731" y="1805"/>
                    </a:cubicBezTo>
                    <a:cubicBezTo>
                      <a:pt x="1038" y="1805"/>
                      <a:pt x="1304" y="1574"/>
                      <a:pt x="1335" y="1168"/>
                    </a:cubicBezTo>
                    <a:cubicBezTo>
                      <a:pt x="1335" y="934"/>
                      <a:pt x="1302" y="768"/>
                      <a:pt x="1302" y="701"/>
                    </a:cubicBezTo>
                    <a:cubicBezTo>
                      <a:pt x="1302" y="668"/>
                      <a:pt x="1268" y="634"/>
                      <a:pt x="1268" y="568"/>
                    </a:cubicBezTo>
                    <a:cubicBezTo>
                      <a:pt x="1268" y="501"/>
                      <a:pt x="1235" y="434"/>
                      <a:pt x="1168" y="401"/>
                    </a:cubicBezTo>
                    <a:cubicBezTo>
                      <a:pt x="1135" y="334"/>
                      <a:pt x="1102" y="267"/>
                      <a:pt x="1068" y="234"/>
                    </a:cubicBezTo>
                    <a:cubicBezTo>
                      <a:pt x="1002" y="167"/>
                      <a:pt x="935" y="134"/>
                      <a:pt x="868" y="101"/>
                    </a:cubicBezTo>
                    <a:cubicBezTo>
                      <a:pt x="835" y="67"/>
                      <a:pt x="768" y="67"/>
                      <a:pt x="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1"/>
              <p:cNvSpPr/>
              <p:nvPr/>
            </p:nvSpPr>
            <p:spPr>
              <a:xfrm rot="636863">
                <a:off x="2320363" y="3551427"/>
                <a:ext cx="33375" cy="45151"/>
              </a:xfrm>
              <a:custGeom>
                <a:avLst/>
                <a:gdLst/>
                <a:ahLst/>
                <a:cxnLst/>
                <a:rect l="l" t="t" r="r" b="b"/>
                <a:pathLst>
                  <a:path w="1335" h="1806" extrusionOk="0">
                    <a:moveTo>
                      <a:pt x="368" y="1"/>
                    </a:moveTo>
                    <a:cubicBezTo>
                      <a:pt x="301" y="1"/>
                      <a:pt x="201" y="67"/>
                      <a:pt x="167" y="67"/>
                    </a:cubicBezTo>
                    <a:cubicBezTo>
                      <a:pt x="134" y="67"/>
                      <a:pt x="67" y="101"/>
                      <a:pt x="67" y="101"/>
                    </a:cubicBezTo>
                    <a:cubicBezTo>
                      <a:pt x="34" y="101"/>
                      <a:pt x="1" y="167"/>
                      <a:pt x="34" y="234"/>
                    </a:cubicBezTo>
                    <a:cubicBezTo>
                      <a:pt x="34" y="258"/>
                      <a:pt x="51" y="281"/>
                      <a:pt x="96" y="281"/>
                    </a:cubicBezTo>
                    <a:cubicBezTo>
                      <a:pt x="114" y="281"/>
                      <a:pt x="138" y="277"/>
                      <a:pt x="167" y="267"/>
                    </a:cubicBezTo>
                    <a:lnTo>
                      <a:pt x="534" y="267"/>
                    </a:lnTo>
                    <a:cubicBezTo>
                      <a:pt x="568" y="267"/>
                      <a:pt x="634" y="301"/>
                      <a:pt x="668" y="301"/>
                    </a:cubicBezTo>
                    <a:cubicBezTo>
                      <a:pt x="701" y="301"/>
                      <a:pt x="734" y="334"/>
                      <a:pt x="734" y="334"/>
                    </a:cubicBezTo>
                    <a:cubicBezTo>
                      <a:pt x="734" y="334"/>
                      <a:pt x="801" y="334"/>
                      <a:pt x="801" y="401"/>
                    </a:cubicBezTo>
                    <a:cubicBezTo>
                      <a:pt x="501" y="401"/>
                      <a:pt x="201" y="634"/>
                      <a:pt x="167" y="1001"/>
                    </a:cubicBezTo>
                    <a:cubicBezTo>
                      <a:pt x="134" y="1402"/>
                      <a:pt x="334" y="1769"/>
                      <a:pt x="668" y="1802"/>
                    </a:cubicBezTo>
                    <a:cubicBezTo>
                      <a:pt x="689" y="1804"/>
                      <a:pt x="710" y="1805"/>
                      <a:pt x="730" y="1805"/>
                    </a:cubicBezTo>
                    <a:cubicBezTo>
                      <a:pt x="1038" y="1805"/>
                      <a:pt x="1304" y="1574"/>
                      <a:pt x="1335" y="1168"/>
                    </a:cubicBezTo>
                    <a:cubicBezTo>
                      <a:pt x="1335" y="935"/>
                      <a:pt x="1302" y="768"/>
                      <a:pt x="1302" y="734"/>
                    </a:cubicBezTo>
                    <a:cubicBezTo>
                      <a:pt x="1302" y="668"/>
                      <a:pt x="1268" y="634"/>
                      <a:pt x="1268" y="568"/>
                    </a:cubicBezTo>
                    <a:cubicBezTo>
                      <a:pt x="1268" y="501"/>
                      <a:pt x="1201" y="434"/>
                      <a:pt x="1168" y="401"/>
                    </a:cubicBezTo>
                    <a:cubicBezTo>
                      <a:pt x="1135" y="334"/>
                      <a:pt x="1101" y="267"/>
                      <a:pt x="1035" y="234"/>
                    </a:cubicBezTo>
                    <a:cubicBezTo>
                      <a:pt x="1001" y="167"/>
                      <a:pt x="935" y="134"/>
                      <a:pt x="868" y="101"/>
                    </a:cubicBezTo>
                    <a:cubicBezTo>
                      <a:pt x="835" y="67"/>
                      <a:pt x="768" y="67"/>
                      <a:pt x="7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1"/>
              <p:cNvSpPr/>
              <p:nvPr/>
            </p:nvSpPr>
            <p:spPr>
              <a:xfrm rot="-2918318">
                <a:off x="2333968" y="3617992"/>
                <a:ext cx="61083" cy="57097"/>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1"/>
              <p:cNvSpPr/>
              <p:nvPr/>
            </p:nvSpPr>
            <p:spPr>
              <a:xfrm rot="-210849">
                <a:off x="2256538" y="3621618"/>
                <a:ext cx="74231" cy="38049"/>
              </a:xfrm>
              <a:custGeom>
                <a:avLst/>
                <a:gdLst/>
                <a:ahLst/>
                <a:cxnLst/>
                <a:rect l="l" t="t" r="r" b="b"/>
                <a:pathLst>
                  <a:path w="2969" h="1522" extrusionOk="0">
                    <a:moveTo>
                      <a:pt x="191" y="0"/>
                    </a:moveTo>
                    <a:cubicBezTo>
                      <a:pt x="173" y="0"/>
                      <a:pt x="153" y="4"/>
                      <a:pt x="134" y="14"/>
                    </a:cubicBezTo>
                    <a:cubicBezTo>
                      <a:pt x="33" y="14"/>
                      <a:pt x="0" y="81"/>
                      <a:pt x="0" y="181"/>
                    </a:cubicBezTo>
                    <a:cubicBezTo>
                      <a:pt x="67" y="514"/>
                      <a:pt x="234" y="815"/>
                      <a:pt x="467" y="1048"/>
                    </a:cubicBezTo>
                    <a:cubicBezTo>
                      <a:pt x="667" y="1315"/>
                      <a:pt x="1001" y="1482"/>
                      <a:pt x="1368" y="1515"/>
                    </a:cubicBezTo>
                    <a:cubicBezTo>
                      <a:pt x="1409" y="1519"/>
                      <a:pt x="1453" y="1521"/>
                      <a:pt x="1497" y="1521"/>
                    </a:cubicBezTo>
                    <a:cubicBezTo>
                      <a:pt x="1807" y="1521"/>
                      <a:pt x="2164" y="1419"/>
                      <a:pt x="2368" y="1215"/>
                    </a:cubicBezTo>
                    <a:cubicBezTo>
                      <a:pt x="2669" y="981"/>
                      <a:pt x="2835" y="714"/>
                      <a:pt x="2936" y="381"/>
                    </a:cubicBezTo>
                    <a:cubicBezTo>
                      <a:pt x="2969" y="314"/>
                      <a:pt x="2936" y="281"/>
                      <a:pt x="2869" y="214"/>
                    </a:cubicBezTo>
                    <a:cubicBezTo>
                      <a:pt x="2852" y="181"/>
                      <a:pt x="2810" y="164"/>
                      <a:pt x="2769" y="164"/>
                    </a:cubicBezTo>
                    <a:cubicBezTo>
                      <a:pt x="2727" y="164"/>
                      <a:pt x="2685" y="181"/>
                      <a:pt x="2669" y="214"/>
                    </a:cubicBezTo>
                    <a:cubicBezTo>
                      <a:pt x="2502" y="448"/>
                      <a:pt x="2302" y="614"/>
                      <a:pt x="2102" y="714"/>
                    </a:cubicBezTo>
                    <a:cubicBezTo>
                      <a:pt x="1923" y="816"/>
                      <a:pt x="1764" y="860"/>
                      <a:pt x="1610" y="860"/>
                    </a:cubicBezTo>
                    <a:cubicBezTo>
                      <a:pt x="1562" y="860"/>
                      <a:pt x="1515" y="856"/>
                      <a:pt x="1468" y="848"/>
                    </a:cubicBezTo>
                    <a:cubicBezTo>
                      <a:pt x="1268" y="848"/>
                      <a:pt x="1034" y="748"/>
                      <a:pt x="834" y="614"/>
                    </a:cubicBezTo>
                    <a:cubicBezTo>
                      <a:pt x="634" y="481"/>
                      <a:pt x="467" y="281"/>
                      <a:pt x="300" y="47"/>
                    </a:cubicBezTo>
                    <a:cubicBezTo>
                      <a:pt x="277" y="24"/>
                      <a:pt x="236" y="0"/>
                      <a:pt x="1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0" name="Google Shape;630;p31"/>
            <p:cNvSpPr/>
            <p:nvPr/>
          </p:nvSpPr>
          <p:spPr>
            <a:xfrm rot="-6006351">
              <a:off x="7778412" y="1081027"/>
              <a:ext cx="61085" cy="57102"/>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1" name="Google Shape;631;p31"/>
          <p:cNvSpPr/>
          <p:nvPr/>
        </p:nvSpPr>
        <p:spPr>
          <a:xfrm>
            <a:off x="5560775" y="861775"/>
            <a:ext cx="1886875" cy="635000"/>
          </a:xfrm>
          <a:custGeom>
            <a:avLst/>
            <a:gdLst/>
            <a:ahLst/>
            <a:cxnLst/>
            <a:rect l="l" t="t" r="r" b="b"/>
            <a:pathLst>
              <a:path w="75475" h="25400" extrusionOk="0">
                <a:moveTo>
                  <a:pt x="75475" y="18869"/>
                </a:moveTo>
                <a:cubicBezTo>
                  <a:pt x="72935" y="19958"/>
                  <a:pt x="66404" y="25400"/>
                  <a:pt x="60235" y="25400"/>
                </a:cubicBezTo>
                <a:cubicBezTo>
                  <a:pt x="54066" y="25400"/>
                  <a:pt x="42817" y="22498"/>
                  <a:pt x="38463" y="18869"/>
                </a:cubicBezTo>
                <a:cubicBezTo>
                  <a:pt x="34109" y="15241"/>
                  <a:pt x="33383" y="6774"/>
                  <a:pt x="34109" y="3629"/>
                </a:cubicBezTo>
                <a:cubicBezTo>
                  <a:pt x="34835" y="484"/>
                  <a:pt x="40278" y="0"/>
                  <a:pt x="42818" y="0"/>
                </a:cubicBezTo>
                <a:cubicBezTo>
                  <a:pt x="45358" y="0"/>
                  <a:pt x="48261" y="1391"/>
                  <a:pt x="49349" y="3629"/>
                </a:cubicBezTo>
                <a:cubicBezTo>
                  <a:pt x="50438" y="5867"/>
                  <a:pt x="52131" y="10826"/>
                  <a:pt x="49349" y="13426"/>
                </a:cubicBezTo>
                <a:cubicBezTo>
                  <a:pt x="46567" y="16027"/>
                  <a:pt x="37920" y="21228"/>
                  <a:pt x="32658" y="19232"/>
                </a:cubicBezTo>
                <a:cubicBezTo>
                  <a:pt x="27397" y="17236"/>
                  <a:pt x="23223" y="2359"/>
                  <a:pt x="17780" y="1452"/>
                </a:cubicBezTo>
                <a:cubicBezTo>
                  <a:pt x="12337" y="545"/>
                  <a:pt x="2963" y="11733"/>
                  <a:pt x="0" y="13789"/>
                </a:cubicBezTo>
              </a:path>
            </a:pathLst>
          </a:custGeom>
          <a:noFill/>
          <a:ln w="19050" cap="flat" cmpd="sng">
            <a:solidFill>
              <a:schemeClr val="dk2"/>
            </a:solidFill>
            <a:prstDash val="dash"/>
            <a:round/>
            <a:headEnd type="none" w="med" len="med"/>
            <a:tailEnd type="none" w="med" len="med"/>
          </a:ln>
        </p:spPr>
      </p:sp>
      <p:sp>
        <p:nvSpPr>
          <p:cNvPr id="632" name="Google Shape;632;p31"/>
          <p:cNvSpPr/>
          <p:nvPr/>
        </p:nvSpPr>
        <p:spPr>
          <a:xfrm rot="-5400000">
            <a:off x="932285" y="300773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3" name="Google Shape;633;p31"/>
          <p:cNvGrpSpPr/>
          <p:nvPr/>
        </p:nvGrpSpPr>
        <p:grpSpPr>
          <a:xfrm rot="-10132663">
            <a:off x="556972" y="4015183"/>
            <a:ext cx="253457" cy="288618"/>
            <a:chOff x="4670703" y="657266"/>
            <a:chExt cx="253461" cy="288623"/>
          </a:xfrm>
        </p:grpSpPr>
        <p:sp>
          <p:nvSpPr>
            <p:cNvPr id="634" name="Google Shape;634;p31"/>
            <p:cNvSpPr/>
            <p:nvPr/>
          </p:nvSpPr>
          <p:spPr>
            <a:xfrm>
              <a:off x="4670703" y="65726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1"/>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6" name="Google Shape;636;p31"/>
          <p:cNvGrpSpPr/>
          <p:nvPr/>
        </p:nvGrpSpPr>
        <p:grpSpPr>
          <a:xfrm rot="4582755">
            <a:off x="8196402" y="4440256"/>
            <a:ext cx="418785" cy="350310"/>
            <a:chOff x="4259550" y="352000"/>
            <a:chExt cx="418775" cy="350302"/>
          </a:xfrm>
        </p:grpSpPr>
        <p:sp>
          <p:nvSpPr>
            <p:cNvPr id="637" name="Google Shape;637;p31"/>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1"/>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1"/>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1"/>
          <p:cNvGrpSpPr/>
          <p:nvPr/>
        </p:nvGrpSpPr>
        <p:grpSpPr>
          <a:xfrm rot="9402217">
            <a:off x="7696210" y="1458415"/>
            <a:ext cx="245983" cy="222157"/>
            <a:chOff x="4947100" y="881950"/>
            <a:chExt cx="245975" cy="222150"/>
          </a:xfrm>
        </p:grpSpPr>
        <p:sp>
          <p:nvSpPr>
            <p:cNvPr id="641" name="Google Shape;641;p31"/>
            <p:cNvSpPr/>
            <p:nvPr/>
          </p:nvSpPr>
          <p:spPr>
            <a:xfrm>
              <a:off x="5166350" y="881950"/>
              <a:ext cx="26725" cy="152625"/>
            </a:xfrm>
            <a:custGeom>
              <a:avLst/>
              <a:gdLst/>
              <a:ahLst/>
              <a:cxnLst/>
              <a:rect l="l" t="t" r="r" b="b"/>
              <a:pathLst>
                <a:path w="1069" h="6105" extrusionOk="0">
                  <a:moveTo>
                    <a:pt x="461" y="1"/>
                  </a:moveTo>
                  <a:cubicBezTo>
                    <a:pt x="335" y="1"/>
                    <a:pt x="205" y="69"/>
                    <a:pt x="168" y="199"/>
                  </a:cubicBezTo>
                  <a:cubicBezTo>
                    <a:pt x="1" y="599"/>
                    <a:pt x="68" y="1133"/>
                    <a:pt x="101" y="1600"/>
                  </a:cubicBezTo>
                  <a:lnTo>
                    <a:pt x="234" y="3101"/>
                  </a:lnTo>
                  <a:cubicBezTo>
                    <a:pt x="334" y="4068"/>
                    <a:pt x="535" y="5036"/>
                    <a:pt x="735" y="5970"/>
                  </a:cubicBezTo>
                  <a:cubicBezTo>
                    <a:pt x="750" y="6061"/>
                    <a:pt x="822" y="6104"/>
                    <a:pt x="894" y="6104"/>
                  </a:cubicBezTo>
                  <a:cubicBezTo>
                    <a:pt x="980" y="6104"/>
                    <a:pt x="1068" y="6045"/>
                    <a:pt x="1068" y="5936"/>
                  </a:cubicBezTo>
                  <a:cubicBezTo>
                    <a:pt x="1035" y="4969"/>
                    <a:pt x="1035" y="4035"/>
                    <a:pt x="935" y="3034"/>
                  </a:cubicBezTo>
                  <a:cubicBezTo>
                    <a:pt x="902" y="2534"/>
                    <a:pt x="902" y="2067"/>
                    <a:pt x="868" y="1567"/>
                  </a:cubicBezTo>
                  <a:cubicBezTo>
                    <a:pt x="868" y="1100"/>
                    <a:pt x="902" y="566"/>
                    <a:pt x="701" y="132"/>
                  </a:cubicBezTo>
                  <a:cubicBezTo>
                    <a:pt x="657" y="44"/>
                    <a:pt x="561" y="1"/>
                    <a:pt x="4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1"/>
            <p:cNvSpPr/>
            <p:nvPr/>
          </p:nvSpPr>
          <p:spPr>
            <a:xfrm>
              <a:off x="5046275" y="939575"/>
              <a:ext cx="78175" cy="118175"/>
            </a:xfrm>
            <a:custGeom>
              <a:avLst/>
              <a:gdLst/>
              <a:ahLst/>
              <a:cxnLst/>
              <a:rect l="l" t="t" r="r" b="b"/>
              <a:pathLst>
                <a:path w="3127" h="4727" extrusionOk="0">
                  <a:moveTo>
                    <a:pt x="163" y="1"/>
                  </a:moveTo>
                  <a:cubicBezTo>
                    <a:pt x="75" y="1"/>
                    <a:pt x="0" y="73"/>
                    <a:pt x="0" y="196"/>
                  </a:cubicBezTo>
                  <a:cubicBezTo>
                    <a:pt x="0" y="1029"/>
                    <a:pt x="501" y="1797"/>
                    <a:pt x="968" y="2464"/>
                  </a:cubicBezTo>
                  <a:cubicBezTo>
                    <a:pt x="1502" y="3198"/>
                    <a:pt x="2035" y="3965"/>
                    <a:pt x="2636" y="4665"/>
                  </a:cubicBezTo>
                  <a:cubicBezTo>
                    <a:pt x="2687" y="4708"/>
                    <a:pt x="2748" y="4727"/>
                    <a:pt x="2806" y="4727"/>
                  </a:cubicBezTo>
                  <a:cubicBezTo>
                    <a:pt x="2974" y="4727"/>
                    <a:pt x="3126" y="4572"/>
                    <a:pt x="3003" y="4399"/>
                  </a:cubicBezTo>
                  <a:cubicBezTo>
                    <a:pt x="2536" y="3598"/>
                    <a:pt x="2035" y="2831"/>
                    <a:pt x="1568" y="2097"/>
                  </a:cubicBezTo>
                  <a:lnTo>
                    <a:pt x="968" y="1096"/>
                  </a:lnTo>
                  <a:cubicBezTo>
                    <a:pt x="734" y="763"/>
                    <a:pt x="568" y="362"/>
                    <a:pt x="334" y="95"/>
                  </a:cubicBezTo>
                  <a:cubicBezTo>
                    <a:pt x="282" y="30"/>
                    <a:pt x="220" y="1"/>
                    <a:pt x="1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1"/>
            <p:cNvSpPr/>
            <p:nvPr/>
          </p:nvSpPr>
          <p:spPr>
            <a:xfrm>
              <a:off x="4947100" y="1017725"/>
              <a:ext cx="137100" cy="86375"/>
            </a:xfrm>
            <a:custGeom>
              <a:avLst/>
              <a:gdLst/>
              <a:ahLst/>
              <a:cxnLst/>
              <a:rect l="l" t="t" r="r" b="b"/>
              <a:pathLst>
                <a:path w="5484" h="3455" extrusionOk="0">
                  <a:moveTo>
                    <a:pt x="223" y="1"/>
                  </a:moveTo>
                  <a:cubicBezTo>
                    <a:pt x="82" y="1"/>
                    <a:pt x="1" y="153"/>
                    <a:pt x="31" y="305"/>
                  </a:cubicBezTo>
                  <a:cubicBezTo>
                    <a:pt x="298" y="705"/>
                    <a:pt x="799" y="1006"/>
                    <a:pt x="1199" y="1273"/>
                  </a:cubicBezTo>
                  <a:cubicBezTo>
                    <a:pt x="1632" y="1539"/>
                    <a:pt x="2033" y="1806"/>
                    <a:pt x="2466" y="2040"/>
                  </a:cubicBezTo>
                  <a:cubicBezTo>
                    <a:pt x="3334" y="2607"/>
                    <a:pt x="4268" y="3107"/>
                    <a:pt x="5268" y="3441"/>
                  </a:cubicBezTo>
                  <a:cubicBezTo>
                    <a:pt x="5291" y="3450"/>
                    <a:pt x="5313" y="3454"/>
                    <a:pt x="5332" y="3454"/>
                  </a:cubicBezTo>
                  <a:cubicBezTo>
                    <a:pt x="5450" y="3454"/>
                    <a:pt x="5483" y="3294"/>
                    <a:pt x="5368" y="3207"/>
                  </a:cubicBezTo>
                  <a:cubicBezTo>
                    <a:pt x="4535" y="2640"/>
                    <a:pt x="3667" y="2140"/>
                    <a:pt x="2800" y="1573"/>
                  </a:cubicBezTo>
                  <a:cubicBezTo>
                    <a:pt x="2366" y="1339"/>
                    <a:pt x="1966" y="1039"/>
                    <a:pt x="1532" y="739"/>
                  </a:cubicBezTo>
                  <a:cubicBezTo>
                    <a:pt x="1165" y="505"/>
                    <a:pt x="698" y="138"/>
                    <a:pt x="265" y="5"/>
                  </a:cubicBezTo>
                  <a:cubicBezTo>
                    <a:pt x="250" y="2"/>
                    <a:pt x="236" y="1"/>
                    <a:pt x="2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5">
  <p:cSld name="CUSTOM_8_1">
    <p:bg>
      <p:bgPr>
        <a:blipFill>
          <a:blip r:embed="rId2">
            <a:alphaModFix/>
          </a:blip>
          <a:stretch>
            <a:fillRect/>
          </a:stretch>
        </a:blipFill>
        <a:effectLst/>
      </p:bgPr>
    </p:bg>
    <p:spTree>
      <p:nvGrpSpPr>
        <p:cNvPr id="1" name="Shape 644"/>
        <p:cNvGrpSpPr/>
        <p:nvPr/>
      </p:nvGrpSpPr>
      <p:grpSpPr>
        <a:xfrm>
          <a:off x="0" y="0"/>
          <a:ext cx="0" cy="0"/>
          <a:chOff x="0" y="0"/>
          <a:chExt cx="0" cy="0"/>
        </a:xfrm>
      </p:grpSpPr>
      <p:grpSp>
        <p:nvGrpSpPr>
          <p:cNvPr id="645" name="Google Shape;645;p32"/>
          <p:cNvGrpSpPr/>
          <p:nvPr/>
        </p:nvGrpSpPr>
        <p:grpSpPr>
          <a:xfrm rot="8100000">
            <a:off x="4191193" y="968262"/>
            <a:ext cx="316767" cy="248808"/>
            <a:chOff x="4181197" y="354494"/>
            <a:chExt cx="316771" cy="248811"/>
          </a:xfrm>
        </p:grpSpPr>
        <p:sp>
          <p:nvSpPr>
            <p:cNvPr id="646" name="Google Shape;646;p32"/>
            <p:cNvSpPr/>
            <p:nvPr/>
          </p:nvSpPr>
          <p:spPr>
            <a:xfrm>
              <a:off x="4181197" y="55008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2"/>
            <p:cNvSpPr/>
            <p:nvPr/>
          </p:nvSpPr>
          <p:spPr>
            <a:xfrm>
              <a:off x="4257040" y="354494"/>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2"/>
            <p:cNvSpPr/>
            <p:nvPr/>
          </p:nvSpPr>
          <p:spPr>
            <a:xfrm>
              <a:off x="4367816" y="426006"/>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9" name="Google Shape;649;p32"/>
          <p:cNvSpPr/>
          <p:nvPr/>
        </p:nvSpPr>
        <p:spPr>
          <a:xfrm rot="10800000">
            <a:off x="5" y="144024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2"/>
          <p:cNvSpPr/>
          <p:nvPr/>
        </p:nvSpPr>
        <p:spPr>
          <a:xfrm>
            <a:off x="376249" y="4391820"/>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1" name="Google Shape;651;p32"/>
          <p:cNvGrpSpPr/>
          <p:nvPr/>
        </p:nvGrpSpPr>
        <p:grpSpPr>
          <a:xfrm rot="-3818857">
            <a:off x="8438424" y="4418946"/>
            <a:ext cx="316777" cy="248816"/>
            <a:chOff x="4181197" y="354494"/>
            <a:chExt cx="316771" cy="248811"/>
          </a:xfrm>
        </p:grpSpPr>
        <p:sp>
          <p:nvSpPr>
            <p:cNvPr id="652" name="Google Shape;652;p32"/>
            <p:cNvSpPr/>
            <p:nvPr/>
          </p:nvSpPr>
          <p:spPr>
            <a:xfrm>
              <a:off x="4181197" y="55008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2"/>
            <p:cNvSpPr/>
            <p:nvPr/>
          </p:nvSpPr>
          <p:spPr>
            <a:xfrm>
              <a:off x="4257040" y="354494"/>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2"/>
            <p:cNvSpPr/>
            <p:nvPr/>
          </p:nvSpPr>
          <p:spPr>
            <a:xfrm>
              <a:off x="4367816" y="426006"/>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5" name="Google Shape;655;p32"/>
          <p:cNvSpPr/>
          <p:nvPr/>
        </p:nvSpPr>
        <p:spPr>
          <a:xfrm>
            <a:off x="8131566" y="-329725"/>
            <a:ext cx="1310812" cy="1222404"/>
          </a:xfrm>
          <a:custGeom>
            <a:avLst/>
            <a:gdLst/>
            <a:ahLst/>
            <a:cxnLst/>
            <a:rect l="l" t="t" r="r" b="b"/>
            <a:pathLst>
              <a:path w="44540" h="41536" extrusionOk="0">
                <a:moveTo>
                  <a:pt x="29810" y="1"/>
                </a:moveTo>
                <a:cubicBezTo>
                  <a:pt x="18468" y="1"/>
                  <a:pt x="0" y="28135"/>
                  <a:pt x="4917" y="37113"/>
                </a:cubicBezTo>
                <a:cubicBezTo>
                  <a:pt x="5593" y="38327"/>
                  <a:pt x="7065" y="39043"/>
                  <a:pt x="8378" y="39520"/>
                </a:cubicBezTo>
                <a:cubicBezTo>
                  <a:pt x="12278" y="40914"/>
                  <a:pt x="15789" y="41536"/>
                  <a:pt x="18924" y="41536"/>
                </a:cubicBezTo>
                <a:cubicBezTo>
                  <a:pt x="41297" y="41536"/>
                  <a:pt x="44539" y="9881"/>
                  <a:pt x="33443" y="1227"/>
                </a:cubicBezTo>
                <a:cubicBezTo>
                  <a:pt x="32361" y="384"/>
                  <a:pt x="31134" y="1"/>
                  <a:pt x="29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2"/>
          <p:cNvSpPr txBox="1">
            <a:spLocks noGrp="1"/>
          </p:cNvSpPr>
          <p:nvPr>
            <p:ph type="ctrTitle"/>
          </p:nvPr>
        </p:nvSpPr>
        <p:spPr>
          <a:xfrm flipH="1">
            <a:off x="2506650" y="2522575"/>
            <a:ext cx="1601400" cy="5778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657" name="Google Shape;657;p32"/>
          <p:cNvSpPr txBox="1">
            <a:spLocks noGrp="1"/>
          </p:cNvSpPr>
          <p:nvPr>
            <p:ph type="subTitle" idx="1"/>
          </p:nvPr>
        </p:nvSpPr>
        <p:spPr>
          <a:xfrm flipH="1">
            <a:off x="1287125" y="2984025"/>
            <a:ext cx="2820900" cy="1107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6">
  <p:cSld name="CUSTOM_8_1_1">
    <p:bg>
      <p:bgPr>
        <a:blipFill>
          <a:blip r:embed="rId2">
            <a:alphaModFix/>
          </a:blip>
          <a:stretch>
            <a:fillRect/>
          </a:stretch>
        </a:blipFill>
        <a:effectLst/>
      </p:bgPr>
    </p:bg>
    <p:spTree>
      <p:nvGrpSpPr>
        <p:cNvPr id="1" name="Shape 658"/>
        <p:cNvGrpSpPr/>
        <p:nvPr/>
      </p:nvGrpSpPr>
      <p:grpSpPr>
        <a:xfrm>
          <a:off x="0" y="0"/>
          <a:ext cx="0" cy="0"/>
          <a:chOff x="0" y="0"/>
          <a:chExt cx="0" cy="0"/>
        </a:xfrm>
      </p:grpSpPr>
      <p:sp>
        <p:nvSpPr>
          <p:cNvPr id="659" name="Google Shape;659;p33"/>
          <p:cNvSpPr/>
          <p:nvPr/>
        </p:nvSpPr>
        <p:spPr>
          <a:xfrm>
            <a:off x="1028334" y="-63815"/>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0" name="Google Shape;660;p33"/>
          <p:cNvGrpSpPr/>
          <p:nvPr/>
        </p:nvGrpSpPr>
        <p:grpSpPr>
          <a:xfrm rot="2469396" flipH="1">
            <a:off x="5036752" y="3878445"/>
            <a:ext cx="306762" cy="476331"/>
            <a:chOff x="4452729" y="352000"/>
            <a:chExt cx="225596" cy="350302"/>
          </a:xfrm>
        </p:grpSpPr>
        <p:sp>
          <p:nvSpPr>
            <p:cNvPr id="661" name="Google Shape;661;p33"/>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3"/>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3"/>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 name="Google Shape;664;p33"/>
          <p:cNvGrpSpPr/>
          <p:nvPr/>
        </p:nvGrpSpPr>
        <p:grpSpPr>
          <a:xfrm>
            <a:off x="720000" y="3311750"/>
            <a:ext cx="1221675" cy="1456958"/>
            <a:chOff x="2027450" y="3596675"/>
            <a:chExt cx="1221675" cy="1456958"/>
          </a:xfrm>
        </p:grpSpPr>
        <p:sp>
          <p:nvSpPr>
            <p:cNvPr id="665" name="Google Shape;665;p33"/>
            <p:cNvSpPr/>
            <p:nvPr/>
          </p:nvSpPr>
          <p:spPr>
            <a:xfrm>
              <a:off x="2283475" y="3989975"/>
              <a:ext cx="965650" cy="819875"/>
            </a:xfrm>
            <a:custGeom>
              <a:avLst/>
              <a:gdLst/>
              <a:ahLst/>
              <a:cxnLst/>
              <a:rect l="l" t="t" r="r" b="b"/>
              <a:pathLst>
                <a:path w="38626" h="32795" extrusionOk="0">
                  <a:moveTo>
                    <a:pt x="29355" y="0"/>
                  </a:moveTo>
                  <a:lnTo>
                    <a:pt x="29355" y="0"/>
                  </a:lnTo>
                  <a:cubicBezTo>
                    <a:pt x="29421" y="400"/>
                    <a:pt x="29455" y="834"/>
                    <a:pt x="29421" y="1168"/>
                  </a:cubicBezTo>
                  <a:cubicBezTo>
                    <a:pt x="28968" y="4957"/>
                    <a:pt x="16252" y="11827"/>
                    <a:pt x="12184" y="11827"/>
                  </a:cubicBezTo>
                  <a:cubicBezTo>
                    <a:pt x="12062" y="11827"/>
                    <a:pt x="11948" y="11821"/>
                    <a:pt x="11842" y="11809"/>
                  </a:cubicBezTo>
                  <a:cubicBezTo>
                    <a:pt x="8239" y="11342"/>
                    <a:pt x="6338" y="7372"/>
                    <a:pt x="4303" y="4970"/>
                  </a:cubicBezTo>
                  <a:cubicBezTo>
                    <a:pt x="3064" y="3483"/>
                    <a:pt x="1506" y="1791"/>
                    <a:pt x="531" y="1791"/>
                  </a:cubicBezTo>
                  <a:cubicBezTo>
                    <a:pt x="325" y="1791"/>
                    <a:pt x="146" y="1866"/>
                    <a:pt x="0" y="2035"/>
                  </a:cubicBezTo>
                  <a:cubicBezTo>
                    <a:pt x="0" y="2235"/>
                    <a:pt x="0" y="2402"/>
                    <a:pt x="67" y="2635"/>
                  </a:cubicBezTo>
                  <a:cubicBezTo>
                    <a:pt x="934" y="10708"/>
                    <a:pt x="3002" y="11508"/>
                    <a:pt x="3102" y="16178"/>
                  </a:cubicBezTo>
                  <a:cubicBezTo>
                    <a:pt x="3102" y="18480"/>
                    <a:pt x="3469" y="22049"/>
                    <a:pt x="4837" y="25318"/>
                  </a:cubicBezTo>
                  <a:cubicBezTo>
                    <a:pt x="5071" y="25819"/>
                    <a:pt x="5304" y="26352"/>
                    <a:pt x="5604" y="26853"/>
                  </a:cubicBezTo>
                  <a:cubicBezTo>
                    <a:pt x="7105" y="29588"/>
                    <a:pt x="9474" y="31890"/>
                    <a:pt x="13110" y="32523"/>
                  </a:cubicBezTo>
                  <a:cubicBezTo>
                    <a:pt x="14132" y="32702"/>
                    <a:pt x="15284" y="32794"/>
                    <a:pt x="16517" y="32794"/>
                  </a:cubicBezTo>
                  <a:cubicBezTo>
                    <a:pt x="25431" y="32794"/>
                    <a:pt x="38626" y="27959"/>
                    <a:pt x="38127" y="15711"/>
                  </a:cubicBezTo>
                  <a:cubicBezTo>
                    <a:pt x="37927" y="11008"/>
                    <a:pt x="29655" y="334"/>
                    <a:pt x="293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3"/>
            <p:cNvSpPr/>
            <p:nvPr/>
          </p:nvSpPr>
          <p:spPr>
            <a:xfrm>
              <a:off x="2285125" y="3636275"/>
              <a:ext cx="736400" cy="649400"/>
            </a:xfrm>
            <a:custGeom>
              <a:avLst/>
              <a:gdLst/>
              <a:ahLst/>
              <a:cxnLst/>
              <a:rect l="l" t="t" r="r" b="b"/>
              <a:pathLst>
                <a:path w="29456" h="25976" extrusionOk="0">
                  <a:moveTo>
                    <a:pt x="18748" y="1"/>
                  </a:moveTo>
                  <a:cubicBezTo>
                    <a:pt x="18082" y="1"/>
                    <a:pt x="16846" y="387"/>
                    <a:pt x="15345" y="1039"/>
                  </a:cubicBezTo>
                  <a:cubicBezTo>
                    <a:pt x="14345" y="1472"/>
                    <a:pt x="13210" y="2039"/>
                    <a:pt x="12043" y="2707"/>
                  </a:cubicBezTo>
                  <a:cubicBezTo>
                    <a:pt x="10442" y="3641"/>
                    <a:pt x="8741" y="4708"/>
                    <a:pt x="7173" y="5976"/>
                  </a:cubicBezTo>
                  <a:cubicBezTo>
                    <a:pt x="6339" y="6609"/>
                    <a:pt x="5572" y="7277"/>
                    <a:pt x="4838" y="7944"/>
                  </a:cubicBezTo>
                  <a:cubicBezTo>
                    <a:pt x="3570" y="9044"/>
                    <a:pt x="2503" y="10279"/>
                    <a:pt x="1669" y="11513"/>
                  </a:cubicBezTo>
                  <a:cubicBezTo>
                    <a:pt x="1369" y="11980"/>
                    <a:pt x="1068" y="12480"/>
                    <a:pt x="835" y="12981"/>
                  </a:cubicBezTo>
                  <a:cubicBezTo>
                    <a:pt x="268" y="14048"/>
                    <a:pt x="1" y="15149"/>
                    <a:pt x="1" y="16183"/>
                  </a:cubicBezTo>
                  <a:cubicBezTo>
                    <a:pt x="146" y="16014"/>
                    <a:pt x="325" y="15939"/>
                    <a:pt x="529" y="15939"/>
                  </a:cubicBezTo>
                  <a:cubicBezTo>
                    <a:pt x="1496" y="15939"/>
                    <a:pt x="3031" y="17631"/>
                    <a:pt x="4271" y="19118"/>
                  </a:cubicBezTo>
                  <a:cubicBezTo>
                    <a:pt x="6339" y="21520"/>
                    <a:pt x="8240" y="25490"/>
                    <a:pt x="11843" y="25957"/>
                  </a:cubicBezTo>
                  <a:cubicBezTo>
                    <a:pt x="11947" y="25969"/>
                    <a:pt x="12059" y="25975"/>
                    <a:pt x="12179" y="25975"/>
                  </a:cubicBezTo>
                  <a:cubicBezTo>
                    <a:pt x="16188" y="25975"/>
                    <a:pt x="28935" y="19105"/>
                    <a:pt x="29389" y="15316"/>
                  </a:cubicBezTo>
                  <a:cubicBezTo>
                    <a:pt x="29455" y="14982"/>
                    <a:pt x="29422" y="14548"/>
                    <a:pt x="29355" y="14148"/>
                  </a:cubicBezTo>
                  <a:cubicBezTo>
                    <a:pt x="28455" y="9645"/>
                    <a:pt x="21383" y="772"/>
                    <a:pt x="19048" y="38"/>
                  </a:cubicBezTo>
                  <a:cubicBezTo>
                    <a:pt x="18967" y="13"/>
                    <a:pt x="18867" y="1"/>
                    <a:pt x="187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3"/>
            <p:cNvSpPr/>
            <p:nvPr/>
          </p:nvSpPr>
          <p:spPr>
            <a:xfrm>
              <a:off x="2360200" y="3596675"/>
              <a:ext cx="308575" cy="238200"/>
            </a:xfrm>
            <a:custGeom>
              <a:avLst/>
              <a:gdLst/>
              <a:ahLst/>
              <a:cxnLst/>
              <a:rect l="l" t="t" r="r" b="b"/>
              <a:pathLst>
                <a:path w="12343" h="9528" extrusionOk="0">
                  <a:moveTo>
                    <a:pt x="7200" y="1"/>
                  </a:moveTo>
                  <a:cubicBezTo>
                    <a:pt x="6306" y="1"/>
                    <a:pt x="5339" y="238"/>
                    <a:pt x="4337" y="855"/>
                  </a:cubicBezTo>
                  <a:cubicBezTo>
                    <a:pt x="0" y="3523"/>
                    <a:pt x="1835" y="9528"/>
                    <a:pt x="1835" y="9528"/>
                  </a:cubicBezTo>
                  <a:cubicBezTo>
                    <a:pt x="2569" y="8794"/>
                    <a:pt x="3369" y="8193"/>
                    <a:pt x="4170" y="7560"/>
                  </a:cubicBezTo>
                  <a:cubicBezTo>
                    <a:pt x="4170" y="7560"/>
                    <a:pt x="3036" y="4691"/>
                    <a:pt x="5271" y="3290"/>
                  </a:cubicBezTo>
                  <a:cubicBezTo>
                    <a:pt x="5629" y="3080"/>
                    <a:pt x="5997" y="2997"/>
                    <a:pt x="6355" y="2997"/>
                  </a:cubicBezTo>
                  <a:cubicBezTo>
                    <a:pt x="7767" y="2997"/>
                    <a:pt x="9040" y="4291"/>
                    <a:pt x="9040" y="4291"/>
                  </a:cubicBezTo>
                  <a:cubicBezTo>
                    <a:pt x="10207" y="3623"/>
                    <a:pt x="11342" y="3090"/>
                    <a:pt x="12342" y="2623"/>
                  </a:cubicBezTo>
                  <a:cubicBezTo>
                    <a:pt x="12342" y="2623"/>
                    <a:pt x="10174" y="1"/>
                    <a:pt x="72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3"/>
            <p:cNvSpPr/>
            <p:nvPr/>
          </p:nvSpPr>
          <p:spPr>
            <a:xfrm>
              <a:off x="2027450" y="3887650"/>
              <a:ext cx="396975" cy="827775"/>
            </a:xfrm>
            <a:custGeom>
              <a:avLst/>
              <a:gdLst/>
              <a:ahLst/>
              <a:cxnLst/>
              <a:rect l="l" t="t" r="r" b="b"/>
              <a:pathLst>
                <a:path w="15879" h="33111" extrusionOk="0">
                  <a:moveTo>
                    <a:pt x="7779" y="1"/>
                  </a:moveTo>
                  <a:cubicBezTo>
                    <a:pt x="5553" y="1"/>
                    <a:pt x="3066" y="1061"/>
                    <a:pt x="2002" y="4794"/>
                  </a:cubicBezTo>
                  <a:cubicBezTo>
                    <a:pt x="1" y="11965"/>
                    <a:pt x="6272" y="14968"/>
                    <a:pt x="5605" y="20271"/>
                  </a:cubicBezTo>
                  <a:cubicBezTo>
                    <a:pt x="4709" y="27387"/>
                    <a:pt x="6077" y="33111"/>
                    <a:pt x="10401" y="33111"/>
                  </a:cubicBezTo>
                  <a:cubicBezTo>
                    <a:pt x="11875" y="33111"/>
                    <a:pt x="13691" y="32446"/>
                    <a:pt x="15879" y="30946"/>
                  </a:cubicBezTo>
                  <a:cubicBezTo>
                    <a:pt x="15578" y="30445"/>
                    <a:pt x="15345" y="29945"/>
                    <a:pt x="15145" y="29411"/>
                  </a:cubicBezTo>
                  <a:cubicBezTo>
                    <a:pt x="15145" y="29411"/>
                    <a:pt x="13607" y="30067"/>
                    <a:pt x="12099" y="30067"/>
                  </a:cubicBezTo>
                  <a:cubicBezTo>
                    <a:pt x="11085" y="30067"/>
                    <a:pt x="10084" y="29770"/>
                    <a:pt x="9574" y="28777"/>
                  </a:cubicBezTo>
                  <a:cubicBezTo>
                    <a:pt x="8173" y="25975"/>
                    <a:pt x="9874" y="22206"/>
                    <a:pt x="9374" y="18670"/>
                  </a:cubicBezTo>
                  <a:cubicBezTo>
                    <a:pt x="8907" y="15168"/>
                    <a:pt x="4170" y="9664"/>
                    <a:pt x="5338" y="5327"/>
                  </a:cubicBezTo>
                  <a:cubicBezTo>
                    <a:pt x="5965" y="2998"/>
                    <a:pt x="7584" y="2459"/>
                    <a:pt x="8947" y="2459"/>
                  </a:cubicBezTo>
                  <a:cubicBezTo>
                    <a:pt x="10123" y="2459"/>
                    <a:pt x="11109" y="2859"/>
                    <a:pt x="11109" y="2859"/>
                  </a:cubicBezTo>
                  <a:cubicBezTo>
                    <a:pt x="11342" y="2359"/>
                    <a:pt x="11609" y="1925"/>
                    <a:pt x="11942" y="1425"/>
                  </a:cubicBezTo>
                  <a:cubicBezTo>
                    <a:pt x="11624" y="883"/>
                    <a:pt x="9810" y="1"/>
                    <a:pt x="77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3"/>
            <p:cNvSpPr/>
            <p:nvPr/>
          </p:nvSpPr>
          <p:spPr>
            <a:xfrm>
              <a:off x="2279300" y="3631850"/>
              <a:ext cx="751400" cy="662025"/>
            </a:xfrm>
            <a:custGeom>
              <a:avLst/>
              <a:gdLst/>
              <a:ahLst/>
              <a:cxnLst/>
              <a:rect l="l" t="t" r="r" b="b"/>
              <a:pathLst>
                <a:path w="30056" h="26481" extrusionOk="0">
                  <a:moveTo>
                    <a:pt x="19267" y="0"/>
                  </a:moveTo>
                  <a:cubicBezTo>
                    <a:pt x="19210" y="0"/>
                    <a:pt x="19159" y="15"/>
                    <a:pt x="19181" y="15"/>
                  </a:cubicBezTo>
                  <a:cubicBezTo>
                    <a:pt x="19147" y="115"/>
                    <a:pt x="19214" y="215"/>
                    <a:pt x="19314" y="282"/>
                  </a:cubicBezTo>
                  <a:cubicBezTo>
                    <a:pt x="19815" y="482"/>
                    <a:pt x="20282" y="849"/>
                    <a:pt x="20682" y="1216"/>
                  </a:cubicBezTo>
                  <a:cubicBezTo>
                    <a:pt x="21149" y="1616"/>
                    <a:pt x="21516" y="2016"/>
                    <a:pt x="21949" y="2450"/>
                  </a:cubicBezTo>
                  <a:cubicBezTo>
                    <a:pt x="22717" y="3284"/>
                    <a:pt x="23484" y="4185"/>
                    <a:pt x="24184" y="5119"/>
                  </a:cubicBezTo>
                  <a:cubicBezTo>
                    <a:pt x="25619" y="6953"/>
                    <a:pt x="26886" y="8888"/>
                    <a:pt x="27987" y="10956"/>
                  </a:cubicBezTo>
                  <a:cubicBezTo>
                    <a:pt x="28521" y="11990"/>
                    <a:pt x="28988" y="13024"/>
                    <a:pt x="29221" y="14125"/>
                  </a:cubicBezTo>
                  <a:cubicBezTo>
                    <a:pt x="29321" y="14659"/>
                    <a:pt x="29388" y="15192"/>
                    <a:pt x="29221" y="15659"/>
                  </a:cubicBezTo>
                  <a:cubicBezTo>
                    <a:pt x="29055" y="16160"/>
                    <a:pt x="28788" y="16627"/>
                    <a:pt x="28387" y="17027"/>
                  </a:cubicBezTo>
                  <a:cubicBezTo>
                    <a:pt x="27687" y="17894"/>
                    <a:pt x="26820" y="18662"/>
                    <a:pt x="25886" y="19362"/>
                  </a:cubicBezTo>
                  <a:cubicBezTo>
                    <a:pt x="24985" y="20063"/>
                    <a:pt x="24018" y="20696"/>
                    <a:pt x="23017" y="21330"/>
                  </a:cubicBezTo>
                  <a:cubicBezTo>
                    <a:pt x="21015" y="22531"/>
                    <a:pt x="18947" y="23632"/>
                    <a:pt x="16812" y="24499"/>
                  </a:cubicBezTo>
                  <a:cubicBezTo>
                    <a:pt x="15712" y="24899"/>
                    <a:pt x="14644" y="25333"/>
                    <a:pt x="13510" y="25533"/>
                  </a:cubicBezTo>
                  <a:cubicBezTo>
                    <a:pt x="13132" y="25622"/>
                    <a:pt x="12754" y="25667"/>
                    <a:pt x="12396" y="25667"/>
                  </a:cubicBezTo>
                  <a:cubicBezTo>
                    <a:pt x="12217" y="25667"/>
                    <a:pt x="12042" y="25655"/>
                    <a:pt x="11876" y="25633"/>
                  </a:cubicBezTo>
                  <a:cubicBezTo>
                    <a:pt x="11342" y="25566"/>
                    <a:pt x="10842" y="25366"/>
                    <a:pt x="10341" y="25133"/>
                  </a:cubicBezTo>
                  <a:cubicBezTo>
                    <a:pt x="9374" y="24632"/>
                    <a:pt x="8540" y="23832"/>
                    <a:pt x="7806" y="22965"/>
                  </a:cubicBezTo>
                  <a:cubicBezTo>
                    <a:pt x="7039" y="22064"/>
                    <a:pt x="6372" y="21130"/>
                    <a:pt x="5671" y="20163"/>
                  </a:cubicBezTo>
                  <a:cubicBezTo>
                    <a:pt x="4971" y="19229"/>
                    <a:pt x="4170" y="18328"/>
                    <a:pt x="3336" y="17494"/>
                  </a:cubicBezTo>
                  <a:cubicBezTo>
                    <a:pt x="2936" y="17060"/>
                    <a:pt x="2469" y="16660"/>
                    <a:pt x="1969" y="16327"/>
                  </a:cubicBezTo>
                  <a:cubicBezTo>
                    <a:pt x="1668" y="16160"/>
                    <a:pt x="1435" y="15993"/>
                    <a:pt x="1101" y="15893"/>
                  </a:cubicBezTo>
                  <a:lnTo>
                    <a:pt x="834" y="15860"/>
                  </a:lnTo>
                  <a:cubicBezTo>
                    <a:pt x="790" y="15848"/>
                    <a:pt x="753" y="15845"/>
                    <a:pt x="719" y="15845"/>
                  </a:cubicBezTo>
                  <a:cubicBezTo>
                    <a:pt x="653" y="15845"/>
                    <a:pt x="601" y="15860"/>
                    <a:pt x="534" y="15860"/>
                  </a:cubicBezTo>
                  <a:lnTo>
                    <a:pt x="301" y="15993"/>
                  </a:lnTo>
                  <a:cubicBezTo>
                    <a:pt x="201" y="16026"/>
                    <a:pt x="167" y="16060"/>
                    <a:pt x="101" y="16160"/>
                  </a:cubicBezTo>
                  <a:cubicBezTo>
                    <a:pt x="0" y="16226"/>
                    <a:pt x="0" y="16360"/>
                    <a:pt x="101" y="16460"/>
                  </a:cubicBezTo>
                  <a:cubicBezTo>
                    <a:pt x="134" y="16493"/>
                    <a:pt x="184" y="16510"/>
                    <a:pt x="234" y="16510"/>
                  </a:cubicBezTo>
                  <a:cubicBezTo>
                    <a:pt x="284" y="16510"/>
                    <a:pt x="334" y="16493"/>
                    <a:pt x="367" y="16460"/>
                  </a:cubicBezTo>
                  <a:cubicBezTo>
                    <a:pt x="458" y="16347"/>
                    <a:pt x="579" y="16280"/>
                    <a:pt x="732" y="16280"/>
                  </a:cubicBezTo>
                  <a:cubicBezTo>
                    <a:pt x="804" y="16280"/>
                    <a:pt x="882" y="16294"/>
                    <a:pt x="968" y="16327"/>
                  </a:cubicBezTo>
                  <a:cubicBezTo>
                    <a:pt x="1235" y="16393"/>
                    <a:pt x="1468" y="16527"/>
                    <a:pt x="1668" y="16693"/>
                  </a:cubicBezTo>
                  <a:cubicBezTo>
                    <a:pt x="2135" y="17027"/>
                    <a:pt x="2502" y="17461"/>
                    <a:pt x="2936" y="17861"/>
                  </a:cubicBezTo>
                  <a:cubicBezTo>
                    <a:pt x="3703" y="18728"/>
                    <a:pt x="4470" y="19629"/>
                    <a:pt x="5137" y="20563"/>
                  </a:cubicBezTo>
                  <a:cubicBezTo>
                    <a:pt x="5805" y="21497"/>
                    <a:pt x="6472" y="22498"/>
                    <a:pt x="7206" y="23398"/>
                  </a:cubicBezTo>
                  <a:cubicBezTo>
                    <a:pt x="8006" y="24332"/>
                    <a:pt x="8873" y="25166"/>
                    <a:pt x="9974" y="25800"/>
                  </a:cubicBezTo>
                  <a:cubicBezTo>
                    <a:pt x="10508" y="26067"/>
                    <a:pt x="11108" y="26334"/>
                    <a:pt x="11709" y="26400"/>
                  </a:cubicBezTo>
                  <a:cubicBezTo>
                    <a:pt x="11929" y="26449"/>
                    <a:pt x="12184" y="26480"/>
                    <a:pt x="12423" y="26480"/>
                  </a:cubicBezTo>
                  <a:cubicBezTo>
                    <a:pt x="12510" y="26480"/>
                    <a:pt x="12596" y="26476"/>
                    <a:pt x="12676" y="26467"/>
                  </a:cubicBezTo>
                  <a:cubicBezTo>
                    <a:pt x="13010" y="26467"/>
                    <a:pt x="13310" y="26367"/>
                    <a:pt x="13610" y="26334"/>
                  </a:cubicBezTo>
                  <a:cubicBezTo>
                    <a:pt x="14811" y="26067"/>
                    <a:pt x="15878" y="25667"/>
                    <a:pt x="17013" y="25233"/>
                  </a:cubicBezTo>
                  <a:cubicBezTo>
                    <a:pt x="19214" y="24366"/>
                    <a:pt x="21316" y="23298"/>
                    <a:pt x="23350" y="22031"/>
                  </a:cubicBezTo>
                  <a:cubicBezTo>
                    <a:pt x="24351" y="21397"/>
                    <a:pt x="25319" y="20730"/>
                    <a:pt x="26286" y="20029"/>
                  </a:cubicBezTo>
                  <a:cubicBezTo>
                    <a:pt x="27187" y="19295"/>
                    <a:pt x="28121" y="18528"/>
                    <a:pt x="28888" y="17561"/>
                  </a:cubicBezTo>
                  <a:cubicBezTo>
                    <a:pt x="29288" y="17127"/>
                    <a:pt x="29655" y="16560"/>
                    <a:pt x="29855" y="15960"/>
                  </a:cubicBezTo>
                  <a:cubicBezTo>
                    <a:pt x="30055" y="15292"/>
                    <a:pt x="29989" y="14625"/>
                    <a:pt x="29855" y="14025"/>
                  </a:cubicBezTo>
                  <a:cubicBezTo>
                    <a:pt x="29622" y="12824"/>
                    <a:pt x="29088" y="11723"/>
                    <a:pt x="28521" y="10689"/>
                  </a:cubicBezTo>
                  <a:cubicBezTo>
                    <a:pt x="27420" y="8621"/>
                    <a:pt x="26019" y="6653"/>
                    <a:pt x="24551" y="4818"/>
                  </a:cubicBezTo>
                  <a:cubicBezTo>
                    <a:pt x="23817" y="3884"/>
                    <a:pt x="23017" y="3017"/>
                    <a:pt x="22183" y="2183"/>
                  </a:cubicBezTo>
                  <a:cubicBezTo>
                    <a:pt x="21783" y="1783"/>
                    <a:pt x="21349" y="1349"/>
                    <a:pt x="20915" y="982"/>
                  </a:cubicBezTo>
                  <a:cubicBezTo>
                    <a:pt x="20448" y="615"/>
                    <a:pt x="19981" y="215"/>
                    <a:pt x="19348" y="15"/>
                  </a:cubicBezTo>
                  <a:cubicBezTo>
                    <a:pt x="19325" y="4"/>
                    <a:pt x="19296" y="0"/>
                    <a:pt x="192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3"/>
            <p:cNvSpPr/>
            <p:nvPr/>
          </p:nvSpPr>
          <p:spPr>
            <a:xfrm rot="-2170665">
              <a:off x="2459901" y="4739872"/>
              <a:ext cx="198028" cy="282554"/>
            </a:xfrm>
            <a:custGeom>
              <a:avLst/>
              <a:gdLst/>
              <a:ahLst/>
              <a:cxnLst/>
              <a:rect l="l" t="t" r="r" b="b"/>
              <a:pathLst>
                <a:path w="7921" h="11302" extrusionOk="0">
                  <a:moveTo>
                    <a:pt x="66" y="1"/>
                  </a:moveTo>
                  <a:cubicBezTo>
                    <a:pt x="37" y="1"/>
                    <a:pt x="0" y="33"/>
                    <a:pt x="0" y="53"/>
                  </a:cubicBezTo>
                  <a:cubicBezTo>
                    <a:pt x="101" y="2722"/>
                    <a:pt x="534" y="5424"/>
                    <a:pt x="2002" y="7692"/>
                  </a:cubicBezTo>
                  <a:cubicBezTo>
                    <a:pt x="3149" y="9494"/>
                    <a:pt x="5197" y="11297"/>
                    <a:pt x="7450" y="11297"/>
                  </a:cubicBezTo>
                  <a:cubicBezTo>
                    <a:pt x="7491" y="11297"/>
                    <a:pt x="7532" y="11296"/>
                    <a:pt x="7573" y="11295"/>
                  </a:cubicBezTo>
                  <a:cubicBezTo>
                    <a:pt x="7594" y="11300"/>
                    <a:pt x="7614" y="11302"/>
                    <a:pt x="7633" y="11302"/>
                  </a:cubicBezTo>
                  <a:cubicBezTo>
                    <a:pt x="7881" y="11302"/>
                    <a:pt x="7920" y="10923"/>
                    <a:pt x="7673" y="10861"/>
                  </a:cubicBezTo>
                  <a:cubicBezTo>
                    <a:pt x="6605" y="10561"/>
                    <a:pt x="5604" y="10227"/>
                    <a:pt x="4704" y="9560"/>
                  </a:cubicBezTo>
                  <a:cubicBezTo>
                    <a:pt x="3770" y="8893"/>
                    <a:pt x="3036" y="8059"/>
                    <a:pt x="2436" y="7092"/>
                  </a:cubicBezTo>
                  <a:cubicBezTo>
                    <a:pt x="1101" y="5024"/>
                    <a:pt x="568" y="2455"/>
                    <a:pt x="101" y="53"/>
                  </a:cubicBezTo>
                  <a:cubicBezTo>
                    <a:pt x="101" y="14"/>
                    <a:pt x="85" y="1"/>
                    <a:pt x="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3"/>
            <p:cNvSpPr/>
            <p:nvPr/>
          </p:nvSpPr>
          <p:spPr>
            <a:xfrm rot="-2170665">
              <a:off x="2524580" y="4800767"/>
              <a:ext cx="130977" cy="147627"/>
            </a:xfrm>
            <a:custGeom>
              <a:avLst/>
              <a:gdLst/>
              <a:ahLst/>
              <a:cxnLst/>
              <a:rect l="l" t="t" r="r" b="b"/>
              <a:pathLst>
                <a:path w="5239" h="5905" extrusionOk="0">
                  <a:moveTo>
                    <a:pt x="94" y="0"/>
                  </a:moveTo>
                  <a:cubicBezTo>
                    <a:pt x="45" y="0"/>
                    <a:pt x="0" y="45"/>
                    <a:pt x="0" y="134"/>
                  </a:cubicBezTo>
                  <a:cubicBezTo>
                    <a:pt x="334" y="1368"/>
                    <a:pt x="934" y="2502"/>
                    <a:pt x="1768" y="3503"/>
                  </a:cubicBezTo>
                  <a:cubicBezTo>
                    <a:pt x="2569" y="4504"/>
                    <a:pt x="3603" y="5404"/>
                    <a:pt x="4837" y="5871"/>
                  </a:cubicBezTo>
                  <a:cubicBezTo>
                    <a:pt x="4874" y="5894"/>
                    <a:pt x="4909" y="5905"/>
                    <a:pt x="4942" y="5905"/>
                  </a:cubicBezTo>
                  <a:cubicBezTo>
                    <a:pt x="5143" y="5905"/>
                    <a:pt x="5238" y="5510"/>
                    <a:pt x="5037" y="5338"/>
                  </a:cubicBezTo>
                  <a:cubicBezTo>
                    <a:pt x="4537" y="5004"/>
                    <a:pt x="4003" y="4704"/>
                    <a:pt x="3503" y="4337"/>
                  </a:cubicBezTo>
                  <a:cubicBezTo>
                    <a:pt x="3002" y="3970"/>
                    <a:pt x="2535" y="3570"/>
                    <a:pt x="2168" y="3136"/>
                  </a:cubicBezTo>
                  <a:cubicBezTo>
                    <a:pt x="1335" y="2235"/>
                    <a:pt x="601" y="1168"/>
                    <a:pt x="167" y="34"/>
                  </a:cubicBezTo>
                  <a:cubicBezTo>
                    <a:pt x="145" y="11"/>
                    <a:pt x="119" y="0"/>
                    <a:pt x="9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3"/>
            <p:cNvSpPr/>
            <p:nvPr/>
          </p:nvSpPr>
          <p:spPr>
            <a:xfrm>
              <a:off x="2752975" y="4231800"/>
              <a:ext cx="301900" cy="208850"/>
            </a:xfrm>
            <a:custGeom>
              <a:avLst/>
              <a:gdLst/>
              <a:ahLst/>
              <a:cxnLst/>
              <a:rect l="l" t="t" r="r" b="b"/>
              <a:pathLst>
                <a:path w="12076" h="8354" extrusionOk="0">
                  <a:moveTo>
                    <a:pt x="10875" y="1"/>
                  </a:moveTo>
                  <a:cubicBezTo>
                    <a:pt x="9507" y="1"/>
                    <a:pt x="501" y="5071"/>
                    <a:pt x="0" y="6405"/>
                  </a:cubicBezTo>
                  <a:cubicBezTo>
                    <a:pt x="0" y="6405"/>
                    <a:pt x="2770" y="8353"/>
                    <a:pt x="4152" y="8353"/>
                  </a:cubicBezTo>
                  <a:cubicBezTo>
                    <a:pt x="4217" y="8353"/>
                    <a:pt x="4278" y="8349"/>
                    <a:pt x="4337" y="8340"/>
                  </a:cubicBezTo>
                  <a:cubicBezTo>
                    <a:pt x="5738" y="8140"/>
                    <a:pt x="11408" y="5338"/>
                    <a:pt x="11875" y="4170"/>
                  </a:cubicBezTo>
                  <a:cubicBezTo>
                    <a:pt x="12076" y="3637"/>
                    <a:pt x="10875" y="1"/>
                    <a:pt x="108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3"/>
            <p:cNvSpPr/>
            <p:nvPr/>
          </p:nvSpPr>
          <p:spPr>
            <a:xfrm>
              <a:off x="2740450" y="4232650"/>
              <a:ext cx="404425" cy="391250"/>
            </a:xfrm>
            <a:custGeom>
              <a:avLst/>
              <a:gdLst/>
              <a:ahLst/>
              <a:cxnLst/>
              <a:rect l="l" t="t" r="r" b="b"/>
              <a:pathLst>
                <a:path w="16177" h="15650" extrusionOk="0">
                  <a:moveTo>
                    <a:pt x="11376" y="0"/>
                  </a:moveTo>
                  <a:cubicBezTo>
                    <a:pt x="11376" y="0"/>
                    <a:pt x="12643" y="3603"/>
                    <a:pt x="12376" y="4170"/>
                  </a:cubicBezTo>
                  <a:cubicBezTo>
                    <a:pt x="11876" y="5337"/>
                    <a:pt x="6205" y="8139"/>
                    <a:pt x="4838" y="8339"/>
                  </a:cubicBezTo>
                  <a:cubicBezTo>
                    <a:pt x="4780" y="8348"/>
                    <a:pt x="4719" y="8353"/>
                    <a:pt x="4654" y="8353"/>
                  </a:cubicBezTo>
                  <a:cubicBezTo>
                    <a:pt x="3298" y="8353"/>
                    <a:pt x="501" y="6438"/>
                    <a:pt x="501" y="6438"/>
                  </a:cubicBezTo>
                  <a:lnTo>
                    <a:pt x="501" y="6438"/>
                  </a:lnTo>
                  <a:cubicBezTo>
                    <a:pt x="1" y="7772"/>
                    <a:pt x="3537" y="15478"/>
                    <a:pt x="5205" y="15645"/>
                  </a:cubicBezTo>
                  <a:cubicBezTo>
                    <a:pt x="5245" y="15648"/>
                    <a:pt x="5286" y="15650"/>
                    <a:pt x="5330" y="15650"/>
                  </a:cubicBezTo>
                  <a:cubicBezTo>
                    <a:pt x="7861" y="15650"/>
                    <a:pt x="16176" y="10003"/>
                    <a:pt x="16012" y="7839"/>
                  </a:cubicBezTo>
                  <a:cubicBezTo>
                    <a:pt x="15879" y="5637"/>
                    <a:pt x="11976" y="0"/>
                    <a:pt x="113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3"/>
            <p:cNvSpPr/>
            <p:nvPr/>
          </p:nvSpPr>
          <p:spPr>
            <a:xfrm>
              <a:off x="2599525" y="4201775"/>
              <a:ext cx="112600" cy="134600"/>
            </a:xfrm>
            <a:custGeom>
              <a:avLst/>
              <a:gdLst/>
              <a:ahLst/>
              <a:cxnLst/>
              <a:rect l="l" t="t" r="r" b="b"/>
              <a:pathLst>
                <a:path w="4504" h="5384" extrusionOk="0">
                  <a:moveTo>
                    <a:pt x="2803" y="1"/>
                  </a:moveTo>
                  <a:cubicBezTo>
                    <a:pt x="2336" y="34"/>
                    <a:pt x="1" y="868"/>
                    <a:pt x="34" y="1202"/>
                  </a:cubicBezTo>
                  <a:cubicBezTo>
                    <a:pt x="101" y="1769"/>
                    <a:pt x="1101" y="5238"/>
                    <a:pt x="1635" y="5371"/>
                  </a:cubicBezTo>
                  <a:cubicBezTo>
                    <a:pt x="1669" y="5380"/>
                    <a:pt x="1709" y="5384"/>
                    <a:pt x="1756" y="5384"/>
                  </a:cubicBezTo>
                  <a:cubicBezTo>
                    <a:pt x="2454" y="5384"/>
                    <a:pt x="4504" y="4489"/>
                    <a:pt x="4504" y="3770"/>
                  </a:cubicBezTo>
                  <a:cubicBezTo>
                    <a:pt x="4504" y="3036"/>
                    <a:pt x="3136" y="1"/>
                    <a:pt x="28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3"/>
            <p:cNvSpPr/>
            <p:nvPr/>
          </p:nvSpPr>
          <p:spPr>
            <a:xfrm>
              <a:off x="2898900" y="4022500"/>
              <a:ext cx="117625" cy="137600"/>
            </a:xfrm>
            <a:custGeom>
              <a:avLst/>
              <a:gdLst/>
              <a:ahLst/>
              <a:cxnLst/>
              <a:rect l="l" t="t" r="r" b="b"/>
              <a:pathLst>
                <a:path w="4705" h="5504" extrusionOk="0">
                  <a:moveTo>
                    <a:pt x="2236" y="0"/>
                  </a:moveTo>
                  <a:cubicBezTo>
                    <a:pt x="1802" y="0"/>
                    <a:pt x="301" y="1034"/>
                    <a:pt x="134" y="1568"/>
                  </a:cubicBezTo>
                  <a:cubicBezTo>
                    <a:pt x="1" y="2035"/>
                    <a:pt x="1702" y="5504"/>
                    <a:pt x="2403" y="5504"/>
                  </a:cubicBezTo>
                  <a:cubicBezTo>
                    <a:pt x="3103" y="5504"/>
                    <a:pt x="4704" y="4503"/>
                    <a:pt x="4704" y="3736"/>
                  </a:cubicBezTo>
                  <a:cubicBezTo>
                    <a:pt x="4704" y="2902"/>
                    <a:pt x="2836" y="0"/>
                    <a:pt x="22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3"/>
            <p:cNvSpPr/>
            <p:nvPr/>
          </p:nvSpPr>
          <p:spPr>
            <a:xfrm>
              <a:off x="2582025" y="3974125"/>
              <a:ext cx="60050" cy="58025"/>
            </a:xfrm>
            <a:custGeom>
              <a:avLst/>
              <a:gdLst/>
              <a:ahLst/>
              <a:cxnLst/>
              <a:rect l="l" t="t" r="r" b="b"/>
              <a:pathLst>
                <a:path w="2402" h="2321" extrusionOk="0">
                  <a:moveTo>
                    <a:pt x="901" y="0"/>
                  </a:moveTo>
                  <a:cubicBezTo>
                    <a:pt x="834" y="0"/>
                    <a:pt x="734" y="34"/>
                    <a:pt x="667" y="34"/>
                  </a:cubicBezTo>
                  <a:cubicBezTo>
                    <a:pt x="567" y="100"/>
                    <a:pt x="500" y="134"/>
                    <a:pt x="467" y="167"/>
                  </a:cubicBezTo>
                  <a:cubicBezTo>
                    <a:pt x="367" y="200"/>
                    <a:pt x="334" y="267"/>
                    <a:pt x="300" y="301"/>
                  </a:cubicBezTo>
                  <a:lnTo>
                    <a:pt x="67" y="501"/>
                  </a:lnTo>
                  <a:cubicBezTo>
                    <a:pt x="33" y="534"/>
                    <a:pt x="33" y="601"/>
                    <a:pt x="33" y="601"/>
                  </a:cubicBezTo>
                  <a:cubicBezTo>
                    <a:pt x="0" y="634"/>
                    <a:pt x="0" y="701"/>
                    <a:pt x="33" y="768"/>
                  </a:cubicBezTo>
                  <a:cubicBezTo>
                    <a:pt x="50" y="784"/>
                    <a:pt x="83" y="793"/>
                    <a:pt x="117" y="793"/>
                  </a:cubicBezTo>
                  <a:cubicBezTo>
                    <a:pt x="150" y="793"/>
                    <a:pt x="184" y="784"/>
                    <a:pt x="200" y="768"/>
                  </a:cubicBezTo>
                  <a:cubicBezTo>
                    <a:pt x="200" y="768"/>
                    <a:pt x="234" y="768"/>
                    <a:pt x="300" y="701"/>
                  </a:cubicBezTo>
                  <a:cubicBezTo>
                    <a:pt x="334" y="667"/>
                    <a:pt x="400" y="634"/>
                    <a:pt x="500" y="601"/>
                  </a:cubicBezTo>
                  <a:cubicBezTo>
                    <a:pt x="534" y="534"/>
                    <a:pt x="567" y="534"/>
                    <a:pt x="634" y="534"/>
                  </a:cubicBezTo>
                  <a:cubicBezTo>
                    <a:pt x="667" y="501"/>
                    <a:pt x="701" y="501"/>
                    <a:pt x="801" y="501"/>
                  </a:cubicBezTo>
                  <a:cubicBezTo>
                    <a:pt x="823" y="501"/>
                    <a:pt x="860" y="486"/>
                    <a:pt x="902" y="486"/>
                  </a:cubicBezTo>
                  <a:cubicBezTo>
                    <a:pt x="923" y="486"/>
                    <a:pt x="945" y="490"/>
                    <a:pt x="967" y="501"/>
                  </a:cubicBezTo>
                  <a:lnTo>
                    <a:pt x="1034" y="501"/>
                  </a:lnTo>
                  <a:cubicBezTo>
                    <a:pt x="667" y="701"/>
                    <a:pt x="534" y="1201"/>
                    <a:pt x="734" y="1702"/>
                  </a:cubicBezTo>
                  <a:cubicBezTo>
                    <a:pt x="909" y="2077"/>
                    <a:pt x="1234" y="2321"/>
                    <a:pt x="1555" y="2321"/>
                  </a:cubicBezTo>
                  <a:cubicBezTo>
                    <a:pt x="1662" y="2321"/>
                    <a:pt x="1768" y="2294"/>
                    <a:pt x="1868" y="2235"/>
                  </a:cubicBezTo>
                  <a:cubicBezTo>
                    <a:pt x="2302" y="2102"/>
                    <a:pt x="2402" y="1535"/>
                    <a:pt x="2202" y="1034"/>
                  </a:cubicBezTo>
                  <a:cubicBezTo>
                    <a:pt x="2035" y="601"/>
                    <a:pt x="1868" y="434"/>
                    <a:pt x="1835" y="367"/>
                  </a:cubicBezTo>
                  <a:cubicBezTo>
                    <a:pt x="1801" y="334"/>
                    <a:pt x="1701" y="301"/>
                    <a:pt x="1668" y="200"/>
                  </a:cubicBezTo>
                  <a:cubicBezTo>
                    <a:pt x="1635" y="167"/>
                    <a:pt x="1535" y="134"/>
                    <a:pt x="1468" y="100"/>
                  </a:cubicBezTo>
                  <a:cubicBezTo>
                    <a:pt x="1368" y="34"/>
                    <a:pt x="1301" y="0"/>
                    <a:pt x="1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3"/>
            <p:cNvSpPr/>
            <p:nvPr/>
          </p:nvSpPr>
          <p:spPr>
            <a:xfrm>
              <a:off x="2747975" y="3894900"/>
              <a:ext cx="60050" cy="58025"/>
            </a:xfrm>
            <a:custGeom>
              <a:avLst/>
              <a:gdLst/>
              <a:ahLst/>
              <a:cxnLst/>
              <a:rect l="l" t="t" r="r" b="b"/>
              <a:pathLst>
                <a:path w="2402" h="2321" extrusionOk="0">
                  <a:moveTo>
                    <a:pt x="901" y="0"/>
                  </a:moveTo>
                  <a:cubicBezTo>
                    <a:pt x="834" y="0"/>
                    <a:pt x="734" y="34"/>
                    <a:pt x="667" y="34"/>
                  </a:cubicBezTo>
                  <a:cubicBezTo>
                    <a:pt x="567" y="100"/>
                    <a:pt x="501" y="134"/>
                    <a:pt x="434" y="167"/>
                  </a:cubicBezTo>
                  <a:cubicBezTo>
                    <a:pt x="367" y="201"/>
                    <a:pt x="334" y="267"/>
                    <a:pt x="267" y="301"/>
                  </a:cubicBezTo>
                  <a:lnTo>
                    <a:pt x="67" y="501"/>
                  </a:lnTo>
                  <a:cubicBezTo>
                    <a:pt x="34" y="534"/>
                    <a:pt x="34" y="601"/>
                    <a:pt x="34" y="601"/>
                  </a:cubicBezTo>
                  <a:cubicBezTo>
                    <a:pt x="0" y="634"/>
                    <a:pt x="0" y="701"/>
                    <a:pt x="34" y="768"/>
                  </a:cubicBezTo>
                  <a:cubicBezTo>
                    <a:pt x="50" y="784"/>
                    <a:pt x="84" y="793"/>
                    <a:pt x="117" y="793"/>
                  </a:cubicBezTo>
                  <a:cubicBezTo>
                    <a:pt x="150" y="793"/>
                    <a:pt x="184" y="784"/>
                    <a:pt x="200" y="768"/>
                  </a:cubicBezTo>
                  <a:cubicBezTo>
                    <a:pt x="200" y="768"/>
                    <a:pt x="234" y="768"/>
                    <a:pt x="267" y="701"/>
                  </a:cubicBezTo>
                  <a:cubicBezTo>
                    <a:pt x="334" y="668"/>
                    <a:pt x="400" y="634"/>
                    <a:pt x="501" y="601"/>
                  </a:cubicBezTo>
                  <a:cubicBezTo>
                    <a:pt x="534" y="534"/>
                    <a:pt x="567" y="534"/>
                    <a:pt x="601" y="534"/>
                  </a:cubicBezTo>
                  <a:cubicBezTo>
                    <a:pt x="667" y="501"/>
                    <a:pt x="701" y="501"/>
                    <a:pt x="767" y="501"/>
                  </a:cubicBezTo>
                  <a:cubicBezTo>
                    <a:pt x="812" y="501"/>
                    <a:pt x="856" y="486"/>
                    <a:pt x="891" y="486"/>
                  </a:cubicBezTo>
                  <a:cubicBezTo>
                    <a:pt x="908" y="486"/>
                    <a:pt x="923" y="490"/>
                    <a:pt x="934" y="501"/>
                  </a:cubicBezTo>
                  <a:lnTo>
                    <a:pt x="1034" y="501"/>
                  </a:lnTo>
                  <a:cubicBezTo>
                    <a:pt x="667" y="701"/>
                    <a:pt x="534" y="1201"/>
                    <a:pt x="734" y="1702"/>
                  </a:cubicBezTo>
                  <a:cubicBezTo>
                    <a:pt x="884" y="2077"/>
                    <a:pt x="1203" y="2321"/>
                    <a:pt x="1536" y="2321"/>
                  </a:cubicBezTo>
                  <a:cubicBezTo>
                    <a:pt x="1647" y="2321"/>
                    <a:pt x="1760" y="2294"/>
                    <a:pt x="1868" y="2235"/>
                  </a:cubicBezTo>
                  <a:cubicBezTo>
                    <a:pt x="2268" y="2069"/>
                    <a:pt x="2402" y="1535"/>
                    <a:pt x="2202" y="1034"/>
                  </a:cubicBezTo>
                  <a:cubicBezTo>
                    <a:pt x="2035" y="601"/>
                    <a:pt x="1868" y="434"/>
                    <a:pt x="1835" y="367"/>
                  </a:cubicBezTo>
                  <a:cubicBezTo>
                    <a:pt x="1768" y="334"/>
                    <a:pt x="1701" y="301"/>
                    <a:pt x="1668" y="201"/>
                  </a:cubicBezTo>
                  <a:cubicBezTo>
                    <a:pt x="1601" y="167"/>
                    <a:pt x="1535" y="134"/>
                    <a:pt x="1435" y="100"/>
                  </a:cubicBezTo>
                  <a:cubicBezTo>
                    <a:pt x="1368" y="34"/>
                    <a:pt x="1268" y="0"/>
                    <a:pt x="1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3"/>
            <p:cNvSpPr/>
            <p:nvPr/>
          </p:nvSpPr>
          <p:spPr>
            <a:xfrm>
              <a:off x="2808000" y="3907550"/>
              <a:ext cx="145150" cy="128150"/>
            </a:xfrm>
            <a:custGeom>
              <a:avLst/>
              <a:gdLst/>
              <a:ahLst/>
              <a:cxnLst/>
              <a:rect l="l" t="t" r="r" b="b"/>
              <a:pathLst>
                <a:path w="5806" h="5126" extrusionOk="0">
                  <a:moveTo>
                    <a:pt x="2919" y="1"/>
                  </a:moveTo>
                  <a:cubicBezTo>
                    <a:pt x="2547" y="1"/>
                    <a:pt x="2167" y="84"/>
                    <a:pt x="1802" y="262"/>
                  </a:cubicBezTo>
                  <a:cubicBezTo>
                    <a:pt x="535" y="829"/>
                    <a:pt x="1" y="2363"/>
                    <a:pt x="601" y="3664"/>
                  </a:cubicBezTo>
                  <a:cubicBezTo>
                    <a:pt x="1009" y="4576"/>
                    <a:pt x="1919" y="5126"/>
                    <a:pt x="2881" y="5126"/>
                  </a:cubicBezTo>
                  <a:cubicBezTo>
                    <a:pt x="3256" y="5126"/>
                    <a:pt x="3639" y="5043"/>
                    <a:pt x="4004" y="4865"/>
                  </a:cubicBezTo>
                  <a:cubicBezTo>
                    <a:pt x="5271" y="4298"/>
                    <a:pt x="5805" y="2763"/>
                    <a:pt x="5205" y="1462"/>
                  </a:cubicBezTo>
                  <a:cubicBezTo>
                    <a:pt x="4772" y="550"/>
                    <a:pt x="3874" y="1"/>
                    <a:pt x="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3"/>
            <p:cNvSpPr/>
            <p:nvPr/>
          </p:nvSpPr>
          <p:spPr>
            <a:xfrm>
              <a:off x="2512800" y="4045150"/>
              <a:ext cx="145125" cy="128300"/>
            </a:xfrm>
            <a:custGeom>
              <a:avLst/>
              <a:gdLst/>
              <a:ahLst/>
              <a:cxnLst/>
              <a:rect l="l" t="t" r="r" b="b"/>
              <a:pathLst>
                <a:path w="5805" h="5132" extrusionOk="0">
                  <a:moveTo>
                    <a:pt x="2919" y="1"/>
                  </a:moveTo>
                  <a:cubicBezTo>
                    <a:pt x="2547" y="1"/>
                    <a:pt x="2166" y="84"/>
                    <a:pt x="1802" y="262"/>
                  </a:cubicBezTo>
                  <a:cubicBezTo>
                    <a:pt x="568" y="829"/>
                    <a:pt x="0" y="2363"/>
                    <a:pt x="601" y="3664"/>
                  </a:cubicBezTo>
                  <a:cubicBezTo>
                    <a:pt x="1006" y="4594"/>
                    <a:pt x="1922" y="5131"/>
                    <a:pt x="2875" y="5131"/>
                  </a:cubicBezTo>
                  <a:cubicBezTo>
                    <a:pt x="3255" y="5131"/>
                    <a:pt x="3642" y="5046"/>
                    <a:pt x="4003" y="4865"/>
                  </a:cubicBezTo>
                  <a:cubicBezTo>
                    <a:pt x="5271" y="4298"/>
                    <a:pt x="5805" y="2763"/>
                    <a:pt x="5238" y="1462"/>
                  </a:cubicBezTo>
                  <a:cubicBezTo>
                    <a:pt x="4781" y="550"/>
                    <a:pt x="3876" y="1"/>
                    <a:pt x="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3"/>
            <p:cNvSpPr/>
            <p:nvPr/>
          </p:nvSpPr>
          <p:spPr>
            <a:xfrm>
              <a:off x="2692925" y="4006000"/>
              <a:ext cx="85925" cy="57825"/>
            </a:xfrm>
            <a:custGeom>
              <a:avLst/>
              <a:gdLst/>
              <a:ahLst/>
              <a:cxnLst/>
              <a:rect l="l" t="t" r="r" b="b"/>
              <a:pathLst>
                <a:path w="3437" h="2313" extrusionOk="0">
                  <a:moveTo>
                    <a:pt x="2302" y="0"/>
                  </a:moveTo>
                  <a:cubicBezTo>
                    <a:pt x="2017" y="0"/>
                    <a:pt x="1713" y="48"/>
                    <a:pt x="1435" y="193"/>
                  </a:cubicBezTo>
                  <a:cubicBezTo>
                    <a:pt x="101" y="860"/>
                    <a:pt x="1" y="2161"/>
                    <a:pt x="1" y="2161"/>
                  </a:cubicBezTo>
                  <a:cubicBezTo>
                    <a:pt x="285" y="2256"/>
                    <a:pt x="591" y="2312"/>
                    <a:pt x="902" y="2312"/>
                  </a:cubicBezTo>
                  <a:cubicBezTo>
                    <a:pt x="1356" y="2312"/>
                    <a:pt x="1819" y="2192"/>
                    <a:pt x="2236" y="1894"/>
                  </a:cubicBezTo>
                  <a:cubicBezTo>
                    <a:pt x="2936" y="1427"/>
                    <a:pt x="3270" y="827"/>
                    <a:pt x="3436" y="193"/>
                  </a:cubicBezTo>
                  <a:cubicBezTo>
                    <a:pt x="3370" y="193"/>
                    <a:pt x="2873" y="0"/>
                    <a:pt x="23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3"/>
            <p:cNvSpPr/>
            <p:nvPr/>
          </p:nvSpPr>
          <p:spPr>
            <a:xfrm>
              <a:off x="2657075" y="3954825"/>
              <a:ext cx="128450" cy="105225"/>
            </a:xfrm>
            <a:custGeom>
              <a:avLst/>
              <a:gdLst/>
              <a:ahLst/>
              <a:cxnLst/>
              <a:rect l="l" t="t" r="r" b="b"/>
              <a:pathLst>
                <a:path w="5138" h="4209" extrusionOk="0">
                  <a:moveTo>
                    <a:pt x="4071" y="1"/>
                  </a:moveTo>
                  <a:cubicBezTo>
                    <a:pt x="3565" y="1"/>
                    <a:pt x="2643" y="370"/>
                    <a:pt x="1768" y="906"/>
                  </a:cubicBezTo>
                  <a:cubicBezTo>
                    <a:pt x="834" y="1540"/>
                    <a:pt x="0" y="2307"/>
                    <a:pt x="34" y="2941"/>
                  </a:cubicBezTo>
                  <a:cubicBezTo>
                    <a:pt x="67" y="3374"/>
                    <a:pt x="667" y="3941"/>
                    <a:pt x="1435" y="4208"/>
                  </a:cubicBezTo>
                  <a:cubicBezTo>
                    <a:pt x="1435" y="4208"/>
                    <a:pt x="1568" y="2907"/>
                    <a:pt x="2869" y="2240"/>
                  </a:cubicBezTo>
                  <a:cubicBezTo>
                    <a:pt x="3158" y="2090"/>
                    <a:pt x="3479" y="2040"/>
                    <a:pt x="3778" y="2040"/>
                  </a:cubicBezTo>
                  <a:cubicBezTo>
                    <a:pt x="4341" y="2040"/>
                    <a:pt x="4827" y="2218"/>
                    <a:pt x="4870" y="2240"/>
                  </a:cubicBezTo>
                  <a:cubicBezTo>
                    <a:pt x="5137" y="1239"/>
                    <a:pt x="4737" y="239"/>
                    <a:pt x="4303" y="38"/>
                  </a:cubicBezTo>
                  <a:cubicBezTo>
                    <a:pt x="4242" y="13"/>
                    <a:pt x="4163" y="1"/>
                    <a:pt x="40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2" name="Google Shape;682;p33"/>
          <p:cNvSpPr/>
          <p:nvPr/>
        </p:nvSpPr>
        <p:spPr>
          <a:xfrm>
            <a:off x="7496549" y="3592275"/>
            <a:ext cx="1647382" cy="1551152"/>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3"/>
          <p:cNvSpPr/>
          <p:nvPr/>
        </p:nvSpPr>
        <p:spPr>
          <a:xfrm rot="10487565">
            <a:off x="-202657" y="-196435"/>
            <a:ext cx="1845297" cy="2595765"/>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3"/>
          <p:cNvSpPr/>
          <p:nvPr/>
        </p:nvSpPr>
        <p:spPr>
          <a:xfrm rot="3807589" flipH="1">
            <a:off x="1111110" y="661663"/>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3"/>
          <p:cNvSpPr/>
          <p:nvPr/>
        </p:nvSpPr>
        <p:spPr>
          <a:xfrm rot="3807589" flipH="1">
            <a:off x="813646" y="562508"/>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3"/>
          <p:cNvSpPr/>
          <p:nvPr/>
        </p:nvSpPr>
        <p:spPr>
          <a:xfrm rot="3807582" flipH="1">
            <a:off x="7955125" y="4554512"/>
            <a:ext cx="161995" cy="162043"/>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3"/>
          <p:cNvSpPr txBox="1">
            <a:spLocks noGrp="1"/>
          </p:cNvSpPr>
          <p:nvPr>
            <p:ph type="ctrTitle"/>
          </p:nvPr>
        </p:nvSpPr>
        <p:spPr>
          <a:xfrm flipH="1">
            <a:off x="5323900" y="2522575"/>
            <a:ext cx="16845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688" name="Google Shape;688;p33"/>
          <p:cNvSpPr txBox="1">
            <a:spLocks noGrp="1"/>
          </p:cNvSpPr>
          <p:nvPr>
            <p:ph type="subTitle" idx="1"/>
          </p:nvPr>
        </p:nvSpPr>
        <p:spPr>
          <a:xfrm flipH="1">
            <a:off x="5323900" y="2984025"/>
            <a:ext cx="2820900" cy="1107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2">
  <p:cSld name="CUSTOM_19">
    <p:spTree>
      <p:nvGrpSpPr>
        <p:cNvPr id="1" name="Shape 729"/>
        <p:cNvGrpSpPr/>
        <p:nvPr/>
      </p:nvGrpSpPr>
      <p:grpSpPr>
        <a:xfrm>
          <a:off x="0" y="0"/>
          <a:ext cx="0" cy="0"/>
          <a:chOff x="0" y="0"/>
          <a:chExt cx="0" cy="0"/>
        </a:xfrm>
      </p:grpSpPr>
      <p:sp>
        <p:nvSpPr>
          <p:cNvPr id="730" name="Google Shape;730;p37"/>
          <p:cNvSpPr txBox="1">
            <a:spLocks noGrp="1"/>
          </p:cNvSpPr>
          <p:nvPr>
            <p:ph type="title"/>
          </p:nvPr>
        </p:nvSpPr>
        <p:spPr>
          <a:xfrm>
            <a:off x="713213" y="967800"/>
            <a:ext cx="3590400" cy="11538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31" name="Google Shape;731;p37"/>
          <p:cNvSpPr txBox="1">
            <a:spLocks noGrp="1"/>
          </p:cNvSpPr>
          <p:nvPr>
            <p:ph type="subTitle" idx="1"/>
          </p:nvPr>
        </p:nvSpPr>
        <p:spPr>
          <a:xfrm flipH="1">
            <a:off x="5528062" y="1315700"/>
            <a:ext cx="2676600" cy="10389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32" name="Google Shape;732;p37"/>
          <p:cNvSpPr txBox="1">
            <a:spLocks noGrp="1"/>
          </p:cNvSpPr>
          <p:nvPr>
            <p:ph type="title" idx="2"/>
          </p:nvPr>
        </p:nvSpPr>
        <p:spPr>
          <a:xfrm>
            <a:off x="5528463" y="967800"/>
            <a:ext cx="2676600" cy="3480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733" name="Google Shape;733;p37"/>
          <p:cNvSpPr txBox="1">
            <a:spLocks noGrp="1"/>
          </p:cNvSpPr>
          <p:nvPr>
            <p:ph type="subTitle" idx="3"/>
          </p:nvPr>
        </p:nvSpPr>
        <p:spPr>
          <a:xfrm flipH="1">
            <a:off x="5528062" y="3136800"/>
            <a:ext cx="2676600" cy="10389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34" name="Google Shape;734;p37"/>
          <p:cNvSpPr txBox="1">
            <a:spLocks noGrp="1"/>
          </p:cNvSpPr>
          <p:nvPr>
            <p:ph type="title" idx="4"/>
          </p:nvPr>
        </p:nvSpPr>
        <p:spPr>
          <a:xfrm>
            <a:off x="5528463" y="2788900"/>
            <a:ext cx="2676600" cy="3480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735" name="Google Shape;735;p37"/>
          <p:cNvSpPr/>
          <p:nvPr/>
        </p:nvSpPr>
        <p:spPr>
          <a:xfrm flipH="1">
            <a:off x="58" y="3062049"/>
            <a:ext cx="2210445" cy="2081324"/>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rot="3807597" flipH="1">
            <a:off x="1088131" y="4279685"/>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651550" y="260100"/>
            <a:ext cx="1137549" cy="1447123"/>
          </a:xfrm>
          <a:custGeom>
            <a:avLst/>
            <a:gdLst/>
            <a:ahLst/>
            <a:cxnLst/>
            <a:rect l="l" t="t" r="r" b="b"/>
            <a:pathLst>
              <a:path w="38311" h="48737" extrusionOk="0">
                <a:moveTo>
                  <a:pt x="36785" y="48209"/>
                </a:moveTo>
                <a:cubicBezTo>
                  <a:pt x="36703" y="48523"/>
                  <a:pt x="37103" y="48737"/>
                  <a:pt x="37319" y="48475"/>
                </a:cubicBezTo>
                <a:cubicBezTo>
                  <a:pt x="37344" y="48444"/>
                  <a:pt x="37363" y="48406"/>
                  <a:pt x="37374" y="48366"/>
                </a:cubicBezTo>
                <a:lnTo>
                  <a:pt x="37409" y="48232"/>
                </a:lnTo>
                <a:lnTo>
                  <a:pt x="37441" y="48098"/>
                </a:lnTo>
                <a:lnTo>
                  <a:pt x="37472" y="47966"/>
                </a:lnTo>
                <a:lnTo>
                  <a:pt x="37502" y="47832"/>
                </a:lnTo>
                <a:lnTo>
                  <a:pt x="37518" y="47756"/>
                </a:lnTo>
                <a:cubicBezTo>
                  <a:pt x="37558" y="47588"/>
                  <a:pt x="37453" y="47421"/>
                  <a:pt x="37286" y="47385"/>
                </a:cubicBezTo>
                <a:cubicBezTo>
                  <a:pt x="37116" y="47350"/>
                  <a:pt x="36950" y="47459"/>
                  <a:pt x="36921" y="47628"/>
                </a:cubicBezTo>
                <a:lnTo>
                  <a:pt x="36904" y="47704"/>
                </a:lnTo>
                <a:lnTo>
                  <a:pt x="36877" y="47832"/>
                </a:lnTo>
                <a:lnTo>
                  <a:pt x="36848" y="47957"/>
                </a:lnTo>
                <a:lnTo>
                  <a:pt x="36816" y="48083"/>
                </a:lnTo>
                <a:close/>
                <a:moveTo>
                  <a:pt x="646" y="445"/>
                </a:moveTo>
                <a:cubicBezTo>
                  <a:pt x="657" y="91"/>
                  <a:pt x="166" y="1"/>
                  <a:pt x="51" y="336"/>
                </a:cubicBezTo>
                <a:cubicBezTo>
                  <a:pt x="43" y="363"/>
                  <a:pt x="36" y="391"/>
                  <a:pt x="36" y="418"/>
                </a:cubicBezTo>
                <a:lnTo>
                  <a:pt x="26" y="615"/>
                </a:lnTo>
                <a:lnTo>
                  <a:pt x="15" y="902"/>
                </a:lnTo>
                <a:lnTo>
                  <a:pt x="11" y="1036"/>
                </a:lnTo>
                <a:cubicBezTo>
                  <a:pt x="1" y="1346"/>
                  <a:pt x="420" y="1474"/>
                  <a:pt x="585" y="1189"/>
                </a:cubicBezTo>
                <a:cubicBezTo>
                  <a:pt x="608" y="1145"/>
                  <a:pt x="621" y="1099"/>
                  <a:pt x="621" y="1051"/>
                </a:cubicBezTo>
                <a:lnTo>
                  <a:pt x="625" y="923"/>
                </a:lnTo>
                <a:lnTo>
                  <a:pt x="636" y="642"/>
                </a:lnTo>
                <a:lnTo>
                  <a:pt x="646" y="445"/>
                </a:lnTo>
                <a:close/>
                <a:moveTo>
                  <a:pt x="627" y="2859"/>
                </a:moveTo>
                <a:cubicBezTo>
                  <a:pt x="619" y="2692"/>
                  <a:pt x="476" y="2562"/>
                  <a:pt x="307" y="2568"/>
                </a:cubicBezTo>
                <a:cubicBezTo>
                  <a:pt x="139" y="2576"/>
                  <a:pt x="9" y="2721"/>
                  <a:pt x="17" y="2889"/>
                </a:cubicBezTo>
                <a:lnTo>
                  <a:pt x="26" y="3123"/>
                </a:lnTo>
                <a:lnTo>
                  <a:pt x="40" y="3392"/>
                </a:lnTo>
                <a:lnTo>
                  <a:pt x="49" y="3505"/>
                </a:lnTo>
                <a:cubicBezTo>
                  <a:pt x="63" y="3767"/>
                  <a:pt x="382" y="3886"/>
                  <a:pt x="573" y="3698"/>
                </a:cubicBezTo>
                <a:cubicBezTo>
                  <a:pt x="634" y="3635"/>
                  <a:pt x="665" y="3551"/>
                  <a:pt x="659" y="3463"/>
                </a:cubicBezTo>
                <a:lnTo>
                  <a:pt x="652" y="3358"/>
                </a:lnTo>
                <a:lnTo>
                  <a:pt x="638" y="3096"/>
                </a:lnTo>
                <a:lnTo>
                  <a:pt x="627" y="2862"/>
                </a:lnTo>
                <a:close/>
                <a:moveTo>
                  <a:pt x="837" y="5263"/>
                </a:moveTo>
                <a:cubicBezTo>
                  <a:pt x="822" y="5154"/>
                  <a:pt x="749" y="5062"/>
                  <a:pt x="646" y="5022"/>
                </a:cubicBezTo>
                <a:cubicBezTo>
                  <a:pt x="430" y="4938"/>
                  <a:pt x="196" y="5123"/>
                  <a:pt x="233" y="5351"/>
                </a:cubicBezTo>
                <a:lnTo>
                  <a:pt x="248" y="5466"/>
                </a:lnTo>
                <a:lnTo>
                  <a:pt x="286" y="5716"/>
                </a:lnTo>
                <a:lnTo>
                  <a:pt x="325" y="5961"/>
                </a:lnTo>
                <a:cubicBezTo>
                  <a:pt x="374" y="6263"/>
                  <a:pt x="797" y="6309"/>
                  <a:pt x="910" y="6026"/>
                </a:cubicBezTo>
                <a:cubicBezTo>
                  <a:pt x="931" y="5974"/>
                  <a:pt x="937" y="5915"/>
                  <a:pt x="929" y="5860"/>
                </a:cubicBezTo>
                <a:lnTo>
                  <a:pt x="889" y="5622"/>
                </a:lnTo>
                <a:lnTo>
                  <a:pt x="854" y="5378"/>
                </a:lnTo>
                <a:lnTo>
                  <a:pt x="837" y="5263"/>
                </a:lnTo>
                <a:close/>
                <a:moveTo>
                  <a:pt x="1304" y="7625"/>
                </a:moveTo>
                <a:cubicBezTo>
                  <a:pt x="1260" y="7462"/>
                  <a:pt x="1093" y="7365"/>
                  <a:pt x="929" y="7407"/>
                </a:cubicBezTo>
                <a:cubicBezTo>
                  <a:pt x="768" y="7451"/>
                  <a:pt x="669" y="7619"/>
                  <a:pt x="713" y="7782"/>
                </a:cubicBezTo>
                <a:lnTo>
                  <a:pt x="740" y="7879"/>
                </a:lnTo>
                <a:lnTo>
                  <a:pt x="801" y="8109"/>
                </a:lnTo>
                <a:lnTo>
                  <a:pt x="881" y="8382"/>
                </a:lnTo>
                <a:cubicBezTo>
                  <a:pt x="929" y="8543"/>
                  <a:pt x="1101" y="8633"/>
                  <a:pt x="1262" y="8585"/>
                </a:cubicBezTo>
                <a:cubicBezTo>
                  <a:pt x="1424" y="8535"/>
                  <a:pt x="1514" y="8365"/>
                  <a:pt x="1466" y="8204"/>
                </a:cubicBezTo>
                <a:lnTo>
                  <a:pt x="1390" y="7946"/>
                </a:lnTo>
                <a:lnTo>
                  <a:pt x="1331" y="7721"/>
                </a:lnTo>
                <a:lnTo>
                  <a:pt x="1304" y="7625"/>
                </a:lnTo>
                <a:close/>
                <a:moveTo>
                  <a:pt x="2050" y="9907"/>
                </a:moveTo>
                <a:cubicBezTo>
                  <a:pt x="1987" y="9752"/>
                  <a:pt x="1807" y="9677"/>
                  <a:pt x="1652" y="9742"/>
                </a:cubicBezTo>
                <a:cubicBezTo>
                  <a:pt x="1495" y="9805"/>
                  <a:pt x="1422" y="9983"/>
                  <a:pt x="1486" y="10140"/>
                </a:cubicBezTo>
                <a:lnTo>
                  <a:pt x="1549" y="10301"/>
                </a:lnTo>
                <a:lnTo>
                  <a:pt x="1637" y="10511"/>
                </a:lnTo>
                <a:lnTo>
                  <a:pt x="1723" y="10712"/>
                </a:lnTo>
                <a:cubicBezTo>
                  <a:pt x="1851" y="11003"/>
                  <a:pt x="2298" y="10928"/>
                  <a:pt x="2310" y="10591"/>
                </a:cubicBezTo>
                <a:cubicBezTo>
                  <a:pt x="2310" y="10549"/>
                  <a:pt x="2302" y="10505"/>
                  <a:pt x="2283" y="10465"/>
                </a:cubicBezTo>
                <a:lnTo>
                  <a:pt x="2199" y="10272"/>
                </a:lnTo>
                <a:lnTo>
                  <a:pt x="2115" y="10069"/>
                </a:lnTo>
                <a:lnTo>
                  <a:pt x="2050" y="9909"/>
                </a:lnTo>
                <a:close/>
                <a:moveTo>
                  <a:pt x="3090" y="12072"/>
                </a:moveTo>
                <a:cubicBezTo>
                  <a:pt x="2928" y="11791"/>
                  <a:pt x="2486" y="11923"/>
                  <a:pt x="2522" y="12263"/>
                </a:cubicBezTo>
                <a:cubicBezTo>
                  <a:pt x="2526" y="12303"/>
                  <a:pt x="2539" y="12343"/>
                  <a:pt x="2560" y="12378"/>
                </a:cubicBezTo>
                <a:lnTo>
                  <a:pt x="2622" y="12487"/>
                </a:lnTo>
                <a:lnTo>
                  <a:pt x="2733" y="12676"/>
                </a:lnTo>
                <a:lnTo>
                  <a:pt x="2845" y="12860"/>
                </a:lnTo>
                <a:lnTo>
                  <a:pt x="2876" y="12913"/>
                </a:lnTo>
                <a:cubicBezTo>
                  <a:pt x="3060" y="13202"/>
                  <a:pt x="3513" y="13017"/>
                  <a:pt x="3431" y="12674"/>
                </a:cubicBezTo>
                <a:cubicBezTo>
                  <a:pt x="3423" y="12644"/>
                  <a:pt x="3410" y="12615"/>
                  <a:pt x="3394" y="12590"/>
                </a:cubicBezTo>
                <a:lnTo>
                  <a:pt x="3257" y="12366"/>
                </a:lnTo>
                <a:lnTo>
                  <a:pt x="3153" y="12183"/>
                </a:lnTo>
                <a:lnTo>
                  <a:pt x="3090" y="12072"/>
                </a:lnTo>
                <a:close/>
                <a:moveTo>
                  <a:pt x="4412" y="14072"/>
                </a:moveTo>
                <a:cubicBezTo>
                  <a:pt x="4307" y="13940"/>
                  <a:pt x="4117" y="13916"/>
                  <a:pt x="3983" y="14021"/>
                </a:cubicBezTo>
                <a:cubicBezTo>
                  <a:pt x="3850" y="14126"/>
                  <a:pt x="3827" y="14317"/>
                  <a:pt x="3932" y="14451"/>
                </a:cubicBezTo>
                <a:lnTo>
                  <a:pt x="4060" y="14614"/>
                </a:lnTo>
                <a:lnTo>
                  <a:pt x="4190" y="14778"/>
                </a:lnTo>
                <a:lnTo>
                  <a:pt x="4316" y="14933"/>
                </a:lnTo>
                <a:cubicBezTo>
                  <a:pt x="4525" y="15182"/>
                  <a:pt x="4923" y="14983"/>
                  <a:pt x="4848" y="14665"/>
                </a:cubicBezTo>
                <a:cubicBezTo>
                  <a:pt x="4838" y="14621"/>
                  <a:pt x="4817" y="14581"/>
                  <a:pt x="4789" y="14545"/>
                </a:cubicBezTo>
                <a:lnTo>
                  <a:pt x="4666" y="14396"/>
                </a:lnTo>
                <a:lnTo>
                  <a:pt x="4540" y="14237"/>
                </a:lnTo>
                <a:lnTo>
                  <a:pt x="4412" y="14072"/>
                </a:lnTo>
                <a:close/>
                <a:moveTo>
                  <a:pt x="6001" y="15876"/>
                </a:moveTo>
                <a:cubicBezTo>
                  <a:pt x="5881" y="15759"/>
                  <a:pt x="5688" y="15759"/>
                  <a:pt x="5569" y="15878"/>
                </a:cubicBezTo>
                <a:cubicBezTo>
                  <a:pt x="5452" y="15998"/>
                  <a:pt x="5452" y="16192"/>
                  <a:pt x="5571" y="16310"/>
                </a:cubicBezTo>
                <a:lnTo>
                  <a:pt x="5739" y="16473"/>
                </a:lnTo>
                <a:lnTo>
                  <a:pt x="5888" y="16616"/>
                </a:lnTo>
                <a:lnTo>
                  <a:pt x="6017" y="16739"/>
                </a:lnTo>
                <a:cubicBezTo>
                  <a:pt x="6273" y="16972"/>
                  <a:pt x="6663" y="16672"/>
                  <a:pt x="6489" y="16362"/>
                </a:cubicBezTo>
                <a:cubicBezTo>
                  <a:pt x="6474" y="16335"/>
                  <a:pt x="6455" y="16312"/>
                  <a:pt x="6435" y="16291"/>
                </a:cubicBezTo>
                <a:lnTo>
                  <a:pt x="6307" y="16174"/>
                </a:lnTo>
                <a:lnTo>
                  <a:pt x="6162" y="16035"/>
                </a:lnTo>
                <a:lnTo>
                  <a:pt x="6001" y="15878"/>
                </a:lnTo>
                <a:close/>
                <a:moveTo>
                  <a:pt x="7813" y="17454"/>
                </a:moveTo>
                <a:cubicBezTo>
                  <a:pt x="7679" y="17351"/>
                  <a:pt x="7487" y="17376"/>
                  <a:pt x="7386" y="17511"/>
                </a:cubicBezTo>
                <a:cubicBezTo>
                  <a:pt x="7283" y="17645"/>
                  <a:pt x="7308" y="17838"/>
                  <a:pt x="7443" y="17940"/>
                </a:cubicBezTo>
                <a:lnTo>
                  <a:pt x="7623" y="18076"/>
                </a:lnTo>
                <a:lnTo>
                  <a:pt x="7788" y="18198"/>
                </a:lnTo>
                <a:lnTo>
                  <a:pt x="7941" y="18309"/>
                </a:lnTo>
                <a:cubicBezTo>
                  <a:pt x="7994" y="18347"/>
                  <a:pt x="8059" y="18368"/>
                  <a:pt x="8124" y="18366"/>
                </a:cubicBezTo>
                <a:cubicBezTo>
                  <a:pt x="8417" y="18359"/>
                  <a:pt x="8534" y="17982"/>
                  <a:pt x="8296" y="17812"/>
                </a:cubicBezTo>
                <a:lnTo>
                  <a:pt x="8149" y="17706"/>
                </a:lnTo>
                <a:lnTo>
                  <a:pt x="7990" y="17586"/>
                </a:lnTo>
                <a:lnTo>
                  <a:pt x="7813" y="17454"/>
                </a:lnTo>
                <a:close/>
                <a:moveTo>
                  <a:pt x="9809" y="18797"/>
                </a:moveTo>
                <a:cubicBezTo>
                  <a:pt x="9750" y="18762"/>
                  <a:pt x="9679" y="18749"/>
                  <a:pt x="9610" y="18760"/>
                </a:cubicBezTo>
                <a:cubicBezTo>
                  <a:pt x="9325" y="18799"/>
                  <a:pt x="9249" y="19177"/>
                  <a:pt x="9498" y="19323"/>
                </a:cubicBezTo>
                <a:lnTo>
                  <a:pt x="9681" y="19430"/>
                </a:lnTo>
                <a:lnTo>
                  <a:pt x="9859" y="19533"/>
                </a:lnTo>
                <a:lnTo>
                  <a:pt x="10035" y="19631"/>
                </a:lnTo>
                <a:cubicBezTo>
                  <a:pt x="10184" y="19717"/>
                  <a:pt x="10372" y="19665"/>
                  <a:pt x="10454" y="19516"/>
                </a:cubicBezTo>
                <a:cubicBezTo>
                  <a:pt x="10538" y="19365"/>
                  <a:pt x="10481" y="19179"/>
                  <a:pt x="10333" y="19097"/>
                </a:cubicBezTo>
                <a:lnTo>
                  <a:pt x="10161" y="19003"/>
                </a:lnTo>
                <a:lnTo>
                  <a:pt x="9987" y="18902"/>
                </a:lnTo>
                <a:lnTo>
                  <a:pt x="9809" y="18797"/>
                </a:lnTo>
                <a:close/>
                <a:moveTo>
                  <a:pt x="11944" y="19910"/>
                </a:moveTo>
                <a:cubicBezTo>
                  <a:pt x="11636" y="19776"/>
                  <a:pt x="11370" y="20160"/>
                  <a:pt x="11600" y="20403"/>
                </a:cubicBezTo>
                <a:cubicBezTo>
                  <a:pt x="11628" y="20430"/>
                  <a:pt x="11659" y="20453"/>
                  <a:pt x="11695" y="20468"/>
                </a:cubicBezTo>
                <a:lnTo>
                  <a:pt x="11875" y="20549"/>
                </a:lnTo>
                <a:lnTo>
                  <a:pt x="12064" y="20631"/>
                </a:lnTo>
                <a:lnTo>
                  <a:pt x="12263" y="20717"/>
                </a:lnTo>
                <a:cubicBezTo>
                  <a:pt x="12598" y="20851"/>
                  <a:pt x="12854" y="20401"/>
                  <a:pt x="12550" y="20183"/>
                </a:cubicBezTo>
                <a:cubicBezTo>
                  <a:pt x="12533" y="20170"/>
                  <a:pt x="12514" y="20160"/>
                  <a:pt x="12495" y="20153"/>
                </a:cubicBezTo>
                <a:lnTo>
                  <a:pt x="12307" y="20072"/>
                </a:lnTo>
                <a:lnTo>
                  <a:pt x="12122" y="19990"/>
                </a:lnTo>
                <a:lnTo>
                  <a:pt x="11942" y="19910"/>
                </a:lnTo>
                <a:close/>
                <a:moveTo>
                  <a:pt x="14187" y="20799"/>
                </a:moveTo>
                <a:cubicBezTo>
                  <a:pt x="14029" y="20751"/>
                  <a:pt x="13862" y="20837"/>
                  <a:pt x="13809" y="20994"/>
                </a:cubicBezTo>
                <a:cubicBezTo>
                  <a:pt x="13757" y="21151"/>
                  <a:pt x="13839" y="21323"/>
                  <a:pt x="13994" y="21377"/>
                </a:cubicBezTo>
                <a:lnTo>
                  <a:pt x="14172" y="21438"/>
                </a:lnTo>
                <a:lnTo>
                  <a:pt x="14367" y="21501"/>
                </a:lnTo>
                <a:lnTo>
                  <a:pt x="14581" y="21570"/>
                </a:lnTo>
                <a:cubicBezTo>
                  <a:pt x="14922" y="21671"/>
                  <a:pt x="15130" y="21220"/>
                  <a:pt x="14840" y="21025"/>
                </a:cubicBezTo>
                <a:cubicBezTo>
                  <a:pt x="14817" y="21008"/>
                  <a:pt x="14790" y="20996"/>
                  <a:pt x="14763" y="20987"/>
                </a:cubicBezTo>
                <a:lnTo>
                  <a:pt x="14555" y="20920"/>
                </a:lnTo>
                <a:lnTo>
                  <a:pt x="14367" y="20857"/>
                </a:lnTo>
                <a:lnTo>
                  <a:pt x="14189" y="20799"/>
                </a:lnTo>
                <a:close/>
                <a:moveTo>
                  <a:pt x="16507" y="21474"/>
                </a:moveTo>
                <a:cubicBezTo>
                  <a:pt x="16341" y="21432"/>
                  <a:pt x="16173" y="21532"/>
                  <a:pt x="16134" y="21698"/>
                </a:cubicBezTo>
                <a:cubicBezTo>
                  <a:pt x="16096" y="21866"/>
                  <a:pt x="16198" y="22031"/>
                  <a:pt x="16366" y="22067"/>
                </a:cubicBezTo>
                <a:lnTo>
                  <a:pt x="16536" y="22109"/>
                </a:lnTo>
                <a:lnTo>
                  <a:pt x="16735" y="22155"/>
                </a:lnTo>
                <a:lnTo>
                  <a:pt x="16968" y="22207"/>
                </a:lnTo>
                <a:cubicBezTo>
                  <a:pt x="17133" y="22243"/>
                  <a:pt x="17295" y="22138"/>
                  <a:pt x="17330" y="21972"/>
                </a:cubicBezTo>
                <a:cubicBezTo>
                  <a:pt x="17366" y="21807"/>
                  <a:pt x="17261" y="21645"/>
                  <a:pt x="17095" y="21610"/>
                </a:cubicBezTo>
                <a:lnTo>
                  <a:pt x="16871" y="21560"/>
                </a:lnTo>
                <a:lnTo>
                  <a:pt x="16676" y="21516"/>
                </a:lnTo>
                <a:lnTo>
                  <a:pt x="16507" y="21474"/>
                </a:lnTo>
                <a:close/>
                <a:moveTo>
                  <a:pt x="18879" y="21945"/>
                </a:moveTo>
                <a:cubicBezTo>
                  <a:pt x="18711" y="21920"/>
                  <a:pt x="18558" y="22035"/>
                  <a:pt x="18533" y="22201"/>
                </a:cubicBezTo>
                <a:cubicBezTo>
                  <a:pt x="18508" y="22369"/>
                  <a:pt x="18621" y="22524"/>
                  <a:pt x="18787" y="22549"/>
                </a:cubicBezTo>
                <a:cubicBezTo>
                  <a:pt x="18990" y="22580"/>
                  <a:pt x="19193" y="22610"/>
                  <a:pt x="19399" y="22637"/>
                </a:cubicBezTo>
                <a:cubicBezTo>
                  <a:pt x="19566" y="22664"/>
                  <a:pt x="19726" y="22545"/>
                  <a:pt x="19747" y="22375"/>
                </a:cubicBezTo>
                <a:cubicBezTo>
                  <a:pt x="19770" y="22203"/>
                  <a:pt x="19646" y="22050"/>
                  <a:pt x="19476" y="22031"/>
                </a:cubicBezTo>
                <a:lnTo>
                  <a:pt x="19223" y="21995"/>
                </a:lnTo>
                <a:lnTo>
                  <a:pt x="18879" y="21943"/>
                </a:lnTo>
                <a:close/>
                <a:moveTo>
                  <a:pt x="21281" y="22218"/>
                </a:moveTo>
                <a:cubicBezTo>
                  <a:pt x="21113" y="22207"/>
                  <a:pt x="20966" y="22333"/>
                  <a:pt x="20956" y="22503"/>
                </a:cubicBezTo>
                <a:cubicBezTo>
                  <a:pt x="20943" y="22670"/>
                  <a:pt x="21071" y="22815"/>
                  <a:pt x="21239" y="22827"/>
                </a:cubicBezTo>
                <a:lnTo>
                  <a:pt x="21536" y="22848"/>
                </a:lnTo>
                <a:lnTo>
                  <a:pt x="21855" y="22867"/>
                </a:lnTo>
                <a:cubicBezTo>
                  <a:pt x="21922" y="22869"/>
                  <a:pt x="21987" y="22851"/>
                  <a:pt x="22043" y="22813"/>
                </a:cubicBezTo>
                <a:cubicBezTo>
                  <a:pt x="22282" y="22647"/>
                  <a:pt x="22178" y="22272"/>
                  <a:pt x="21886" y="22255"/>
                </a:cubicBezTo>
                <a:lnTo>
                  <a:pt x="21576" y="22239"/>
                </a:lnTo>
                <a:lnTo>
                  <a:pt x="21283" y="22218"/>
                </a:lnTo>
                <a:close/>
                <a:moveTo>
                  <a:pt x="23699" y="22297"/>
                </a:moveTo>
                <a:cubicBezTo>
                  <a:pt x="23410" y="22297"/>
                  <a:pt x="23284" y="22672"/>
                  <a:pt x="23515" y="22846"/>
                </a:cubicBezTo>
                <a:cubicBezTo>
                  <a:pt x="23569" y="22886"/>
                  <a:pt x="23636" y="22907"/>
                  <a:pt x="23703" y="22907"/>
                </a:cubicBezTo>
                <a:cubicBezTo>
                  <a:pt x="23833" y="22907"/>
                  <a:pt x="23965" y="22905"/>
                  <a:pt x="24093" y="22903"/>
                </a:cubicBezTo>
                <a:lnTo>
                  <a:pt x="24322" y="22897"/>
                </a:lnTo>
                <a:cubicBezTo>
                  <a:pt x="24648" y="22886"/>
                  <a:pt x="24734" y="22429"/>
                  <a:pt x="24418" y="22306"/>
                </a:cubicBezTo>
                <a:cubicBezTo>
                  <a:pt x="24380" y="22291"/>
                  <a:pt x="24340" y="22285"/>
                  <a:pt x="24301" y="22287"/>
                </a:cubicBezTo>
                <a:cubicBezTo>
                  <a:pt x="24164" y="22289"/>
                  <a:pt x="24028" y="22291"/>
                  <a:pt x="23890" y="22295"/>
                </a:cubicBezTo>
                <a:lnTo>
                  <a:pt x="23699" y="22297"/>
                </a:lnTo>
                <a:close/>
                <a:moveTo>
                  <a:pt x="26113" y="22178"/>
                </a:moveTo>
                <a:cubicBezTo>
                  <a:pt x="25778" y="22209"/>
                  <a:pt x="25732" y="22687"/>
                  <a:pt x="26063" y="22777"/>
                </a:cubicBezTo>
                <a:cubicBezTo>
                  <a:pt x="26099" y="22786"/>
                  <a:pt x="26134" y="22790"/>
                  <a:pt x="26170" y="22786"/>
                </a:cubicBezTo>
                <a:lnTo>
                  <a:pt x="26384" y="22767"/>
                </a:lnTo>
                <a:lnTo>
                  <a:pt x="26570" y="22746"/>
                </a:lnTo>
                <a:lnTo>
                  <a:pt x="26786" y="22723"/>
                </a:lnTo>
                <a:cubicBezTo>
                  <a:pt x="26954" y="22702"/>
                  <a:pt x="27073" y="22551"/>
                  <a:pt x="27052" y="22383"/>
                </a:cubicBezTo>
                <a:cubicBezTo>
                  <a:pt x="27031" y="22216"/>
                  <a:pt x="26880" y="22096"/>
                  <a:pt x="26713" y="22115"/>
                </a:cubicBezTo>
                <a:lnTo>
                  <a:pt x="26505" y="22140"/>
                </a:lnTo>
                <a:cubicBezTo>
                  <a:pt x="26375" y="22153"/>
                  <a:pt x="26243" y="22165"/>
                  <a:pt x="26113" y="22178"/>
                </a:cubicBezTo>
                <a:close/>
                <a:moveTo>
                  <a:pt x="28505" y="21851"/>
                </a:moveTo>
                <a:cubicBezTo>
                  <a:pt x="28335" y="21878"/>
                  <a:pt x="28224" y="22039"/>
                  <a:pt x="28255" y="22209"/>
                </a:cubicBezTo>
                <a:cubicBezTo>
                  <a:pt x="28287" y="22377"/>
                  <a:pt x="28452" y="22486"/>
                  <a:pt x="28620" y="22450"/>
                </a:cubicBezTo>
                <a:cubicBezTo>
                  <a:pt x="28729" y="22429"/>
                  <a:pt x="28840" y="22408"/>
                  <a:pt x="28949" y="22385"/>
                </a:cubicBezTo>
                <a:cubicBezTo>
                  <a:pt x="28947" y="22413"/>
                  <a:pt x="28947" y="22438"/>
                  <a:pt x="28951" y="22465"/>
                </a:cubicBezTo>
                <a:lnTo>
                  <a:pt x="28985" y="22672"/>
                </a:lnTo>
                <a:cubicBezTo>
                  <a:pt x="29010" y="22807"/>
                  <a:pt x="29035" y="22941"/>
                  <a:pt x="29060" y="23075"/>
                </a:cubicBezTo>
                <a:cubicBezTo>
                  <a:pt x="29093" y="23240"/>
                  <a:pt x="29253" y="23349"/>
                  <a:pt x="29418" y="23316"/>
                </a:cubicBezTo>
                <a:cubicBezTo>
                  <a:pt x="29584" y="23282"/>
                  <a:pt x="29693" y="23123"/>
                  <a:pt x="29659" y="22957"/>
                </a:cubicBezTo>
                <a:cubicBezTo>
                  <a:pt x="29622" y="22760"/>
                  <a:pt x="29586" y="22563"/>
                  <a:pt x="29555" y="22366"/>
                </a:cubicBezTo>
                <a:cubicBezTo>
                  <a:pt x="29544" y="22287"/>
                  <a:pt x="29500" y="22216"/>
                  <a:pt x="29435" y="22167"/>
                </a:cubicBezTo>
                <a:cubicBezTo>
                  <a:pt x="29517" y="21998"/>
                  <a:pt x="29435" y="21759"/>
                  <a:pt x="29196" y="21727"/>
                </a:cubicBezTo>
                <a:cubicBezTo>
                  <a:pt x="29163" y="21723"/>
                  <a:pt x="29129" y="21725"/>
                  <a:pt x="29098" y="21731"/>
                </a:cubicBezTo>
                <a:cubicBezTo>
                  <a:pt x="28901" y="21773"/>
                  <a:pt x="28702" y="21813"/>
                  <a:pt x="28505" y="21851"/>
                </a:cubicBezTo>
                <a:close/>
                <a:moveTo>
                  <a:pt x="30848" y="21287"/>
                </a:moveTo>
                <a:cubicBezTo>
                  <a:pt x="30531" y="21390"/>
                  <a:pt x="30575" y="21840"/>
                  <a:pt x="30898" y="21882"/>
                </a:cubicBezTo>
                <a:cubicBezTo>
                  <a:pt x="30942" y="21889"/>
                  <a:pt x="30984" y="21884"/>
                  <a:pt x="31026" y="21872"/>
                </a:cubicBezTo>
                <a:lnTo>
                  <a:pt x="31260" y="21801"/>
                </a:lnTo>
                <a:lnTo>
                  <a:pt x="31420" y="21750"/>
                </a:lnTo>
                <a:lnTo>
                  <a:pt x="31619" y="21685"/>
                </a:lnTo>
                <a:cubicBezTo>
                  <a:pt x="31929" y="21574"/>
                  <a:pt x="31875" y="21124"/>
                  <a:pt x="31548" y="21090"/>
                </a:cubicBezTo>
                <a:cubicBezTo>
                  <a:pt x="31504" y="21088"/>
                  <a:pt x="31462" y="21092"/>
                  <a:pt x="31422" y="21107"/>
                </a:cubicBezTo>
                <a:lnTo>
                  <a:pt x="31233" y="21168"/>
                </a:lnTo>
                <a:lnTo>
                  <a:pt x="31078" y="21218"/>
                </a:lnTo>
                <a:lnTo>
                  <a:pt x="30850" y="21287"/>
                </a:lnTo>
                <a:close/>
                <a:moveTo>
                  <a:pt x="33096" y="20449"/>
                </a:moveTo>
                <a:cubicBezTo>
                  <a:pt x="32786" y="20600"/>
                  <a:pt x="32912" y="21052"/>
                  <a:pt x="33247" y="21031"/>
                </a:cubicBezTo>
                <a:cubicBezTo>
                  <a:pt x="33283" y="21029"/>
                  <a:pt x="33318" y="21019"/>
                  <a:pt x="33352" y="21004"/>
                </a:cubicBezTo>
                <a:lnTo>
                  <a:pt x="33492" y="20939"/>
                </a:lnTo>
                <a:lnTo>
                  <a:pt x="33631" y="20872"/>
                </a:lnTo>
                <a:lnTo>
                  <a:pt x="33767" y="20807"/>
                </a:lnTo>
                <a:lnTo>
                  <a:pt x="33916" y="20732"/>
                </a:lnTo>
                <a:cubicBezTo>
                  <a:pt x="34203" y="20583"/>
                  <a:pt x="34090" y="20134"/>
                  <a:pt x="33744" y="20158"/>
                </a:cubicBezTo>
                <a:cubicBezTo>
                  <a:pt x="33704" y="20162"/>
                  <a:pt x="33666" y="20172"/>
                  <a:pt x="33631" y="20191"/>
                </a:cubicBezTo>
                <a:lnTo>
                  <a:pt x="33495" y="20260"/>
                </a:lnTo>
                <a:lnTo>
                  <a:pt x="33362" y="20323"/>
                </a:lnTo>
                <a:lnTo>
                  <a:pt x="33233" y="20386"/>
                </a:lnTo>
                <a:lnTo>
                  <a:pt x="33096" y="20449"/>
                </a:lnTo>
                <a:close/>
                <a:moveTo>
                  <a:pt x="35154" y="19263"/>
                </a:moveTo>
                <a:cubicBezTo>
                  <a:pt x="34907" y="19443"/>
                  <a:pt x="35060" y="19841"/>
                  <a:pt x="35364" y="19812"/>
                </a:cubicBezTo>
                <a:cubicBezTo>
                  <a:pt x="35418" y="19808"/>
                  <a:pt x="35473" y="19787"/>
                  <a:pt x="35519" y="19753"/>
                </a:cubicBezTo>
                <a:lnTo>
                  <a:pt x="35601" y="19692"/>
                </a:lnTo>
                <a:lnTo>
                  <a:pt x="35708" y="19611"/>
                </a:lnTo>
                <a:lnTo>
                  <a:pt x="35814" y="19527"/>
                </a:lnTo>
                <a:lnTo>
                  <a:pt x="35919" y="19443"/>
                </a:lnTo>
                <a:lnTo>
                  <a:pt x="36014" y="19365"/>
                </a:lnTo>
                <a:cubicBezTo>
                  <a:pt x="36263" y="19156"/>
                  <a:pt x="36053" y="18749"/>
                  <a:pt x="35733" y="18837"/>
                </a:cubicBezTo>
                <a:cubicBezTo>
                  <a:pt x="35691" y="18850"/>
                  <a:pt x="35653" y="18869"/>
                  <a:pt x="35620" y="18898"/>
                </a:cubicBezTo>
                <a:lnTo>
                  <a:pt x="35534" y="18969"/>
                </a:lnTo>
                <a:lnTo>
                  <a:pt x="35435" y="19049"/>
                </a:lnTo>
                <a:lnTo>
                  <a:pt x="35337" y="19126"/>
                </a:lnTo>
                <a:lnTo>
                  <a:pt x="35236" y="19202"/>
                </a:lnTo>
                <a:lnTo>
                  <a:pt x="35154" y="19263"/>
                </a:lnTo>
                <a:close/>
                <a:moveTo>
                  <a:pt x="36789" y="17613"/>
                </a:moveTo>
                <a:cubicBezTo>
                  <a:pt x="36602" y="17911"/>
                  <a:pt x="36973" y="18236"/>
                  <a:pt x="37244" y="18012"/>
                </a:cubicBezTo>
                <a:cubicBezTo>
                  <a:pt x="37267" y="17993"/>
                  <a:pt x="37286" y="17970"/>
                  <a:pt x="37302" y="17944"/>
                </a:cubicBezTo>
                <a:cubicBezTo>
                  <a:pt x="37420" y="17762"/>
                  <a:pt x="37520" y="17582"/>
                  <a:pt x="37623" y="17391"/>
                </a:cubicBezTo>
                <a:cubicBezTo>
                  <a:pt x="37747" y="17150"/>
                  <a:pt x="37518" y="16880"/>
                  <a:pt x="37261" y="16959"/>
                </a:cubicBezTo>
                <a:cubicBezTo>
                  <a:pt x="37181" y="16985"/>
                  <a:pt x="37118" y="17039"/>
                  <a:pt x="37080" y="17112"/>
                </a:cubicBezTo>
                <a:cubicBezTo>
                  <a:pt x="36990" y="17284"/>
                  <a:pt x="36894" y="17450"/>
                  <a:pt x="36789" y="17613"/>
                </a:cubicBezTo>
                <a:close/>
                <a:moveTo>
                  <a:pt x="37636" y="15471"/>
                </a:moveTo>
                <a:cubicBezTo>
                  <a:pt x="37613" y="15637"/>
                  <a:pt x="37724" y="15788"/>
                  <a:pt x="37887" y="15815"/>
                </a:cubicBezTo>
                <a:cubicBezTo>
                  <a:pt x="38051" y="15842"/>
                  <a:pt x="38206" y="15733"/>
                  <a:pt x="38237" y="15572"/>
                </a:cubicBezTo>
                <a:cubicBezTo>
                  <a:pt x="38273" y="15356"/>
                  <a:pt x="38294" y="15140"/>
                  <a:pt x="38302" y="14922"/>
                </a:cubicBezTo>
                <a:cubicBezTo>
                  <a:pt x="38310" y="14598"/>
                  <a:pt x="37864" y="14484"/>
                  <a:pt x="37719" y="14784"/>
                </a:cubicBezTo>
                <a:cubicBezTo>
                  <a:pt x="37701" y="14822"/>
                  <a:pt x="37692" y="14864"/>
                  <a:pt x="37690" y="14906"/>
                </a:cubicBezTo>
                <a:cubicBezTo>
                  <a:pt x="37684" y="15096"/>
                  <a:pt x="37665" y="15285"/>
                  <a:pt x="37634" y="15471"/>
                </a:cubicBezTo>
                <a:close/>
                <a:moveTo>
                  <a:pt x="37269" y="13344"/>
                </a:moveTo>
                <a:cubicBezTo>
                  <a:pt x="37460" y="13631"/>
                  <a:pt x="37908" y="13434"/>
                  <a:pt x="37816" y="13093"/>
                </a:cubicBezTo>
                <a:cubicBezTo>
                  <a:pt x="37808" y="13063"/>
                  <a:pt x="37795" y="13034"/>
                  <a:pt x="37778" y="13009"/>
                </a:cubicBezTo>
                <a:cubicBezTo>
                  <a:pt x="37659" y="12827"/>
                  <a:pt x="37529" y="12653"/>
                  <a:pt x="37386" y="12489"/>
                </a:cubicBezTo>
                <a:cubicBezTo>
                  <a:pt x="37346" y="12443"/>
                  <a:pt x="37296" y="12412"/>
                  <a:pt x="37240" y="12395"/>
                </a:cubicBezTo>
                <a:cubicBezTo>
                  <a:pt x="36946" y="12315"/>
                  <a:pt x="36728" y="12663"/>
                  <a:pt x="36927" y="12892"/>
                </a:cubicBezTo>
                <a:cubicBezTo>
                  <a:pt x="37051" y="13034"/>
                  <a:pt x="37164" y="13185"/>
                  <a:pt x="37269" y="13344"/>
                </a:cubicBezTo>
                <a:close/>
                <a:moveTo>
                  <a:pt x="35573" y="11907"/>
                </a:moveTo>
                <a:cubicBezTo>
                  <a:pt x="35731" y="11970"/>
                  <a:pt x="35909" y="11892"/>
                  <a:pt x="35970" y="11735"/>
                </a:cubicBezTo>
                <a:cubicBezTo>
                  <a:pt x="36030" y="11578"/>
                  <a:pt x="35955" y="11399"/>
                  <a:pt x="35798" y="11339"/>
                </a:cubicBezTo>
                <a:cubicBezTo>
                  <a:pt x="35590" y="11255"/>
                  <a:pt x="35374" y="11194"/>
                  <a:pt x="35156" y="11150"/>
                </a:cubicBezTo>
                <a:cubicBezTo>
                  <a:pt x="34989" y="11117"/>
                  <a:pt x="34827" y="11226"/>
                  <a:pt x="34796" y="11393"/>
                </a:cubicBezTo>
                <a:cubicBezTo>
                  <a:pt x="34765" y="11561"/>
                  <a:pt x="34876" y="11722"/>
                  <a:pt x="35043" y="11752"/>
                </a:cubicBezTo>
                <a:cubicBezTo>
                  <a:pt x="35223" y="11787"/>
                  <a:pt x="35402" y="11840"/>
                  <a:pt x="35573" y="11909"/>
                </a:cubicBezTo>
                <a:close/>
                <a:moveTo>
                  <a:pt x="33425" y="11934"/>
                </a:moveTo>
                <a:cubicBezTo>
                  <a:pt x="33740" y="11798"/>
                  <a:pt x="33629" y="11324"/>
                  <a:pt x="33281" y="11349"/>
                </a:cubicBezTo>
                <a:cubicBezTo>
                  <a:pt x="33249" y="11351"/>
                  <a:pt x="33218" y="11358"/>
                  <a:pt x="33186" y="11372"/>
                </a:cubicBezTo>
                <a:cubicBezTo>
                  <a:pt x="32983" y="11456"/>
                  <a:pt x="32788" y="11559"/>
                  <a:pt x="32604" y="11676"/>
                </a:cubicBezTo>
                <a:cubicBezTo>
                  <a:pt x="32319" y="11856"/>
                  <a:pt x="32493" y="12301"/>
                  <a:pt x="32830" y="12234"/>
                </a:cubicBezTo>
                <a:cubicBezTo>
                  <a:pt x="32864" y="12225"/>
                  <a:pt x="32897" y="12213"/>
                  <a:pt x="32929" y="12194"/>
                </a:cubicBezTo>
                <a:cubicBezTo>
                  <a:pt x="33086" y="12093"/>
                  <a:pt x="33253" y="12005"/>
                  <a:pt x="33425" y="11932"/>
                </a:cubicBezTo>
                <a:close/>
                <a:moveTo>
                  <a:pt x="31661" y="13359"/>
                </a:moveTo>
                <a:cubicBezTo>
                  <a:pt x="31860" y="13114"/>
                  <a:pt x="31592" y="12753"/>
                  <a:pt x="31286" y="12896"/>
                </a:cubicBezTo>
                <a:cubicBezTo>
                  <a:pt x="31246" y="12917"/>
                  <a:pt x="31210" y="12944"/>
                  <a:pt x="31183" y="12980"/>
                </a:cubicBezTo>
                <a:cubicBezTo>
                  <a:pt x="31051" y="13145"/>
                  <a:pt x="30927" y="13313"/>
                  <a:pt x="30808" y="13487"/>
                </a:cubicBezTo>
                <a:cubicBezTo>
                  <a:pt x="30607" y="13789"/>
                  <a:pt x="30996" y="14130"/>
                  <a:pt x="31271" y="13881"/>
                </a:cubicBezTo>
                <a:cubicBezTo>
                  <a:pt x="31286" y="13866"/>
                  <a:pt x="31298" y="13849"/>
                  <a:pt x="31311" y="13833"/>
                </a:cubicBezTo>
                <a:cubicBezTo>
                  <a:pt x="31424" y="13671"/>
                  <a:pt x="31539" y="13514"/>
                  <a:pt x="31661" y="13359"/>
                </a:cubicBezTo>
                <a:close/>
                <a:moveTo>
                  <a:pt x="30437" y="15381"/>
                </a:moveTo>
                <a:cubicBezTo>
                  <a:pt x="30504" y="15230"/>
                  <a:pt x="30437" y="15050"/>
                  <a:pt x="30284" y="14981"/>
                </a:cubicBezTo>
                <a:cubicBezTo>
                  <a:pt x="30133" y="14912"/>
                  <a:pt x="29955" y="14975"/>
                  <a:pt x="29881" y="15126"/>
                </a:cubicBezTo>
                <a:lnTo>
                  <a:pt x="29793" y="15321"/>
                </a:lnTo>
                <a:lnTo>
                  <a:pt x="29733" y="15457"/>
                </a:lnTo>
                <a:lnTo>
                  <a:pt x="29676" y="15591"/>
                </a:lnTo>
                <a:lnTo>
                  <a:pt x="29630" y="15700"/>
                </a:lnTo>
                <a:cubicBezTo>
                  <a:pt x="29506" y="16014"/>
                  <a:pt x="29909" y="16272"/>
                  <a:pt x="30143" y="16016"/>
                </a:cubicBezTo>
                <a:cubicBezTo>
                  <a:pt x="30166" y="15989"/>
                  <a:pt x="30183" y="15960"/>
                  <a:pt x="30196" y="15928"/>
                </a:cubicBezTo>
                <a:lnTo>
                  <a:pt x="30238" y="15828"/>
                </a:lnTo>
                <a:lnTo>
                  <a:pt x="30292" y="15698"/>
                </a:lnTo>
                <a:lnTo>
                  <a:pt x="30349" y="15568"/>
                </a:lnTo>
                <a:lnTo>
                  <a:pt x="30435" y="15381"/>
                </a:lnTo>
                <a:close/>
                <a:moveTo>
                  <a:pt x="29659" y="17628"/>
                </a:moveTo>
                <a:cubicBezTo>
                  <a:pt x="29733" y="17293"/>
                  <a:pt x="29284" y="17104"/>
                  <a:pt x="29098" y="17406"/>
                </a:cubicBezTo>
                <a:cubicBezTo>
                  <a:pt x="29083" y="17433"/>
                  <a:pt x="29070" y="17462"/>
                  <a:pt x="29064" y="17492"/>
                </a:cubicBezTo>
                <a:lnTo>
                  <a:pt x="29033" y="17634"/>
                </a:lnTo>
                <a:lnTo>
                  <a:pt x="29003" y="17770"/>
                </a:lnTo>
                <a:lnTo>
                  <a:pt x="28978" y="17907"/>
                </a:lnTo>
                <a:lnTo>
                  <a:pt x="28940" y="18108"/>
                </a:lnTo>
                <a:cubicBezTo>
                  <a:pt x="28888" y="18443"/>
                  <a:pt x="29334" y="18602"/>
                  <a:pt x="29506" y="18313"/>
                </a:cubicBezTo>
                <a:cubicBezTo>
                  <a:pt x="29525" y="18280"/>
                  <a:pt x="29538" y="18244"/>
                  <a:pt x="29544" y="18209"/>
                </a:cubicBezTo>
                <a:lnTo>
                  <a:pt x="29578" y="18020"/>
                </a:lnTo>
                <a:lnTo>
                  <a:pt x="29605" y="17892"/>
                </a:lnTo>
                <a:lnTo>
                  <a:pt x="29630" y="17762"/>
                </a:lnTo>
                <a:lnTo>
                  <a:pt x="29661" y="17626"/>
                </a:lnTo>
                <a:close/>
                <a:moveTo>
                  <a:pt x="29379" y="19984"/>
                </a:moveTo>
                <a:cubicBezTo>
                  <a:pt x="29379" y="19669"/>
                  <a:pt x="28964" y="19556"/>
                  <a:pt x="28806" y="19833"/>
                </a:cubicBezTo>
                <a:cubicBezTo>
                  <a:pt x="28781" y="19877"/>
                  <a:pt x="28767" y="19927"/>
                  <a:pt x="28767" y="19979"/>
                </a:cubicBezTo>
                <a:lnTo>
                  <a:pt x="28767" y="20088"/>
                </a:lnTo>
                <a:lnTo>
                  <a:pt x="28767" y="20225"/>
                </a:lnTo>
                <a:lnTo>
                  <a:pt x="28767" y="20361"/>
                </a:lnTo>
                <a:lnTo>
                  <a:pt x="28769" y="20497"/>
                </a:lnTo>
                <a:lnTo>
                  <a:pt x="28771" y="20602"/>
                </a:lnTo>
                <a:cubicBezTo>
                  <a:pt x="28773" y="20774"/>
                  <a:pt x="28915" y="20910"/>
                  <a:pt x="29087" y="20906"/>
                </a:cubicBezTo>
                <a:cubicBezTo>
                  <a:pt x="29259" y="20899"/>
                  <a:pt x="29391" y="20753"/>
                  <a:pt x="29383" y="20581"/>
                </a:cubicBezTo>
                <a:lnTo>
                  <a:pt x="29376" y="20352"/>
                </a:lnTo>
                <a:lnTo>
                  <a:pt x="29376" y="20222"/>
                </a:lnTo>
                <a:lnTo>
                  <a:pt x="29379" y="19984"/>
                </a:lnTo>
                <a:close/>
                <a:moveTo>
                  <a:pt x="30093" y="24707"/>
                </a:moveTo>
                <a:cubicBezTo>
                  <a:pt x="30007" y="24408"/>
                  <a:pt x="29565" y="24416"/>
                  <a:pt x="29500" y="24743"/>
                </a:cubicBezTo>
                <a:cubicBezTo>
                  <a:pt x="29492" y="24791"/>
                  <a:pt x="29494" y="24837"/>
                  <a:pt x="29508" y="24883"/>
                </a:cubicBezTo>
                <a:cubicBezTo>
                  <a:pt x="29567" y="25080"/>
                  <a:pt x="29628" y="25275"/>
                  <a:pt x="29691" y="25472"/>
                </a:cubicBezTo>
                <a:cubicBezTo>
                  <a:pt x="29793" y="25787"/>
                  <a:pt x="30263" y="25741"/>
                  <a:pt x="30288" y="25391"/>
                </a:cubicBezTo>
                <a:cubicBezTo>
                  <a:pt x="30288" y="25355"/>
                  <a:pt x="30284" y="25319"/>
                  <a:pt x="30273" y="25286"/>
                </a:cubicBezTo>
                <a:cubicBezTo>
                  <a:pt x="30211" y="25093"/>
                  <a:pt x="30152" y="24902"/>
                  <a:pt x="30093" y="24709"/>
                </a:cubicBezTo>
                <a:close/>
                <a:moveTo>
                  <a:pt x="30885" y="26990"/>
                </a:moveTo>
                <a:cubicBezTo>
                  <a:pt x="30760" y="26673"/>
                  <a:pt x="30284" y="26772"/>
                  <a:pt x="30296" y="27115"/>
                </a:cubicBezTo>
                <a:cubicBezTo>
                  <a:pt x="30299" y="27151"/>
                  <a:pt x="30305" y="27184"/>
                  <a:pt x="30317" y="27216"/>
                </a:cubicBezTo>
                <a:cubicBezTo>
                  <a:pt x="30393" y="27407"/>
                  <a:pt x="30470" y="27597"/>
                  <a:pt x="30548" y="27786"/>
                </a:cubicBezTo>
                <a:cubicBezTo>
                  <a:pt x="30611" y="27943"/>
                  <a:pt x="30791" y="28021"/>
                  <a:pt x="30948" y="27956"/>
                </a:cubicBezTo>
                <a:cubicBezTo>
                  <a:pt x="31105" y="27891"/>
                  <a:pt x="31179" y="27711"/>
                  <a:pt x="31112" y="27553"/>
                </a:cubicBezTo>
                <a:cubicBezTo>
                  <a:pt x="31036" y="27365"/>
                  <a:pt x="30959" y="27178"/>
                  <a:pt x="30885" y="26990"/>
                </a:cubicBezTo>
                <a:close/>
                <a:moveTo>
                  <a:pt x="31841" y="29222"/>
                </a:moveTo>
                <a:cubicBezTo>
                  <a:pt x="31814" y="29161"/>
                  <a:pt x="31768" y="29110"/>
                  <a:pt x="31709" y="29079"/>
                </a:cubicBezTo>
                <a:cubicBezTo>
                  <a:pt x="31449" y="28941"/>
                  <a:pt x="31164" y="29211"/>
                  <a:pt x="31286" y="29477"/>
                </a:cubicBezTo>
                <a:cubicBezTo>
                  <a:pt x="31372" y="29662"/>
                  <a:pt x="31457" y="29848"/>
                  <a:pt x="31543" y="30033"/>
                </a:cubicBezTo>
                <a:cubicBezTo>
                  <a:pt x="31696" y="30347"/>
                  <a:pt x="32170" y="30207"/>
                  <a:pt x="32124" y="29859"/>
                </a:cubicBezTo>
                <a:cubicBezTo>
                  <a:pt x="32118" y="29829"/>
                  <a:pt x="32109" y="29800"/>
                  <a:pt x="32097" y="29773"/>
                </a:cubicBezTo>
                <a:cubicBezTo>
                  <a:pt x="32011" y="29590"/>
                  <a:pt x="31925" y="29406"/>
                  <a:pt x="31841" y="29224"/>
                </a:cubicBezTo>
                <a:close/>
                <a:moveTo>
                  <a:pt x="32889" y="31420"/>
                </a:moveTo>
                <a:cubicBezTo>
                  <a:pt x="32818" y="31265"/>
                  <a:pt x="32631" y="31198"/>
                  <a:pt x="32476" y="31273"/>
                </a:cubicBezTo>
                <a:cubicBezTo>
                  <a:pt x="32323" y="31349"/>
                  <a:pt x="32262" y="31537"/>
                  <a:pt x="32342" y="31688"/>
                </a:cubicBezTo>
                <a:lnTo>
                  <a:pt x="32612" y="32237"/>
                </a:lnTo>
                <a:cubicBezTo>
                  <a:pt x="32642" y="32298"/>
                  <a:pt x="32690" y="32346"/>
                  <a:pt x="32751" y="32376"/>
                </a:cubicBezTo>
                <a:cubicBezTo>
                  <a:pt x="33012" y="32503"/>
                  <a:pt x="33287" y="32229"/>
                  <a:pt x="33159" y="31967"/>
                </a:cubicBezTo>
                <a:close/>
                <a:moveTo>
                  <a:pt x="33974" y="33608"/>
                </a:moveTo>
                <a:cubicBezTo>
                  <a:pt x="33899" y="33457"/>
                  <a:pt x="33715" y="33394"/>
                  <a:pt x="33564" y="33470"/>
                </a:cubicBezTo>
                <a:cubicBezTo>
                  <a:pt x="33413" y="33545"/>
                  <a:pt x="33350" y="33727"/>
                  <a:pt x="33425" y="33878"/>
                </a:cubicBezTo>
                <a:lnTo>
                  <a:pt x="33696" y="34427"/>
                </a:lnTo>
                <a:cubicBezTo>
                  <a:pt x="33834" y="34710"/>
                  <a:pt x="34274" y="34622"/>
                  <a:pt x="34274" y="34283"/>
                </a:cubicBezTo>
                <a:cubicBezTo>
                  <a:pt x="34274" y="34239"/>
                  <a:pt x="34264" y="34197"/>
                  <a:pt x="34245" y="34157"/>
                </a:cubicBezTo>
                <a:close/>
                <a:moveTo>
                  <a:pt x="35041" y="35815"/>
                </a:moveTo>
                <a:cubicBezTo>
                  <a:pt x="34890" y="35500"/>
                  <a:pt x="34417" y="35637"/>
                  <a:pt x="34463" y="35989"/>
                </a:cubicBezTo>
                <a:cubicBezTo>
                  <a:pt x="34467" y="36018"/>
                  <a:pt x="34475" y="36045"/>
                  <a:pt x="34488" y="36072"/>
                </a:cubicBezTo>
                <a:cubicBezTo>
                  <a:pt x="34574" y="36255"/>
                  <a:pt x="34660" y="36439"/>
                  <a:pt x="34744" y="36624"/>
                </a:cubicBezTo>
                <a:cubicBezTo>
                  <a:pt x="34815" y="36777"/>
                  <a:pt x="34995" y="36846"/>
                  <a:pt x="35148" y="36775"/>
                </a:cubicBezTo>
                <a:cubicBezTo>
                  <a:pt x="35301" y="36705"/>
                  <a:pt x="35370" y="36525"/>
                  <a:pt x="35301" y="36370"/>
                </a:cubicBezTo>
                <a:cubicBezTo>
                  <a:pt x="35215" y="36186"/>
                  <a:pt x="35129" y="35999"/>
                  <a:pt x="35043" y="35815"/>
                </a:cubicBezTo>
                <a:close/>
                <a:moveTo>
                  <a:pt x="36037" y="38061"/>
                </a:moveTo>
                <a:cubicBezTo>
                  <a:pt x="35974" y="37906"/>
                  <a:pt x="35794" y="37831"/>
                  <a:pt x="35638" y="37896"/>
                </a:cubicBezTo>
                <a:cubicBezTo>
                  <a:pt x="35481" y="37959"/>
                  <a:pt x="35408" y="38139"/>
                  <a:pt x="35471" y="38294"/>
                </a:cubicBezTo>
                <a:cubicBezTo>
                  <a:pt x="35548" y="38480"/>
                  <a:pt x="35624" y="38667"/>
                  <a:pt x="35697" y="38856"/>
                </a:cubicBezTo>
                <a:cubicBezTo>
                  <a:pt x="35821" y="39164"/>
                  <a:pt x="36276" y="39086"/>
                  <a:pt x="36286" y="38749"/>
                </a:cubicBezTo>
                <a:cubicBezTo>
                  <a:pt x="36288" y="38709"/>
                  <a:pt x="36280" y="38671"/>
                  <a:pt x="36267" y="38633"/>
                </a:cubicBezTo>
                <a:cubicBezTo>
                  <a:pt x="36192" y="38443"/>
                  <a:pt x="36114" y="38252"/>
                  <a:pt x="36037" y="38061"/>
                </a:cubicBezTo>
                <a:close/>
                <a:moveTo>
                  <a:pt x="36887" y="40379"/>
                </a:moveTo>
                <a:cubicBezTo>
                  <a:pt x="36785" y="40063"/>
                  <a:pt x="36324" y="40109"/>
                  <a:pt x="36292" y="40446"/>
                </a:cubicBezTo>
                <a:cubicBezTo>
                  <a:pt x="36288" y="40486"/>
                  <a:pt x="36292" y="40526"/>
                  <a:pt x="36305" y="40562"/>
                </a:cubicBezTo>
                <a:cubicBezTo>
                  <a:pt x="36366" y="40754"/>
                  <a:pt x="36424" y="40947"/>
                  <a:pt x="36481" y="41138"/>
                </a:cubicBezTo>
                <a:cubicBezTo>
                  <a:pt x="36523" y="41305"/>
                  <a:pt x="36695" y="41404"/>
                  <a:pt x="36860" y="41356"/>
                </a:cubicBezTo>
                <a:cubicBezTo>
                  <a:pt x="37026" y="41308"/>
                  <a:pt x="37118" y="41134"/>
                  <a:pt x="37068" y="40970"/>
                </a:cubicBezTo>
                <a:cubicBezTo>
                  <a:pt x="37009" y="40771"/>
                  <a:pt x="36950" y="40576"/>
                  <a:pt x="36887" y="40379"/>
                </a:cubicBezTo>
                <a:close/>
                <a:moveTo>
                  <a:pt x="37502" y="42783"/>
                </a:moveTo>
                <a:cubicBezTo>
                  <a:pt x="37470" y="42615"/>
                  <a:pt x="37311" y="42506"/>
                  <a:pt x="37145" y="42536"/>
                </a:cubicBezTo>
                <a:cubicBezTo>
                  <a:pt x="36980" y="42565"/>
                  <a:pt x="36869" y="42724"/>
                  <a:pt x="36898" y="42892"/>
                </a:cubicBezTo>
                <a:cubicBezTo>
                  <a:pt x="36934" y="43089"/>
                  <a:pt x="36967" y="43284"/>
                  <a:pt x="36996" y="43483"/>
                </a:cubicBezTo>
                <a:cubicBezTo>
                  <a:pt x="37047" y="43806"/>
                  <a:pt x="37495" y="43839"/>
                  <a:pt x="37592" y="43527"/>
                </a:cubicBezTo>
                <a:cubicBezTo>
                  <a:pt x="37604" y="43483"/>
                  <a:pt x="37608" y="43439"/>
                  <a:pt x="37602" y="43395"/>
                </a:cubicBezTo>
                <a:cubicBezTo>
                  <a:pt x="37571" y="43190"/>
                  <a:pt x="37537" y="42986"/>
                  <a:pt x="37499" y="42783"/>
                </a:cubicBezTo>
                <a:close/>
                <a:moveTo>
                  <a:pt x="37753" y="45262"/>
                </a:moveTo>
                <a:cubicBezTo>
                  <a:pt x="37751" y="45095"/>
                  <a:pt x="37615" y="44958"/>
                  <a:pt x="37445" y="44960"/>
                </a:cubicBezTo>
                <a:cubicBezTo>
                  <a:pt x="37277" y="44960"/>
                  <a:pt x="37141" y="45099"/>
                  <a:pt x="37143" y="45268"/>
                </a:cubicBezTo>
                <a:lnTo>
                  <a:pt x="37143" y="45424"/>
                </a:lnTo>
                <a:lnTo>
                  <a:pt x="37143" y="45551"/>
                </a:lnTo>
                <a:lnTo>
                  <a:pt x="37139" y="45677"/>
                </a:lnTo>
                <a:lnTo>
                  <a:pt x="37135" y="45862"/>
                </a:lnTo>
                <a:cubicBezTo>
                  <a:pt x="37128" y="46027"/>
                  <a:pt x="37258" y="46168"/>
                  <a:pt x="37426" y="46176"/>
                </a:cubicBezTo>
                <a:cubicBezTo>
                  <a:pt x="37592" y="46182"/>
                  <a:pt x="37732" y="46056"/>
                  <a:pt x="37745" y="45891"/>
                </a:cubicBezTo>
                <a:lnTo>
                  <a:pt x="37751" y="45692"/>
                </a:lnTo>
                <a:lnTo>
                  <a:pt x="37753" y="45558"/>
                </a:lnTo>
                <a:lnTo>
                  <a:pt x="37753" y="4542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rot="3807589" flipH="1">
            <a:off x="3120346" y="4388758"/>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rot="-7200372" flipH="1">
            <a:off x="1411777" y="3565454"/>
            <a:ext cx="73086" cy="72374"/>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rot="7028957">
            <a:off x="8705824" y="4609783"/>
            <a:ext cx="313968" cy="363367"/>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1" name="Google Shape;741;p37"/>
          <p:cNvGrpSpPr/>
          <p:nvPr/>
        </p:nvGrpSpPr>
        <p:grpSpPr>
          <a:xfrm flipH="1">
            <a:off x="356447" y="313213"/>
            <a:ext cx="356788" cy="342092"/>
            <a:chOff x="6228625" y="4632196"/>
            <a:chExt cx="356788" cy="342092"/>
          </a:xfrm>
        </p:grpSpPr>
        <p:sp>
          <p:nvSpPr>
            <p:cNvPr id="742" name="Google Shape;742;p37"/>
            <p:cNvSpPr/>
            <p:nvPr/>
          </p:nvSpPr>
          <p:spPr>
            <a:xfrm>
              <a:off x="6370272" y="478459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6228625" y="4632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3">
  <p:cSld name="CUSTOM_18_1">
    <p:spTree>
      <p:nvGrpSpPr>
        <p:cNvPr id="1" name="Shape 824"/>
        <p:cNvGrpSpPr/>
        <p:nvPr/>
      </p:nvGrpSpPr>
      <p:grpSpPr>
        <a:xfrm>
          <a:off x="0" y="0"/>
          <a:ext cx="0" cy="0"/>
          <a:chOff x="0" y="0"/>
          <a:chExt cx="0" cy="0"/>
        </a:xfrm>
      </p:grpSpPr>
      <p:sp>
        <p:nvSpPr>
          <p:cNvPr id="825" name="Google Shape;825;p43"/>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826" name="Google Shape;826;p43"/>
          <p:cNvSpPr/>
          <p:nvPr/>
        </p:nvSpPr>
        <p:spPr>
          <a:xfrm rot="-7200372" flipH="1">
            <a:off x="5832652" y="402854"/>
            <a:ext cx="73086" cy="72374"/>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3"/>
          <p:cNvSpPr/>
          <p:nvPr/>
        </p:nvSpPr>
        <p:spPr>
          <a:xfrm rot="5400000">
            <a:off x="7976704" y="1051900"/>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3"/>
          <p:cNvSpPr/>
          <p:nvPr/>
        </p:nvSpPr>
        <p:spPr>
          <a:xfrm>
            <a:off x="-519600" y="3814668"/>
            <a:ext cx="1994602" cy="1704648"/>
          </a:xfrm>
          <a:custGeom>
            <a:avLst/>
            <a:gdLst/>
            <a:ahLst/>
            <a:cxnLst/>
            <a:rect l="l" t="t" r="r" b="b"/>
            <a:pathLst>
              <a:path w="75862" h="64834" extrusionOk="0">
                <a:moveTo>
                  <a:pt x="27486" y="0"/>
                </a:moveTo>
                <a:cubicBezTo>
                  <a:pt x="14236" y="0"/>
                  <a:pt x="1" y="11922"/>
                  <a:pt x="4464" y="32119"/>
                </a:cubicBezTo>
                <a:cubicBezTo>
                  <a:pt x="7408" y="45427"/>
                  <a:pt x="22347" y="63271"/>
                  <a:pt x="37187" y="64723"/>
                </a:cubicBezTo>
                <a:cubicBezTo>
                  <a:pt x="37950" y="64797"/>
                  <a:pt x="38755" y="64834"/>
                  <a:pt x="39593" y="64834"/>
                </a:cubicBezTo>
                <a:cubicBezTo>
                  <a:pt x="53258" y="64834"/>
                  <a:pt x="75862" y="55139"/>
                  <a:pt x="69752" y="38346"/>
                </a:cubicBezTo>
                <a:cubicBezTo>
                  <a:pt x="65972" y="27962"/>
                  <a:pt x="54255" y="28240"/>
                  <a:pt x="46358" y="22849"/>
                </a:cubicBezTo>
                <a:cubicBezTo>
                  <a:pt x="38023" y="17180"/>
                  <a:pt x="46975" y="9660"/>
                  <a:pt x="39376" y="3872"/>
                </a:cubicBezTo>
                <a:cubicBezTo>
                  <a:pt x="35961" y="1249"/>
                  <a:pt x="31775" y="0"/>
                  <a:pt x="27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3"/>
          <p:cNvSpPr/>
          <p:nvPr/>
        </p:nvSpPr>
        <p:spPr>
          <a:xfrm rot="-5400000">
            <a:off x="931072" y="4397760"/>
            <a:ext cx="362472" cy="31963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43"/>
          <p:cNvSpPr/>
          <p:nvPr/>
        </p:nvSpPr>
        <p:spPr>
          <a:xfrm rot="-2700000">
            <a:off x="8069271" y="-492718"/>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43"/>
          <p:cNvSpPr/>
          <p:nvPr/>
        </p:nvSpPr>
        <p:spPr>
          <a:xfrm>
            <a:off x="8191499" y="2919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3"/>
          <p:cNvSpPr/>
          <p:nvPr/>
        </p:nvSpPr>
        <p:spPr>
          <a:xfrm>
            <a:off x="427950" y="3301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anks">
  <p:cSld name="CUSTOM_10">
    <p:bg>
      <p:bgPr>
        <a:blipFill>
          <a:blip r:embed="rId2">
            <a:alphaModFix/>
          </a:blip>
          <a:stretch>
            <a:fillRect/>
          </a:stretch>
        </a:blipFill>
        <a:effectLst/>
      </p:bgPr>
    </p:bg>
    <p:spTree>
      <p:nvGrpSpPr>
        <p:cNvPr id="1" name="Shape 884"/>
        <p:cNvGrpSpPr/>
        <p:nvPr/>
      </p:nvGrpSpPr>
      <p:grpSpPr>
        <a:xfrm>
          <a:off x="0" y="0"/>
          <a:ext cx="0" cy="0"/>
          <a:chOff x="0" y="0"/>
          <a:chExt cx="0" cy="0"/>
        </a:xfrm>
      </p:grpSpPr>
      <p:sp>
        <p:nvSpPr>
          <p:cNvPr id="885" name="Google Shape;885;p47"/>
          <p:cNvSpPr txBox="1">
            <a:spLocks noGrp="1"/>
          </p:cNvSpPr>
          <p:nvPr>
            <p:ph type="ctrTitle"/>
          </p:nvPr>
        </p:nvSpPr>
        <p:spPr>
          <a:xfrm flipH="1">
            <a:off x="4497000" y="1037133"/>
            <a:ext cx="32229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2600"/>
              <a:buNone/>
              <a:defRPr sz="6000"/>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a:endParaRPr/>
          </a:p>
        </p:txBody>
      </p:sp>
      <p:sp>
        <p:nvSpPr>
          <p:cNvPr id="886" name="Google Shape;886;p47"/>
          <p:cNvSpPr txBox="1">
            <a:spLocks noGrp="1"/>
          </p:cNvSpPr>
          <p:nvPr>
            <p:ph type="subTitle" idx="1"/>
          </p:nvPr>
        </p:nvSpPr>
        <p:spPr>
          <a:xfrm>
            <a:off x="4497000" y="1635025"/>
            <a:ext cx="4569600" cy="666300"/>
          </a:xfrm>
          <a:prstGeom prst="rect">
            <a:avLst/>
          </a:prstGeom>
        </p:spPr>
        <p:txBody>
          <a:bodyPr spcFirstLastPara="1" wrap="square" lIns="91425" tIns="91425" rIns="91425" bIns="91425" anchor="t" anchorCtr="0">
            <a:normAutofit/>
          </a:bodyPr>
          <a:lstStyle>
            <a:lvl1pPr lvl="0" rtl="0">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887" name="Google Shape;887;p47"/>
          <p:cNvSpPr/>
          <p:nvPr/>
        </p:nvSpPr>
        <p:spPr>
          <a:xfrm rot="5400000">
            <a:off x="1399755" y="280824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8" name="Google Shape;888;p47"/>
          <p:cNvGrpSpPr/>
          <p:nvPr/>
        </p:nvGrpSpPr>
        <p:grpSpPr>
          <a:xfrm rot="2469396" flipH="1">
            <a:off x="3110452" y="4251595"/>
            <a:ext cx="306762" cy="476331"/>
            <a:chOff x="4452729" y="352000"/>
            <a:chExt cx="225596" cy="350302"/>
          </a:xfrm>
        </p:grpSpPr>
        <p:sp>
          <p:nvSpPr>
            <p:cNvPr id="889" name="Google Shape;889;p4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7"/>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2" name="Google Shape;892;p47"/>
          <p:cNvGrpSpPr/>
          <p:nvPr/>
        </p:nvGrpSpPr>
        <p:grpSpPr>
          <a:xfrm rot="-2370207" flipH="1">
            <a:off x="7892050" y="356247"/>
            <a:ext cx="306765" cy="476344"/>
            <a:chOff x="4452729" y="352000"/>
            <a:chExt cx="225596" cy="350302"/>
          </a:xfrm>
        </p:grpSpPr>
        <p:sp>
          <p:nvSpPr>
            <p:cNvPr id="893" name="Google Shape;893;p4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7"/>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6" name="Google Shape;896;p47"/>
          <p:cNvSpPr txBox="1"/>
          <p:nvPr/>
        </p:nvSpPr>
        <p:spPr>
          <a:xfrm>
            <a:off x="4497000" y="3239209"/>
            <a:ext cx="3495900" cy="66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Questrial"/>
                <a:ea typeface="Questrial"/>
                <a:cs typeface="Questrial"/>
                <a:sym typeface="Questrial"/>
              </a:rPr>
              <a:t>CREDITS: This presentation template was created by </a:t>
            </a:r>
            <a:r>
              <a:rPr lang="en" sz="1200" b="1">
                <a:solidFill>
                  <a:schemeClr val="dk2"/>
                </a:solidFill>
                <a:uFill>
                  <a:noFill/>
                </a:uFill>
                <a:latin typeface="Questrial"/>
                <a:ea typeface="Questrial"/>
                <a:cs typeface="Questrial"/>
                <a:sym typeface="Questrial"/>
                <a:hlinkClick r:id="rId3">
                  <a:extLst>
                    <a:ext uri="{A12FA001-AC4F-418D-AE19-62706E023703}">
                      <ahyp:hlinkClr xmlns:ahyp="http://schemas.microsoft.com/office/drawing/2018/hyperlinkcolor" val="tx"/>
                    </a:ext>
                  </a:extLst>
                </a:hlinkClick>
              </a:rPr>
              <a:t>Slidesgo</a:t>
            </a:r>
            <a:r>
              <a:rPr lang="en" sz="1200">
                <a:solidFill>
                  <a:schemeClr val="dk2"/>
                </a:solidFill>
                <a:latin typeface="Questrial"/>
                <a:ea typeface="Questrial"/>
                <a:cs typeface="Questrial"/>
                <a:sym typeface="Questrial"/>
              </a:rPr>
              <a:t>, including icon by </a:t>
            </a:r>
            <a:r>
              <a:rPr lang="en" sz="1200" b="1">
                <a:solidFill>
                  <a:schemeClr val="dk2"/>
                </a:solidFill>
                <a:uFill>
                  <a:noFill/>
                </a:uFill>
                <a:latin typeface="Questrial"/>
                <a:ea typeface="Questrial"/>
                <a:cs typeface="Questrial"/>
                <a:sym typeface="Questrial"/>
                <a:hlinkClick r:id="rId4">
                  <a:extLst>
                    <a:ext uri="{A12FA001-AC4F-418D-AE19-62706E023703}">
                      <ahyp:hlinkClr xmlns:ahyp="http://schemas.microsoft.com/office/drawing/2018/hyperlinkcolor" val="tx"/>
                    </a:ext>
                  </a:extLst>
                </a:hlinkClick>
              </a:rPr>
              <a:t>Flaticon</a:t>
            </a:r>
            <a:r>
              <a:rPr lang="en" sz="1200">
                <a:solidFill>
                  <a:schemeClr val="dk2"/>
                </a:solidFill>
                <a:latin typeface="Questrial"/>
                <a:ea typeface="Questrial"/>
                <a:cs typeface="Questrial"/>
                <a:sym typeface="Questrial"/>
              </a:rPr>
              <a:t>, and infographics &amp; images from </a:t>
            </a:r>
            <a:r>
              <a:rPr lang="en" sz="1200" b="1">
                <a:solidFill>
                  <a:schemeClr val="dk2"/>
                </a:solidFill>
                <a:uFill>
                  <a:noFill/>
                </a:uFill>
                <a:latin typeface="Questrial"/>
                <a:ea typeface="Questrial"/>
                <a:cs typeface="Questrial"/>
                <a:sym typeface="Questrial"/>
                <a:hlinkClick r:id="rId5">
                  <a:extLst>
                    <a:ext uri="{A12FA001-AC4F-418D-AE19-62706E023703}">
                      <ahyp:hlinkClr xmlns:ahyp="http://schemas.microsoft.com/office/drawing/2018/hyperlinkcolor" val="tx"/>
                    </a:ext>
                  </a:extLst>
                </a:hlinkClick>
              </a:rPr>
              <a:t>Freepik</a:t>
            </a:r>
            <a:endParaRPr sz="1200" b="1">
              <a:solidFill>
                <a:schemeClr val="dk2"/>
              </a:solidFill>
              <a:latin typeface="Questrial"/>
              <a:ea typeface="Questrial"/>
              <a:cs typeface="Questrial"/>
              <a:sym typeface="Quest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CUSTOM_11_1">
    <p:bg>
      <p:bgPr>
        <a:blipFill>
          <a:blip r:embed="rId2">
            <a:alphaModFix/>
          </a:blip>
          <a:stretch>
            <a:fillRect/>
          </a:stretch>
        </a:blipFill>
        <a:effectLst/>
      </p:bgPr>
    </p:bg>
    <p:spTree>
      <p:nvGrpSpPr>
        <p:cNvPr id="1" name="Shape 89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Gaegu"/>
              <a:buNone/>
              <a:defRPr sz="2800" b="1">
                <a:solidFill>
                  <a:schemeClr val="dk2"/>
                </a:solidFill>
                <a:latin typeface="Gaegu"/>
                <a:ea typeface="Gaegu"/>
                <a:cs typeface="Gaegu"/>
                <a:sym typeface="Gaeg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1pPr>
            <a:lvl2pPr marL="914400" lvl="1"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2pPr>
            <a:lvl3pPr marL="1371600" lvl="2"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3pPr>
            <a:lvl4pPr marL="1828800" lvl="3"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4pPr>
            <a:lvl5pPr marL="2286000" lvl="4"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5pPr>
            <a:lvl6pPr marL="2743200" lvl="5"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6pPr>
            <a:lvl7pPr marL="3200400" lvl="6"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7pPr>
            <a:lvl8pPr marL="3657600" lvl="7"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8pPr>
            <a:lvl9pPr marL="4114800" lvl="8"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8" r:id="rId5"/>
    <p:sldLayoutId id="2147483663" r:id="rId6"/>
    <p:sldLayoutId id="2147483677" r:id="rId7"/>
    <p:sldLayoutId id="2147483678" r:id="rId8"/>
    <p:sldLayoutId id="2147483679" r:id="rId9"/>
    <p:sldLayoutId id="2147483683" r:id="rId10"/>
    <p:sldLayoutId id="2147483689" r:id="rId11"/>
    <p:sldLayoutId id="2147483693" r:id="rId12"/>
    <p:sldLayoutId id="214748369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1gympeirath.gr/sxoleio/"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56"/>
          <p:cNvSpPr txBox="1">
            <a:spLocks noGrp="1"/>
          </p:cNvSpPr>
          <p:nvPr>
            <p:ph type="ctrTitle"/>
          </p:nvPr>
        </p:nvSpPr>
        <p:spPr>
          <a:xfrm>
            <a:off x="1948997" y="1274809"/>
            <a:ext cx="5495100" cy="2355600"/>
          </a:xfrm>
          <a:prstGeom prst="rect">
            <a:avLst/>
          </a:prstGeom>
        </p:spPr>
        <p:txBody>
          <a:bodyPr spcFirstLastPara="1" wrap="square" lIns="91425" tIns="91425" rIns="91425" bIns="91425" anchor="ctr" anchorCtr="0">
            <a:noAutofit/>
          </a:bodyPr>
          <a:lstStyle/>
          <a:p>
            <a:pPr lvl="0"/>
            <a:r>
              <a:rPr lang="en-US" sz="4800" dirty="0"/>
              <a:t>O</a:t>
            </a:r>
            <a:r>
              <a:rPr lang="en" sz="4800" dirty="0"/>
              <a:t>ur School</a:t>
            </a:r>
            <a:br>
              <a:rPr lang="en" sz="4800" dirty="0"/>
            </a:br>
            <a:r>
              <a:rPr lang="en-US" sz="4800" dirty="0"/>
              <a:t>1st Model High School of Athens</a:t>
            </a:r>
            <a:endParaRPr sz="4800" dirty="0"/>
          </a:p>
        </p:txBody>
      </p:sp>
      <p:sp>
        <p:nvSpPr>
          <p:cNvPr id="916" name="Google Shape;916;p56"/>
          <p:cNvSpPr txBox="1">
            <a:spLocks noGrp="1"/>
          </p:cNvSpPr>
          <p:nvPr>
            <p:ph type="subTitle" idx="1"/>
          </p:nvPr>
        </p:nvSpPr>
        <p:spPr>
          <a:xfrm>
            <a:off x="7334872" y="4612323"/>
            <a:ext cx="1809128" cy="531177"/>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t>Michael Douvikas</a:t>
            </a:r>
            <a:endParaRPr dirty="0"/>
          </a:p>
        </p:txBody>
      </p:sp>
      <p:grpSp>
        <p:nvGrpSpPr>
          <p:cNvPr id="917" name="Google Shape;917;p56"/>
          <p:cNvGrpSpPr/>
          <p:nvPr/>
        </p:nvGrpSpPr>
        <p:grpSpPr>
          <a:xfrm>
            <a:off x="1864142" y="3399345"/>
            <a:ext cx="1123434" cy="1393873"/>
            <a:chOff x="2197575" y="2352900"/>
            <a:chExt cx="828125" cy="1027475"/>
          </a:xfrm>
        </p:grpSpPr>
        <p:sp>
          <p:nvSpPr>
            <p:cNvPr id="918" name="Google Shape;918;p56"/>
            <p:cNvSpPr/>
            <p:nvPr/>
          </p:nvSpPr>
          <p:spPr>
            <a:xfrm>
              <a:off x="2227600" y="2376300"/>
              <a:ext cx="534575" cy="269175"/>
            </a:xfrm>
            <a:custGeom>
              <a:avLst/>
              <a:gdLst/>
              <a:ahLst/>
              <a:cxnLst/>
              <a:rect l="l" t="t" r="r" b="b"/>
              <a:pathLst>
                <a:path w="21383" h="10767" extrusionOk="0">
                  <a:moveTo>
                    <a:pt x="18914" y="1"/>
                  </a:moveTo>
                  <a:cubicBezTo>
                    <a:pt x="18714" y="1"/>
                    <a:pt x="18580" y="1"/>
                    <a:pt x="18514" y="34"/>
                  </a:cubicBezTo>
                  <a:cubicBezTo>
                    <a:pt x="18180" y="201"/>
                    <a:pt x="367" y="10242"/>
                    <a:pt x="0" y="10475"/>
                  </a:cubicBezTo>
                  <a:cubicBezTo>
                    <a:pt x="467" y="10542"/>
                    <a:pt x="968" y="10709"/>
                    <a:pt x="1301" y="10742"/>
                  </a:cubicBezTo>
                  <a:cubicBezTo>
                    <a:pt x="1351" y="10759"/>
                    <a:pt x="1401" y="10767"/>
                    <a:pt x="1447" y="10767"/>
                  </a:cubicBezTo>
                  <a:cubicBezTo>
                    <a:pt x="1493" y="10767"/>
                    <a:pt x="1535" y="10759"/>
                    <a:pt x="1568" y="10742"/>
                  </a:cubicBezTo>
                  <a:cubicBezTo>
                    <a:pt x="1668" y="10709"/>
                    <a:pt x="2569" y="10208"/>
                    <a:pt x="3970" y="9474"/>
                  </a:cubicBezTo>
                  <a:cubicBezTo>
                    <a:pt x="8506" y="6973"/>
                    <a:pt x="18180" y="1569"/>
                    <a:pt x="21382" y="401"/>
                  </a:cubicBezTo>
                  <a:cubicBezTo>
                    <a:pt x="21382" y="401"/>
                    <a:pt x="19714" y="68"/>
                    <a:pt x="18914" y="1"/>
                  </a:cubicBezTo>
                  <a:close/>
                </a:path>
              </a:pathLst>
            </a:custGeom>
            <a:solidFill>
              <a:srgbClr val="F6F4E8"/>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56"/>
            <p:cNvSpPr/>
            <p:nvPr/>
          </p:nvSpPr>
          <p:spPr>
            <a:xfrm>
              <a:off x="2204250" y="2352900"/>
              <a:ext cx="496200" cy="286125"/>
            </a:xfrm>
            <a:custGeom>
              <a:avLst/>
              <a:gdLst/>
              <a:ahLst/>
              <a:cxnLst/>
              <a:rect l="l" t="t" r="r" b="b"/>
              <a:pathLst>
                <a:path w="19848" h="11445" extrusionOk="0">
                  <a:moveTo>
                    <a:pt x="19094" y="0"/>
                  </a:moveTo>
                  <a:cubicBezTo>
                    <a:pt x="18262" y="0"/>
                    <a:pt x="1916" y="10122"/>
                    <a:pt x="0" y="11311"/>
                  </a:cubicBezTo>
                  <a:cubicBezTo>
                    <a:pt x="42" y="11305"/>
                    <a:pt x="86" y="11302"/>
                    <a:pt x="133" y="11302"/>
                  </a:cubicBezTo>
                  <a:cubicBezTo>
                    <a:pt x="353" y="11302"/>
                    <a:pt x="632" y="11362"/>
                    <a:pt x="934" y="11444"/>
                  </a:cubicBezTo>
                  <a:cubicBezTo>
                    <a:pt x="1268" y="11244"/>
                    <a:pt x="19114" y="1137"/>
                    <a:pt x="19448" y="1004"/>
                  </a:cubicBezTo>
                  <a:cubicBezTo>
                    <a:pt x="19514" y="970"/>
                    <a:pt x="19648" y="970"/>
                    <a:pt x="19848" y="970"/>
                  </a:cubicBezTo>
                  <a:cubicBezTo>
                    <a:pt x="19848" y="970"/>
                    <a:pt x="19314" y="103"/>
                    <a:pt x="19114" y="3"/>
                  </a:cubicBezTo>
                  <a:cubicBezTo>
                    <a:pt x="19109" y="1"/>
                    <a:pt x="19102" y="0"/>
                    <a:pt x="19094"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6"/>
            <p:cNvSpPr/>
            <p:nvPr/>
          </p:nvSpPr>
          <p:spPr>
            <a:xfrm>
              <a:off x="2197575" y="2634825"/>
              <a:ext cx="290225" cy="744725"/>
            </a:xfrm>
            <a:custGeom>
              <a:avLst/>
              <a:gdLst/>
              <a:ahLst/>
              <a:cxnLst/>
              <a:rect l="l" t="t" r="r" b="b"/>
              <a:pathLst>
                <a:path w="11609" h="29789" extrusionOk="0">
                  <a:moveTo>
                    <a:pt x="267" y="1"/>
                  </a:moveTo>
                  <a:cubicBezTo>
                    <a:pt x="167" y="67"/>
                    <a:pt x="101" y="134"/>
                    <a:pt x="101" y="134"/>
                  </a:cubicBezTo>
                  <a:cubicBezTo>
                    <a:pt x="0" y="634"/>
                    <a:pt x="8206" y="28654"/>
                    <a:pt x="8573" y="29021"/>
                  </a:cubicBezTo>
                  <a:cubicBezTo>
                    <a:pt x="8940" y="29388"/>
                    <a:pt x="11042" y="29755"/>
                    <a:pt x="11609" y="29789"/>
                  </a:cubicBezTo>
                  <a:lnTo>
                    <a:pt x="2502" y="401"/>
                  </a:lnTo>
                  <a:cubicBezTo>
                    <a:pt x="2169" y="368"/>
                    <a:pt x="1668" y="234"/>
                    <a:pt x="1201" y="134"/>
                  </a:cubicBezTo>
                  <a:cubicBezTo>
                    <a:pt x="834" y="34"/>
                    <a:pt x="501" y="1"/>
                    <a:pt x="267"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56"/>
            <p:cNvSpPr/>
            <p:nvPr/>
          </p:nvSpPr>
          <p:spPr>
            <a:xfrm>
              <a:off x="2260125" y="2613150"/>
              <a:ext cx="288550" cy="767225"/>
            </a:xfrm>
            <a:custGeom>
              <a:avLst/>
              <a:gdLst/>
              <a:ahLst/>
              <a:cxnLst/>
              <a:rect l="l" t="t" r="r" b="b"/>
              <a:pathLst>
                <a:path w="11542" h="30689" extrusionOk="0">
                  <a:moveTo>
                    <a:pt x="2669" y="0"/>
                  </a:moveTo>
                  <a:cubicBezTo>
                    <a:pt x="1268" y="734"/>
                    <a:pt x="367" y="1235"/>
                    <a:pt x="267" y="1268"/>
                  </a:cubicBezTo>
                  <a:cubicBezTo>
                    <a:pt x="250" y="1301"/>
                    <a:pt x="209" y="1318"/>
                    <a:pt x="159" y="1318"/>
                  </a:cubicBezTo>
                  <a:cubicBezTo>
                    <a:pt x="109" y="1318"/>
                    <a:pt x="50" y="1301"/>
                    <a:pt x="0" y="1268"/>
                  </a:cubicBezTo>
                  <a:lnTo>
                    <a:pt x="0" y="1268"/>
                  </a:lnTo>
                  <a:lnTo>
                    <a:pt x="9107" y="30689"/>
                  </a:lnTo>
                  <a:cubicBezTo>
                    <a:pt x="9240" y="30689"/>
                    <a:pt x="10174" y="30222"/>
                    <a:pt x="11542" y="29521"/>
                  </a:cubicBezTo>
                  <a:lnTo>
                    <a:pt x="2669" y="0"/>
                  </a:ln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6"/>
            <p:cNvSpPr/>
            <p:nvPr/>
          </p:nvSpPr>
          <p:spPr>
            <a:xfrm>
              <a:off x="2326825" y="2381400"/>
              <a:ext cx="698875" cy="970625"/>
            </a:xfrm>
            <a:custGeom>
              <a:avLst/>
              <a:gdLst/>
              <a:ahLst/>
              <a:cxnLst/>
              <a:rect l="l" t="t" r="r" b="b"/>
              <a:pathLst>
                <a:path w="27955" h="38825" extrusionOk="0">
                  <a:moveTo>
                    <a:pt x="18296" y="1"/>
                  </a:moveTo>
                  <a:cubicBezTo>
                    <a:pt x="18112" y="1"/>
                    <a:pt x="17797" y="72"/>
                    <a:pt x="17413" y="264"/>
                  </a:cubicBezTo>
                  <a:cubicBezTo>
                    <a:pt x="14211" y="1398"/>
                    <a:pt x="4537" y="6802"/>
                    <a:pt x="1" y="9304"/>
                  </a:cubicBezTo>
                  <a:lnTo>
                    <a:pt x="8874" y="38825"/>
                  </a:lnTo>
                  <a:cubicBezTo>
                    <a:pt x="14378" y="35956"/>
                    <a:pt x="27387" y="28651"/>
                    <a:pt x="27621" y="27884"/>
                  </a:cubicBezTo>
                  <a:cubicBezTo>
                    <a:pt x="27954" y="26983"/>
                    <a:pt x="19448" y="731"/>
                    <a:pt x="18447" y="30"/>
                  </a:cubicBezTo>
                  <a:cubicBezTo>
                    <a:pt x="18419" y="12"/>
                    <a:pt x="18367" y="1"/>
                    <a:pt x="18296"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6"/>
            <p:cNvSpPr/>
            <p:nvPr/>
          </p:nvSpPr>
          <p:spPr>
            <a:xfrm>
              <a:off x="2596200" y="2942100"/>
              <a:ext cx="44225" cy="40950"/>
            </a:xfrm>
            <a:custGeom>
              <a:avLst/>
              <a:gdLst/>
              <a:ahLst/>
              <a:cxnLst/>
              <a:rect l="l" t="t" r="r" b="b"/>
              <a:pathLst>
                <a:path w="1769" h="1638" extrusionOk="0">
                  <a:moveTo>
                    <a:pt x="845" y="1"/>
                  </a:moveTo>
                  <a:cubicBezTo>
                    <a:pt x="469" y="1"/>
                    <a:pt x="130" y="308"/>
                    <a:pt x="100" y="719"/>
                  </a:cubicBezTo>
                  <a:cubicBezTo>
                    <a:pt x="0" y="1186"/>
                    <a:pt x="334" y="1586"/>
                    <a:pt x="801" y="1620"/>
                  </a:cubicBezTo>
                  <a:cubicBezTo>
                    <a:pt x="857" y="1632"/>
                    <a:pt x="912" y="1637"/>
                    <a:pt x="966" y="1637"/>
                  </a:cubicBezTo>
                  <a:cubicBezTo>
                    <a:pt x="1359" y="1637"/>
                    <a:pt x="1676" y="1330"/>
                    <a:pt x="1735" y="919"/>
                  </a:cubicBezTo>
                  <a:cubicBezTo>
                    <a:pt x="1768" y="452"/>
                    <a:pt x="1435" y="52"/>
                    <a:pt x="1001" y="18"/>
                  </a:cubicBezTo>
                  <a:cubicBezTo>
                    <a:pt x="949" y="6"/>
                    <a:pt x="896" y="1"/>
                    <a:pt x="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6"/>
            <p:cNvSpPr/>
            <p:nvPr/>
          </p:nvSpPr>
          <p:spPr>
            <a:xfrm>
              <a:off x="2778000" y="2860600"/>
              <a:ext cx="43375" cy="41325"/>
            </a:xfrm>
            <a:custGeom>
              <a:avLst/>
              <a:gdLst/>
              <a:ahLst/>
              <a:cxnLst/>
              <a:rect l="l" t="t" r="r" b="b"/>
              <a:pathLst>
                <a:path w="1735" h="1653" extrusionOk="0">
                  <a:moveTo>
                    <a:pt x="882" y="1"/>
                  </a:moveTo>
                  <a:cubicBezTo>
                    <a:pt x="467" y="1"/>
                    <a:pt x="128" y="314"/>
                    <a:pt x="67" y="710"/>
                  </a:cubicBezTo>
                  <a:cubicBezTo>
                    <a:pt x="0" y="1177"/>
                    <a:pt x="334" y="1611"/>
                    <a:pt x="801" y="1644"/>
                  </a:cubicBezTo>
                  <a:cubicBezTo>
                    <a:pt x="838" y="1650"/>
                    <a:pt x="875" y="1652"/>
                    <a:pt x="912" y="1652"/>
                  </a:cubicBezTo>
                  <a:cubicBezTo>
                    <a:pt x="1306" y="1652"/>
                    <a:pt x="1671" y="1340"/>
                    <a:pt x="1701" y="943"/>
                  </a:cubicBezTo>
                  <a:cubicBezTo>
                    <a:pt x="1735" y="476"/>
                    <a:pt x="1401" y="43"/>
                    <a:pt x="1001" y="9"/>
                  </a:cubicBezTo>
                  <a:cubicBezTo>
                    <a:pt x="961" y="4"/>
                    <a:pt x="921" y="1"/>
                    <a:pt x="8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6"/>
            <p:cNvSpPr/>
            <p:nvPr/>
          </p:nvSpPr>
          <p:spPr>
            <a:xfrm>
              <a:off x="2695425" y="2959550"/>
              <a:ext cx="66750" cy="32700"/>
            </a:xfrm>
            <a:custGeom>
              <a:avLst/>
              <a:gdLst/>
              <a:ahLst/>
              <a:cxnLst/>
              <a:rect l="l" t="t" r="r" b="b"/>
              <a:pathLst>
                <a:path w="2670" h="1308" extrusionOk="0">
                  <a:moveTo>
                    <a:pt x="1" y="1222"/>
                  </a:moveTo>
                  <a:cubicBezTo>
                    <a:pt x="1" y="1223"/>
                    <a:pt x="1" y="1223"/>
                    <a:pt x="1" y="1223"/>
                  </a:cubicBezTo>
                  <a:cubicBezTo>
                    <a:pt x="2" y="1223"/>
                    <a:pt x="2" y="1223"/>
                    <a:pt x="3" y="1222"/>
                  </a:cubicBezTo>
                  <a:lnTo>
                    <a:pt x="3" y="1222"/>
                  </a:lnTo>
                  <a:cubicBezTo>
                    <a:pt x="2" y="1222"/>
                    <a:pt x="1" y="1222"/>
                    <a:pt x="1" y="1222"/>
                  </a:cubicBezTo>
                  <a:close/>
                  <a:moveTo>
                    <a:pt x="2157" y="1"/>
                  </a:moveTo>
                  <a:cubicBezTo>
                    <a:pt x="1912" y="1"/>
                    <a:pt x="1588" y="50"/>
                    <a:pt x="1202" y="221"/>
                  </a:cubicBezTo>
                  <a:cubicBezTo>
                    <a:pt x="344" y="634"/>
                    <a:pt x="31" y="1198"/>
                    <a:pt x="3" y="1222"/>
                  </a:cubicBezTo>
                  <a:lnTo>
                    <a:pt x="3" y="1222"/>
                  </a:lnTo>
                  <a:cubicBezTo>
                    <a:pt x="202" y="1275"/>
                    <a:pt x="423" y="1307"/>
                    <a:pt x="648" y="1307"/>
                  </a:cubicBezTo>
                  <a:cubicBezTo>
                    <a:pt x="987" y="1307"/>
                    <a:pt x="1335" y="1235"/>
                    <a:pt x="1635" y="1055"/>
                  </a:cubicBezTo>
                  <a:cubicBezTo>
                    <a:pt x="2102" y="855"/>
                    <a:pt x="2436" y="488"/>
                    <a:pt x="2669" y="88"/>
                  </a:cubicBezTo>
                  <a:cubicBezTo>
                    <a:pt x="2669" y="88"/>
                    <a:pt x="2484" y="1"/>
                    <a:pt x="2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56"/>
            <p:cNvSpPr/>
            <p:nvPr/>
          </p:nvSpPr>
          <p:spPr>
            <a:xfrm>
              <a:off x="2664575" y="2918650"/>
              <a:ext cx="110100" cy="72300"/>
            </a:xfrm>
            <a:custGeom>
              <a:avLst/>
              <a:gdLst/>
              <a:ahLst/>
              <a:cxnLst/>
              <a:rect l="l" t="t" r="r" b="b"/>
              <a:pathLst>
                <a:path w="4404" h="2892" extrusionOk="0">
                  <a:moveTo>
                    <a:pt x="3700" y="1"/>
                  </a:moveTo>
                  <a:cubicBezTo>
                    <a:pt x="3168" y="1"/>
                    <a:pt x="2875" y="1052"/>
                    <a:pt x="2102" y="1190"/>
                  </a:cubicBezTo>
                  <a:cubicBezTo>
                    <a:pt x="1201" y="1357"/>
                    <a:pt x="234" y="1023"/>
                    <a:pt x="67" y="1724"/>
                  </a:cubicBezTo>
                  <a:cubicBezTo>
                    <a:pt x="0" y="2291"/>
                    <a:pt x="534" y="2724"/>
                    <a:pt x="1235" y="2891"/>
                  </a:cubicBezTo>
                  <a:cubicBezTo>
                    <a:pt x="1235" y="2891"/>
                    <a:pt x="1568" y="2291"/>
                    <a:pt x="2436" y="1857"/>
                  </a:cubicBezTo>
                  <a:cubicBezTo>
                    <a:pt x="2806" y="1665"/>
                    <a:pt x="3121" y="1608"/>
                    <a:pt x="3362" y="1608"/>
                  </a:cubicBezTo>
                  <a:cubicBezTo>
                    <a:pt x="3707" y="1608"/>
                    <a:pt x="3903" y="1724"/>
                    <a:pt x="3903" y="1724"/>
                  </a:cubicBezTo>
                  <a:cubicBezTo>
                    <a:pt x="4337" y="1057"/>
                    <a:pt x="4404" y="356"/>
                    <a:pt x="4070" y="156"/>
                  </a:cubicBezTo>
                  <a:cubicBezTo>
                    <a:pt x="3932" y="46"/>
                    <a:pt x="3810" y="1"/>
                    <a:pt x="37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6"/>
            <p:cNvSpPr/>
            <p:nvPr/>
          </p:nvSpPr>
          <p:spPr>
            <a:xfrm>
              <a:off x="2572850" y="2997600"/>
              <a:ext cx="91750" cy="91750"/>
            </a:xfrm>
            <a:custGeom>
              <a:avLst/>
              <a:gdLst/>
              <a:ahLst/>
              <a:cxnLst/>
              <a:rect l="l" t="t" r="r" b="b"/>
              <a:pathLst>
                <a:path w="3670" h="3670" extrusionOk="0">
                  <a:moveTo>
                    <a:pt x="1835" y="0"/>
                  </a:moveTo>
                  <a:cubicBezTo>
                    <a:pt x="834" y="0"/>
                    <a:pt x="0" y="834"/>
                    <a:pt x="0" y="1835"/>
                  </a:cubicBezTo>
                  <a:cubicBezTo>
                    <a:pt x="0" y="2835"/>
                    <a:pt x="834" y="3669"/>
                    <a:pt x="1835" y="3669"/>
                  </a:cubicBezTo>
                  <a:cubicBezTo>
                    <a:pt x="2836" y="3669"/>
                    <a:pt x="3669" y="2835"/>
                    <a:pt x="3669" y="1835"/>
                  </a:cubicBezTo>
                  <a:cubicBezTo>
                    <a:pt x="3669" y="834"/>
                    <a:pt x="2836" y="0"/>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56"/>
            <p:cNvSpPr/>
            <p:nvPr/>
          </p:nvSpPr>
          <p:spPr>
            <a:xfrm>
              <a:off x="2807175" y="2895850"/>
              <a:ext cx="91750" cy="91750"/>
            </a:xfrm>
            <a:custGeom>
              <a:avLst/>
              <a:gdLst/>
              <a:ahLst/>
              <a:cxnLst/>
              <a:rect l="l" t="t" r="r" b="b"/>
              <a:pathLst>
                <a:path w="3670" h="3670" extrusionOk="0">
                  <a:moveTo>
                    <a:pt x="1835" y="0"/>
                  </a:moveTo>
                  <a:cubicBezTo>
                    <a:pt x="801" y="0"/>
                    <a:pt x="1" y="834"/>
                    <a:pt x="1" y="1835"/>
                  </a:cubicBezTo>
                  <a:cubicBezTo>
                    <a:pt x="1" y="2869"/>
                    <a:pt x="801" y="3670"/>
                    <a:pt x="1835" y="3670"/>
                  </a:cubicBezTo>
                  <a:cubicBezTo>
                    <a:pt x="2836" y="3670"/>
                    <a:pt x="3670" y="2869"/>
                    <a:pt x="3670" y="1835"/>
                  </a:cubicBezTo>
                  <a:cubicBezTo>
                    <a:pt x="3670" y="834"/>
                    <a:pt x="2836" y="0"/>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9" name="Google Shape;929;p56"/>
          <p:cNvGrpSpPr/>
          <p:nvPr/>
        </p:nvGrpSpPr>
        <p:grpSpPr>
          <a:xfrm>
            <a:off x="7301415" y="343845"/>
            <a:ext cx="875394" cy="1608910"/>
            <a:chOff x="4773575" y="1104625"/>
            <a:chExt cx="785600" cy="1443875"/>
          </a:xfrm>
        </p:grpSpPr>
        <p:sp>
          <p:nvSpPr>
            <p:cNvPr id="930" name="Google Shape;930;p56"/>
            <p:cNvSpPr/>
            <p:nvPr/>
          </p:nvSpPr>
          <p:spPr>
            <a:xfrm>
              <a:off x="4803600" y="2410500"/>
              <a:ext cx="168475" cy="138000"/>
            </a:xfrm>
            <a:custGeom>
              <a:avLst/>
              <a:gdLst/>
              <a:ahLst/>
              <a:cxnLst/>
              <a:rect l="l" t="t" r="r" b="b"/>
              <a:pathLst>
                <a:path w="6739" h="5520" extrusionOk="0">
                  <a:moveTo>
                    <a:pt x="1" y="1"/>
                  </a:moveTo>
                  <a:cubicBezTo>
                    <a:pt x="501" y="2936"/>
                    <a:pt x="1001" y="5304"/>
                    <a:pt x="1335" y="5471"/>
                  </a:cubicBezTo>
                  <a:cubicBezTo>
                    <a:pt x="1390" y="5504"/>
                    <a:pt x="1463" y="5520"/>
                    <a:pt x="1550" y="5520"/>
                  </a:cubicBezTo>
                  <a:cubicBezTo>
                    <a:pt x="2355" y="5520"/>
                    <a:pt x="4452" y="4187"/>
                    <a:pt x="6739" y="2502"/>
                  </a:cubicBezTo>
                  <a:cubicBezTo>
                    <a:pt x="3036" y="2169"/>
                    <a:pt x="67" y="1"/>
                    <a:pt x="67"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56"/>
            <p:cNvSpPr/>
            <p:nvPr/>
          </p:nvSpPr>
          <p:spPr>
            <a:xfrm>
              <a:off x="5074625" y="1104625"/>
              <a:ext cx="484550" cy="326875"/>
            </a:xfrm>
            <a:custGeom>
              <a:avLst/>
              <a:gdLst/>
              <a:ahLst/>
              <a:cxnLst/>
              <a:rect l="l" t="t" r="r" b="b"/>
              <a:pathLst>
                <a:path w="19382" h="13075" extrusionOk="0">
                  <a:moveTo>
                    <a:pt x="7131" y="0"/>
                  </a:moveTo>
                  <a:cubicBezTo>
                    <a:pt x="5649" y="0"/>
                    <a:pt x="4359" y="267"/>
                    <a:pt x="3503" y="865"/>
                  </a:cubicBezTo>
                  <a:cubicBezTo>
                    <a:pt x="2669" y="1466"/>
                    <a:pt x="1402" y="3901"/>
                    <a:pt x="1" y="7370"/>
                  </a:cubicBezTo>
                  <a:cubicBezTo>
                    <a:pt x="1" y="7370"/>
                    <a:pt x="5204" y="10839"/>
                    <a:pt x="17280" y="13074"/>
                  </a:cubicBezTo>
                  <a:cubicBezTo>
                    <a:pt x="18614" y="9038"/>
                    <a:pt x="19381" y="6169"/>
                    <a:pt x="19114" y="5535"/>
                  </a:cubicBezTo>
                  <a:cubicBezTo>
                    <a:pt x="17812" y="2429"/>
                    <a:pt x="11599" y="0"/>
                    <a:pt x="7131"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56"/>
            <p:cNvSpPr/>
            <p:nvPr/>
          </p:nvSpPr>
          <p:spPr>
            <a:xfrm>
              <a:off x="5055450" y="1288850"/>
              <a:ext cx="451175" cy="194350"/>
            </a:xfrm>
            <a:custGeom>
              <a:avLst/>
              <a:gdLst/>
              <a:ahLst/>
              <a:cxnLst/>
              <a:rect l="l" t="t" r="r" b="b"/>
              <a:pathLst>
                <a:path w="18047" h="7774" extrusionOk="0">
                  <a:moveTo>
                    <a:pt x="767" y="1"/>
                  </a:moveTo>
                  <a:lnTo>
                    <a:pt x="767" y="1"/>
                  </a:lnTo>
                  <a:cubicBezTo>
                    <a:pt x="767" y="1"/>
                    <a:pt x="767" y="1"/>
                    <a:pt x="768" y="1"/>
                  </a:cubicBezTo>
                  <a:lnTo>
                    <a:pt x="768" y="1"/>
                  </a:lnTo>
                  <a:cubicBezTo>
                    <a:pt x="768" y="1"/>
                    <a:pt x="768" y="1"/>
                    <a:pt x="768" y="1"/>
                  </a:cubicBezTo>
                  <a:cubicBezTo>
                    <a:pt x="767" y="1"/>
                    <a:pt x="767" y="1"/>
                    <a:pt x="767" y="1"/>
                  </a:cubicBezTo>
                  <a:close/>
                  <a:moveTo>
                    <a:pt x="768" y="1"/>
                  </a:moveTo>
                  <a:lnTo>
                    <a:pt x="768" y="1"/>
                  </a:lnTo>
                  <a:cubicBezTo>
                    <a:pt x="501" y="602"/>
                    <a:pt x="267" y="1202"/>
                    <a:pt x="0" y="1836"/>
                  </a:cubicBezTo>
                  <a:cubicBezTo>
                    <a:pt x="0" y="1836"/>
                    <a:pt x="2469" y="3837"/>
                    <a:pt x="8173" y="5705"/>
                  </a:cubicBezTo>
                  <a:cubicBezTo>
                    <a:pt x="13643" y="7506"/>
                    <a:pt x="17379" y="7773"/>
                    <a:pt x="17379" y="7773"/>
                  </a:cubicBezTo>
                  <a:cubicBezTo>
                    <a:pt x="17613" y="7039"/>
                    <a:pt x="17846" y="6372"/>
                    <a:pt x="18047" y="5705"/>
                  </a:cubicBezTo>
                  <a:cubicBezTo>
                    <a:pt x="6114" y="3497"/>
                    <a:pt x="826" y="50"/>
                    <a:pt x="768"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6"/>
            <p:cNvSpPr/>
            <p:nvPr/>
          </p:nvSpPr>
          <p:spPr>
            <a:xfrm>
              <a:off x="5033775" y="1334725"/>
              <a:ext cx="456175" cy="204350"/>
            </a:xfrm>
            <a:custGeom>
              <a:avLst/>
              <a:gdLst/>
              <a:ahLst/>
              <a:cxnLst/>
              <a:rect l="l" t="t" r="r" b="b"/>
              <a:pathLst>
                <a:path w="18247" h="8174" extrusionOk="0">
                  <a:moveTo>
                    <a:pt x="901" y="1"/>
                  </a:moveTo>
                  <a:cubicBezTo>
                    <a:pt x="634" y="768"/>
                    <a:pt x="300" y="1535"/>
                    <a:pt x="0" y="2336"/>
                  </a:cubicBezTo>
                  <a:cubicBezTo>
                    <a:pt x="0" y="2336"/>
                    <a:pt x="3369" y="4637"/>
                    <a:pt x="8406" y="6305"/>
                  </a:cubicBezTo>
                  <a:cubicBezTo>
                    <a:pt x="13009" y="7806"/>
                    <a:pt x="17479" y="8173"/>
                    <a:pt x="17479" y="8173"/>
                  </a:cubicBezTo>
                  <a:cubicBezTo>
                    <a:pt x="17746" y="7373"/>
                    <a:pt x="18013" y="6639"/>
                    <a:pt x="18246" y="5872"/>
                  </a:cubicBezTo>
                  <a:cubicBezTo>
                    <a:pt x="18246" y="5872"/>
                    <a:pt x="14477" y="5638"/>
                    <a:pt x="9073" y="3870"/>
                  </a:cubicBezTo>
                  <a:cubicBezTo>
                    <a:pt x="3369" y="2002"/>
                    <a:pt x="901" y="1"/>
                    <a:pt x="901"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56"/>
            <p:cNvSpPr/>
            <p:nvPr/>
          </p:nvSpPr>
          <p:spPr>
            <a:xfrm>
              <a:off x="4776925" y="1393100"/>
              <a:ext cx="692175" cy="914025"/>
            </a:xfrm>
            <a:custGeom>
              <a:avLst/>
              <a:gdLst/>
              <a:ahLst/>
              <a:cxnLst/>
              <a:rect l="l" t="t" r="r" b="b"/>
              <a:pathLst>
                <a:path w="27687" h="36561" extrusionOk="0">
                  <a:moveTo>
                    <a:pt x="10141" y="1"/>
                  </a:moveTo>
                  <a:cubicBezTo>
                    <a:pt x="5738" y="11709"/>
                    <a:pt x="500" y="28988"/>
                    <a:pt x="100" y="30189"/>
                  </a:cubicBezTo>
                  <a:cubicBezTo>
                    <a:pt x="67" y="30289"/>
                    <a:pt x="0" y="30389"/>
                    <a:pt x="0" y="30523"/>
                  </a:cubicBezTo>
                  <a:cubicBezTo>
                    <a:pt x="247" y="30369"/>
                    <a:pt x="1432" y="29503"/>
                    <a:pt x="2137" y="29503"/>
                  </a:cubicBezTo>
                  <a:cubicBezTo>
                    <a:pt x="2196" y="29503"/>
                    <a:pt x="2251" y="29509"/>
                    <a:pt x="2302" y="29522"/>
                  </a:cubicBezTo>
                  <a:cubicBezTo>
                    <a:pt x="3436" y="29789"/>
                    <a:pt x="3669" y="31457"/>
                    <a:pt x="4103" y="31657"/>
                  </a:cubicBezTo>
                  <a:cubicBezTo>
                    <a:pt x="4152" y="31678"/>
                    <a:pt x="4211" y="31687"/>
                    <a:pt x="4278" y="31687"/>
                  </a:cubicBezTo>
                  <a:cubicBezTo>
                    <a:pt x="4774" y="31687"/>
                    <a:pt x="5723" y="31183"/>
                    <a:pt x="6473" y="31183"/>
                  </a:cubicBezTo>
                  <a:cubicBezTo>
                    <a:pt x="6589" y="31183"/>
                    <a:pt x="6701" y="31195"/>
                    <a:pt x="6805" y="31223"/>
                  </a:cubicBezTo>
                  <a:cubicBezTo>
                    <a:pt x="7806" y="31523"/>
                    <a:pt x="8106" y="33325"/>
                    <a:pt x="8473" y="33491"/>
                  </a:cubicBezTo>
                  <a:cubicBezTo>
                    <a:pt x="8543" y="33517"/>
                    <a:pt x="8619" y="33528"/>
                    <a:pt x="8700" y="33528"/>
                  </a:cubicBezTo>
                  <a:cubicBezTo>
                    <a:pt x="9239" y="33528"/>
                    <a:pt x="10012" y="33040"/>
                    <a:pt x="10698" y="33040"/>
                  </a:cubicBezTo>
                  <a:cubicBezTo>
                    <a:pt x="10851" y="33040"/>
                    <a:pt x="11000" y="33065"/>
                    <a:pt x="11141" y="33124"/>
                  </a:cubicBezTo>
                  <a:cubicBezTo>
                    <a:pt x="12142" y="33491"/>
                    <a:pt x="11842" y="35226"/>
                    <a:pt x="12476" y="35526"/>
                  </a:cubicBezTo>
                  <a:cubicBezTo>
                    <a:pt x="12516" y="35549"/>
                    <a:pt x="12563" y="35559"/>
                    <a:pt x="12617" y="35559"/>
                  </a:cubicBezTo>
                  <a:cubicBezTo>
                    <a:pt x="13055" y="35559"/>
                    <a:pt x="13919" y="34884"/>
                    <a:pt x="14589" y="34884"/>
                  </a:cubicBezTo>
                  <a:cubicBezTo>
                    <a:pt x="14800" y="34884"/>
                    <a:pt x="14991" y="34951"/>
                    <a:pt x="15144" y="35126"/>
                  </a:cubicBezTo>
                  <a:cubicBezTo>
                    <a:pt x="15344" y="35326"/>
                    <a:pt x="15611" y="36494"/>
                    <a:pt x="15511" y="36560"/>
                  </a:cubicBezTo>
                  <a:cubicBezTo>
                    <a:pt x="15611" y="36527"/>
                    <a:pt x="15611" y="36494"/>
                    <a:pt x="15645" y="36460"/>
                  </a:cubicBezTo>
                  <a:cubicBezTo>
                    <a:pt x="16479" y="35193"/>
                    <a:pt x="23417" y="18014"/>
                    <a:pt x="27687" y="5838"/>
                  </a:cubicBezTo>
                  <a:cubicBezTo>
                    <a:pt x="27687" y="5838"/>
                    <a:pt x="23250" y="5471"/>
                    <a:pt x="18647" y="3970"/>
                  </a:cubicBezTo>
                  <a:cubicBezTo>
                    <a:pt x="13610" y="2302"/>
                    <a:pt x="10241" y="1"/>
                    <a:pt x="10141" y="1"/>
                  </a:cubicBezTo>
                  <a:close/>
                </a:path>
              </a:pathLst>
            </a:custGeom>
            <a:solidFill>
              <a:schemeClr val="accent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56"/>
            <p:cNvSpPr/>
            <p:nvPr/>
          </p:nvSpPr>
          <p:spPr>
            <a:xfrm>
              <a:off x="4773575" y="2129825"/>
              <a:ext cx="394475" cy="342400"/>
            </a:xfrm>
            <a:custGeom>
              <a:avLst/>
              <a:gdLst/>
              <a:ahLst/>
              <a:cxnLst/>
              <a:rect l="l" t="t" r="r" b="b"/>
              <a:pathLst>
                <a:path w="15779" h="13696" extrusionOk="0">
                  <a:moveTo>
                    <a:pt x="2351" y="1"/>
                  </a:moveTo>
                  <a:cubicBezTo>
                    <a:pt x="1690" y="1"/>
                    <a:pt x="450" y="866"/>
                    <a:pt x="234" y="1020"/>
                  </a:cubicBezTo>
                  <a:cubicBezTo>
                    <a:pt x="1" y="2588"/>
                    <a:pt x="568" y="7358"/>
                    <a:pt x="1202" y="11194"/>
                  </a:cubicBezTo>
                  <a:lnTo>
                    <a:pt x="1268" y="11194"/>
                  </a:lnTo>
                  <a:cubicBezTo>
                    <a:pt x="1268" y="11194"/>
                    <a:pt x="4237" y="13362"/>
                    <a:pt x="7940" y="13696"/>
                  </a:cubicBezTo>
                  <a:cubicBezTo>
                    <a:pt x="11209" y="11328"/>
                    <a:pt x="14878" y="8192"/>
                    <a:pt x="15712" y="7091"/>
                  </a:cubicBezTo>
                  <a:cubicBezTo>
                    <a:pt x="15779" y="7025"/>
                    <a:pt x="15545" y="5857"/>
                    <a:pt x="15312" y="5657"/>
                  </a:cubicBezTo>
                  <a:cubicBezTo>
                    <a:pt x="15158" y="5481"/>
                    <a:pt x="14968" y="5415"/>
                    <a:pt x="14759" y="5415"/>
                  </a:cubicBezTo>
                  <a:cubicBezTo>
                    <a:pt x="14106" y="5415"/>
                    <a:pt x="13275" y="6065"/>
                    <a:pt x="12836" y="6065"/>
                  </a:cubicBezTo>
                  <a:cubicBezTo>
                    <a:pt x="12774" y="6065"/>
                    <a:pt x="12721" y="6052"/>
                    <a:pt x="12676" y="6024"/>
                  </a:cubicBezTo>
                  <a:cubicBezTo>
                    <a:pt x="12076" y="5724"/>
                    <a:pt x="12343" y="3989"/>
                    <a:pt x="11342" y="3589"/>
                  </a:cubicBezTo>
                  <a:cubicBezTo>
                    <a:pt x="11212" y="3539"/>
                    <a:pt x="11076" y="3518"/>
                    <a:pt x="10935" y="3518"/>
                  </a:cubicBezTo>
                  <a:cubicBezTo>
                    <a:pt x="10241" y="3518"/>
                    <a:pt x="9453" y="4026"/>
                    <a:pt x="8924" y="4026"/>
                  </a:cubicBezTo>
                  <a:cubicBezTo>
                    <a:pt x="8846" y="4026"/>
                    <a:pt x="8773" y="4015"/>
                    <a:pt x="8707" y="3989"/>
                  </a:cubicBezTo>
                  <a:cubicBezTo>
                    <a:pt x="8273" y="3822"/>
                    <a:pt x="8006" y="2021"/>
                    <a:pt x="7039" y="1721"/>
                  </a:cubicBezTo>
                  <a:cubicBezTo>
                    <a:pt x="6931" y="1693"/>
                    <a:pt x="6816" y="1680"/>
                    <a:pt x="6696" y="1680"/>
                  </a:cubicBezTo>
                  <a:cubicBezTo>
                    <a:pt x="5927" y="1680"/>
                    <a:pt x="4976" y="2185"/>
                    <a:pt x="4479" y="2185"/>
                  </a:cubicBezTo>
                  <a:cubicBezTo>
                    <a:pt x="4412" y="2185"/>
                    <a:pt x="4353" y="2175"/>
                    <a:pt x="4304" y="2154"/>
                  </a:cubicBezTo>
                  <a:cubicBezTo>
                    <a:pt x="3837" y="1921"/>
                    <a:pt x="3603" y="320"/>
                    <a:pt x="2502" y="20"/>
                  </a:cubicBezTo>
                  <a:cubicBezTo>
                    <a:pt x="2457" y="7"/>
                    <a:pt x="2406" y="1"/>
                    <a:pt x="2351" y="1"/>
                  </a:cubicBezTo>
                  <a:close/>
                </a:path>
              </a:pathLst>
            </a:custGeom>
            <a:solidFill>
              <a:schemeClr val="dk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56"/>
            <p:cNvSpPr/>
            <p:nvPr/>
          </p:nvSpPr>
          <p:spPr>
            <a:xfrm>
              <a:off x="5121650" y="1579550"/>
              <a:ext cx="242975" cy="587625"/>
            </a:xfrm>
            <a:custGeom>
              <a:avLst/>
              <a:gdLst/>
              <a:ahLst/>
              <a:cxnLst/>
              <a:rect l="l" t="t" r="r" b="b"/>
              <a:pathLst>
                <a:path w="9719" h="23505" extrusionOk="0">
                  <a:moveTo>
                    <a:pt x="9397" y="0"/>
                  </a:moveTo>
                  <a:cubicBezTo>
                    <a:pt x="9336" y="0"/>
                    <a:pt x="9275" y="25"/>
                    <a:pt x="9228" y="81"/>
                  </a:cubicBezTo>
                  <a:cubicBezTo>
                    <a:pt x="8794" y="682"/>
                    <a:pt x="8527" y="1382"/>
                    <a:pt x="8227" y="2050"/>
                  </a:cubicBezTo>
                  <a:cubicBezTo>
                    <a:pt x="7960" y="2750"/>
                    <a:pt x="7660" y="3517"/>
                    <a:pt x="7393" y="4218"/>
                  </a:cubicBezTo>
                  <a:cubicBezTo>
                    <a:pt x="6893" y="5719"/>
                    <a:pt x="6492" y="7253"/>
                    <a:pt x="5992" y="8754"/>
                  </a:cubicBezTo>
                  <a:cubicBezTo>
                    <a:pt x="4958" y="11957"/>
                    <a:pt x="3357" y="14892"/>
                    <a:pt x="2022" y="17994"/>
                  </a:cubicBezTo>
                  <a:cubicBezTo>
                    <a:pt x="1289" y="19729"/>
                    <a:pt x="555" y="21497"/>
                    <a:pt x="21" y="23365"/>
                  </a:cubicBezTo>
                  <a:cubicBezTo>
                    <a:pt x="0" y="23447"/>
                    <a:pt x="56" y="23504"/>
                    <a:pt x="118" y="23504"/>
                  </a:cubicBezTo>
                  <a:cubicBezTo>
                    <a:pt x="156" y="23504"/>
                    <a:pt x="196" y="23482"/>
                    <a:pt x="221" y="23432"/>
                  </a:cubicBezTo>
                  <a:cubicBezTo>
                    <a:pt x="1856" y="20496"/>
                    <a:pt x="3056" y="17260"/>
                    <a:pt x="4624" y="14258"/>
                  </a:cubicBezTo>
                  <a:cubicBezTo>
                    <a:pt x="6059" y="11423"/>
                    <a:pt x="6959" y="8421"/>
                    <a:pt x="7860" y="5419"/>
                  </a:cubicBezTo>
                  <a:cubicBezTo>
                    <a:pt x="8127" y="4551"/>
                    <a:pt x="8360" y="3717"/>
                    <a:pt x="8694" y="2850"/>
                  </a:cubicBezTo>
                  <a:cubicBezTo>
                    <a:pt x="8994" y="2016"/>
                    <a:pt x="9461" y="1182"/>
                    <a:pt x="9695" y="348"/>
                  </a:cubicBezTo>
                  <a:cubicBezTo>
                    <a:pt x="9718" y="157"/>
                    <a:pt x="9554" y="0"/>
                    <a:pt x="9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56"/>
            <p:cNvSpPr/>
            <p:nvPr/>
          </p:nvSpPr>
          <p:spPr>
            <a:xfrm>
              <a:off x="4888925" y="1482450"/>
              <a:ext cx="244100" cy="614850"/>
            </a:xfrm>
            <a:custGeom>
              <a:avLst/>
              <a:gdLst/>
              <a:ahLst/>
              <a:cxnLst/>
              <a:rect l="l" t="t" r="r" b="b"/>
              <a:pathLst>
                <a:path w="9764" h="24594" extrusionOk="0">
                  <a:moveTo>
                    <a:pt x="9550" y="1"/>
                  </a:moveTo>
                  <a:cubicBezTo>
                    <a:pt x="9517" y="1"/>
                    <a:pt x="9485" y="20"/>
                    <a:pt x="9463" y="63"/>
                  </a:cubicBezTo>
                  <a:cubicBezTo>
                    <a:pt x="9130" y="430"/>
                    <a:pt x="8996" y="897"/>
                    <a:pt x="8830" y="1364"/>
                  </a:cubicBezTo>
                  <a:lnTo>
                    <a:pt x="8329" y="2831"/>
                  </a:lnTo>
                  <a:cubicBezTo>
                    <a:pt x="7996" y="3865"/>
                    <a:pt x="7629" y="4799"/>
                    <a:pt x="7262" y="5800"/>
                  </a:cubicBezTo>
                  <a:cubicBezTo>
                    <a:pt x="6461" y="7902"/>
                    <a:pt x="5627" y="9970"/>
                    <a:pt x="4793" y="12071"/>
                  </a:cubicBezTo>
                  <a:cubicBezTo>
                    <a:pt x="3959" y="14073"/>
                    <a:pt x="3159" y="16074"/>
                    <a:pt x="2325" y="18109"/>
                  </a:cubicBezTo>
                  <a:cubicBezTo>
                    <a:pt x="1491" y="20210"/>
                    <a:pt x="624" y="22245"/>
                    <a:pt x="23" y="24413"/>
                  </a:cubicBezTo>
                  <a:cubicBezTo>
                    <a:pt x="1" y="24527"/>
                    <a:pt x="86" y="24594"/>
                    <a:pt x="174" y="24594"/>
                  </a:cubicBezTo>
                  <a:cubicBezTo>
                    <a:pt x="216" y="24594"/>
                    <a:pt x="258" y="24579"/>
                    <a:pt x="290" y="24547"/>
                  </a:cubicBezTo>
                  <a:cubicBezTo>
                    <a:pt x="1324" y="22646"/>
                    <a:pt x="2025" y="20611"/>
                    <a:pt x="2825" y="18643"/>
                  </a:cubicBezTo>
                  <a:cubicBezTo>
                    <a:pt x="3659" y="16574"/>
                    <a:pt x="4460" y="14473"/>
                    <a:pt x="5260" y="12405"/>
                  </a:cubicBezTo>
                  <a:cubicBezTo>
                    <a:pt x="6028" y="10337"/>
                    <a:pt x="6862" y="8369"/>
                    <a:pt x="7662" y="6300"/>
                  </a:cubicBezTo>
                  <a:cubicBezTo>
                    <a:pt x="8029" y="5300"/>
                    <a:pt x="8463" y="4266"/>
                    <a:pt x="8796" y="3265"/>
                  </a:cubicBezTo>
                  <a:cubicBezTo>
                    <a:pt x="8963" y="2765"/>
                    <a:pt x="9130" y="2264"/>
                    <a:pt x="9330" y="1764"/>
                  </a:cubicBezTo>
                  <a:cubicBezTo>
                    <a:pt x="9497" y="1264"/>
                    <a:pt x="9764" y="730"/>
                    <a:pt x="9697" y="196"/>
                  </a:cubicBezTo>
                  <a:cubicBezTo>
                    <a:pt x="9697" y="83"/>
                    <a:pt x="9620" y="1"/>
                    <a:pt x="95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6"/>
            <p:cNvSpPr/>
            <p:nvPr/>
          </p:nvSpPr>
          <p:spPr>
            <a:xfrm>
              <a:off x="4996650" y="1539125"/>
              <a:ext cx="255625" cy="613775"/>
            </a:xfrm>
            <a:custGeom>
              <a:avLst/>
              <a:gdLst/>
              <a:ahLst/>
              <a:cxnLst/>
              <a:rect l="l" t="t" r="r" b="b"/>
              <a:pathLst>
                <a:path w="10225" h="24551" extrusionOk="0">
                  <a:moveTo>
                    <a:pt x="10046" y="1"/>
                  </a:moveTo>
                  <a:cubicBezTo>
                    <a:pt x="9982" y="1"/>
                    <a:pt x="9912" y="30"/>
                    <a:pt x="9858" y="97"/>
                  </a:cubicBezTo>
                  <a:cubicBezTo>
                    <a:pt x="9357" y="798"/>
                    <a:pt x="9057" y="1698"/>
                    <a:pt x="8690" y="2499"/>
                  </a:cubicBezTo>
                  <a:cubicBezTo>
                    <a:pt x="8323" y="3366"/>
                    <a:pt x="7890" y="4200"/>
                    <a:pt x="7556" y="5034"/>
                  </a:cubicBezTo>
                  <a:cubicBezTo>
                    <a:pt x="6856" y="6702"/>
                    <a:pt x="6155" y="8337"/>
                    <a:pt x="5488" y="10004"/>
                  </a:cubicBezTo>
                  <a:cubicBezTo>
                    <a:pt x="4821" y="11672"/>
                    <a:pt x="4120" y="13340"/>
                    <a:pt x="3453" y="15008"/>
                  </a:cubicBezTo>
                  <a:cubicBezTo>
                    <a:pt x="2853" y="16509"/>
                    <a:pt x="2452" y="18010"/>
                    <a:pt x="2019" y="19545"/>
                  </a:cubicBezTo>
                  <a:cubicBezTo>
                    <a:pt x="1552" y="21212"/>
                    <a:pt x="1018" y="22947"/>
                    <a:pt x="51" y="24381"/>
                  </a:cubicBezTo>
                  <a:cubicBezTo>
                    <a:pt x="1" y="24456"/>
                    <a:pt x="82" y="24550"/>
                    <a:pt x="154" y="24550"/>
                  </a:cubicBezTo>
                  <a:cubicBezTo>
                    <a:pt x="178" y="24550"/>
                    <a:pt x="201" y="24540"/>
                    <a:pt x="218" y="24515"/>
                  </a:cubicBezTo>
                  <a:cubicBezTo>
                    <a:pt x="2186" y="22113"/>
                    <a:pt x="2553" y="18978"/>
                    <a:pt x="3620" y="16142"/>
                  </a:cubicBezTo>
                  <a:cubicBezTo>
                    <a:pt x="4220" y="14441"/>
                    <a:pt x="5021" y="12773"/>
                    <a:pt x="5788" y="11105"/>
                  </a:cubicBezTo>
                  <a:cubicBezTo>
                    <a:pt x="6522" y="9371"/>
                    <a:pt x="7289" y="7669"/>
                    <a:pt x="7990" y="5968"/>
                  </a:cubicBezTo>
                  <a:cubicBezTo>
                    <a:pt x="8357" y="5034"/>
                    <a:pt x="8724" y="4134"/>
                    <a:pt x="9124" y="3166"/>
                  </a:cubicBezTo>
                  <a:cubicBezTo>
                    <a:pt x="9491" y="2199"/>
                    <a:pt x="10058" y="1198"/>
                    <a:pt x="10225" y="164"/>
                  </a:cubicBezTo>
                  <a:cubicBezTo>
                    <a:pt x="10225" y="65"/>
                    <a:pt x="10142" y="1"/>
                    <a:pt x="100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6"/>
            <p:cNvSpPr/>
            <p:nvPr/>
          </p:nvSpPr>
          <p:spPr>
            <a:xfrm>
              <a:off x="5252272" y="1150039"/>
              <a:ext cx="40945" cy="53387"/>
            </a:xfrm>
            <a:custGeom>
              <a:avLst/>
              <a:gdLst/>
              <a:ahLst/>
              <a:cxnLst/>
              <a:rect l="l" t="t" r="r" b="b"/>
              <a:pathLst>
                <a:path w="1402" h="1828" extrusionOk="0">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6"/>
            <p:cNvSpPr/>
            <p:nvPr/>
          </p:nvSpPr>
          <p:spPr>
            <a:xfrm>
              <a:off x="5403262" y="1191919"/>
              <a:ext cx="39982" cy="54292"/>
            </a:xfrm>
            <a:custGeom>
              <a:avLst/>
              <a:gdLst/>
              <a:ahLst/>
              <a:cxnLst/>
              <a:rect l="l" t="t" r="r" b="b"/>
              <a:pathLst>
                <a:path w="1369" h="1859" extrusionOk="0">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56"/>
            <p:cNvSpPr/>
            <p:nvPr/>
          </p:nvSpPr>
          <p:spPr>
            <a:xfrm>
              <a:off x="5375675" y="1274425"/>
              <a:ext cx="104275" cy="93675"/>
            </a:xfrm>
            <a:custGeom>
              <a:avLst/>
              <a:gdLst/>
              <a:ahLst/>
              <a:cxnLst/>
              <a:rect l="l" t="t" r="r" b="b"/>
              <a:pathLst>
                <a:path w="4171" h="3747" extrusionOk="0">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56"/>
            <p:cNvSpPr/>
            <p:nvPr/>
          </p:nvSpPr>
          <p:spPr>
            <a:xfrm>
              <a:off x="5153850" y="1213000"/>
              <a:ext cx="104275" cy="93675"/>
            </a:xfrm>
            <a:custGeom>
              <a:avLst/>
              <a:gdLst/>
              <a:ahLst/>
              <a:cxnLst/>
              <a:rect l="l" t="t" r="r" b="b"/>
              <a:pathLst>
                <a:path w="4171" h="3747" extrusionOk="0">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56"/>
            <p:cNvSpPr/>
            <p:nvPr/>
          </p:nvSpPr>
          <p:spPr>
            <a:xfrm>
              <a:off x="5298065" y="1210405"/>
              <a:ext cx="73071" cy="64017"/>
            </a:xfrm>
            <a:custGeom>
              <a:avLst/>
              <a:gdLst/>
              <a:ahLst/>
              <a:cxnLst/>
              <a:rect l="l" t="t" r="r" b="b"/>
              <a:pathLst>
                <a:path w="2502" h="2192" extrusionOk="0">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56"/>
            <p:cNvSpPr/>
            <p:nvPr/>
          </p:nvSpPr>
          <p:spPr>
            <a:xfrm>
              <a:off x="5051275" y="1329650"/>
              <a:ext cx="444500" cy="158550"/>
            </a:xfrm>
            <a:custGeom>
              <a:avLst/>
              <a:gdLst/>
              <a:ahLst/>
              <a:cxnLst/>
              <a:rect l="l" t="t" r="r" b="b"/>
              <a:pathLst>
                <a:path w="17780" h="6342" extrusionOk="0">
                  <a:moveTo>
                    <a:pt x="173" y="1"/>
                  </a:moveTo>
                  <a:cubicBezTo>
                    <a:pt x="116" y="1"/>
                    <a:pt x="75" y="29"/>
                    <a:pt x="34" y="70"/>
                  </a:cubicBezTo>
                  <a:cubicBezTo>
                    <a:pt x="1" y="170"/>
                    <a:pt x="1" y="304"/>
                    <a:pt x="101" y="371"/>
                  </a:cubicBezTo>
                  <a:cubicBezTo>
                    <a:pt x="1335" y="1338"/>
                    <a:pt x="2669" y="2072"/>
                    <a:pt x="4104" y="2806"/>
                  </a:cubicBezTo>
                  <a:cubicBezTo>
                    <a:pt x="5505" y="3506"/>
                    <a:pt x="6906" y="4073"/>
                    <a:pt x="8440" y="4540"/>
                  </a:cubicBezTo>
                  <a:cubicBezTo>
                    <a:pt x="9874" y="5007"/>
                    <a:pt x="11375" y="5407"/>
                    <a:pt x="12943" y="5741"/>
                  </a:cubicBezTo>
                  <a:cubicBezTo>
                    <a:pt x="14444" y="6075"/>
                    <a:pt x="15979" y="6341"/>
                    <a:pt x="17546" y="6341"/>
                  </a:cubicBezTo>
                  <a:cubicBezTo>
                    <a:pt x="17680" y="6341"/>
                    <a:pt x="17780" y="6241"/>
                    <a:pt x="17780" y="6175"/>
                  </a:cubicBezTo>
                  <a:cubicBezTo>
                    <a:pt x="17780" y="6075"/>
                    <a:pt x="17713" y="5975"/>
                    <a:pt x="17613" y="5975"/>
                  </a:cubicBezTo>
                  <a:cubicBezTo>
                    <a:pt x="16846" y="5874"/>
                    <a:pt x="16112" y="5741"/>
                    <a:pt x="15345" y="5574"/>
                  </a:cubicBezTo>
                  <a:cubicBezTo>
                    <a:pt x="14611" y="5474"/>
                    <a:pt x="13844" y="5307"/>
                    <a:pt x="13110" y="5074"/>
                  </a:cubicBezTo>
                  <a:cubicBezTo>
                    <a:pt x="11609" y="4707"/>
                    <a:pt x="10141" y="4240"/>
                    <a:pt x="8673" y="3806"/>
                  </a:cubicBezTo>
                  <a:cubicBezTo>
                    <a:pt x="7206" y="3339"/>
                    <a:pt x="5805" y="2739"/>
                    <a:pt x="4370" y="2172"/>
                  </a:cubicBezTo>
                  <a:cubicBezTo>
                    <a:pt x="3670" y="1838"/>
                    <a:pt x="2969" y="1505"/>
                    <a:pt x="2302" y="1171"/>
                  </a:cubicBezTo>
                  <a:cubicBezTo>
                    <a:pt x="1635" y="804"/>
                    <a:pt x="935" y="404"/>
                    <a:pt x="301" y="37"/>
                  </a:cubicBezTo>
                  <a:cubicBezTo>
                    <a:pt x="250" y="11"/>
                    <a:pt x="209" y="1"/>
                    <a:pt x="173" y="1"/>
                  </a:cubicBezTo>
                  <a:close/>
                </a:path>
              </a:pathLst>
            </a:custGeom>
            <a:solidFill>
              <a:srgbClr val="897E7E"/>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7"/>
                                        </p:tgtEl>
                                        <p:attrNameLst>
                                          <p:attrName>style.visibility</p:attrName>
                                        </p:attrNameLst>
                                      </p:cBhvr>
                                      <p:to>
                                        <p:strVal val="visible"/>
                                      </p:to>
                                    </p:set>
                                    <p:animEffect transition="in" filter="fade">
                                      <p:cBhvr>
                                        <p:cTn id="7" dur="1000"/>
                                        <p:tgtEl>
                                          <p:spTgt spid="9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29"/>
                                        </p:tgtEl>
                                        <p:attrNameLst>
                                          <p:attrName>style.visibility</p:attrName>
                                        </p:attrNameLst>
                                      </p:cBhvr>
                                      <p:to>
                                        <p:strVal val="visible"/>
                                      </p:to>
                                    </p:set>
                                    <p:animEffect transition="in" filter="fade">
                                      <p:cBhvr>
                                        <p:cTn id="11" dur="1000"/>
                                        <p:tgtEl>
                                          <p:spTgt spid="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1"/>
        <p:cNvGrpSpPr/>
        <p:nvPr/>
      </p:nvGrpSpPr>
      <p:grpSpPr>
        <a:xfrm>
          <a:off x="0" y="0"/>
          <a:ext cx="0" cy="0"/>
          <a:chOff x="0" y="0"/>
          <a:chExt cx="0" cy="0"/>
        </a:xfrm>
      </p:grpSpPr>
      <p:sp>
        <p:nvSpPr>
          <p:cNvPr id="2452" name="Google Shape;2452;p75"/>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you need a map?</a:t>
            </a:r>
            <a:endParaRPr/>
          </a:p>
        </p:txBody>
      </p:sp>
      <p:sp>
        <p:nvSpPr>
          <p:cNvPr id="2635" name="Google Shape;2635;p75"/>
          <p:cNvSpPr/>
          <p:nvPr/>
        </p:nvSpPr>
        <p:spPr>
          <a:xfrm>
            <a:off x="7892960" y="4698015"/>
            <a:ext cx="135400" cy="150250"/>
          </a:xfrm>
          <a:custGeom>
            <a:avLst/>
            <a:gdLst/>
            <a:ahLst/>
            <a:cxnLst/>
            <a:rect l="l" t="t" r="r" b="b"/>
            <a:pathLst>
              <a:path w="3830" h="6010" extrusionOk="0">
                <a:moveTo>
                  <a:pt x="2093" y="1925"/>
                </a:moveTo>
                <a:cubicBezTo>
                  <a:pt x="2176" y="1946"/>
                  <a:pt x="2281" y="2009"/>
                  <a:pt x="2365" y="2030"/>
                </a:cubicBezTo>
                <a:cubicBezTo>
                  <a:pt x="2469" y="2072"/>
                  <a:pt x="2574" y="2156"/>
                  <a:pt x="2637" y="2239"/>
                </a:cubicBezTo>
                <a:cubicBezTo>
                  <a:pt x="2720" y="2344"/>
                  <a:pt x="2804" y="2448"/>
                  <a:pt x="2846" y="2553"/>
                </a:cubicBezTo>
                <a:cubicBezTo>
                  <a:pt x="2888" y="2595"/>
                  <a:pt x="2909" y="2679"/>
                  <a:pt x="2930" y="2762"/>
                </a:cubicBezTo>
                <a:lnTo>
                  <a:pt x="2930" y="2804"/>
                </a:lnTo>
                <a:lnTo>
                  <a:pt x="2930" y="2888"/>
                </a:lnTo>
                <a:cubicBezTo>
                  <a:pt x="2930" y="2951"/>
                  <a:pt x="2909" y="2992"/>
                  <a:pt x="2909" y="3013"/>
                </a:cubicBezTo>
                <a:cubicBezTo>
                  <a:pt x="2888" y="3160"/>
                  <a:pt x="2825" y="3264"/>
                  <a:pt x="2783" y="3369"/>
                </a:cubicBezTo>
                <a:cubicBezTo>
                  <a:pt x="2637" y="3557"/>
                  <a:pt x="2511" y="3788"/>
                  <a:pt x="2323" y="3955"/>
                </a:cubicBezTo>
                <a:cubicBezTo>
                  <a:pt x="2093" y="4185"/>
                  <a:pt x="1800" y="4415"/>
                  <a:pt x="1486" y="4541"/>
                </a:cubicBezTo>
                <a:cubicBezTo>
                  <a:pt x="1363" y="4571"/>
                  <a:pt x="1229" y="4591"/>
                  <a:pt x="1093" y="4591"/>
                </a:cubicBezTo>
                <a:cubicBezTo>
                  <a:pt x="1043" y="4591"/>
                  <a:pt x="992" y="4588"/>
                  <a:pt x="942" y="4583"/>
                </a:cubicBezTo>
                <a:cubicBezTo>
                  <a:pt x="858" y="4562"/>
                  <a:pt x="816" y="4520"/>
                  <a:pt x="753" y="4457"/>
                </a:cubicBezTo>
                <a:cubicBezTo>
                  <a:pt x="733" y="4436"/>
                  <a:pt x="733" y="4415"/>
                  <a:pt x="712" y="4373"/>
                </a:cubicBezTo>
                <a:cubicBezTo>
                  <a:pt x="712" y="4353"/>
                  <a:pt x="691" y="4332"/>
                  <a:pt x="691" y="4311"/>
                </a:cubicBezTo>
                <a:cubicBezTo>
                  <a:pt x="691" y="4248"/>
                  <a:pt x="649" y="4206"/>
                  <a:pt x="649" y="4143"/>
                </a:cubicBezTo>
                <a:lnTo>
                  <a:pt x="649" y="3997"/>
                </a:lnTo>
                <a:cubicBezTo>
                  <a:pt x="649" y="3913"/>
                  <a:pt x="691" y="3850"/>
                  <a:pt x="691" y="3788"/>
                </a:cubicBezTo>
                <a:cubicBezTo>
                  <a:pt x="733" y="3599"/>
                  <a:pt x="816" y="3411"/>
                  <a:pt x="900" y="3264"/>
                </a:cubicBezTo>
                <a:cubicBezTo>
                  <a:pt x="1109" y="2930"/>
                  <a:pt x="1318" y="2637"/>
                  <a:pt x="1569" y="2344"/>
                </a:cubicBezTo>
                <a:cubicBezTo>
                  <a:pt x="1695" y="2218"/>
                  <a:pt x="1841" y="2114"/>
                  <a:pt x="1988" y="2009"/>
                </a:cubicBezTo>
                <a:cubicBezTo>
                  <a:pt x="2009" y="1967"/>
                  <a:pt x="2072" y="1946"/>
                  <a:pt x="2093" y="1925"/>
                </a:cubicBezTo>
                <a:close/>
                <a:moveTo>
                  <a:pt x="1067" y="0"/>
                </a:moveTo>
                <a:cubicBezTo>
                  <a:pt x="963" y="0"/>
                  <a:pt x="900" y="63"/>
                  <a:pt x="837" y="168"/>
                </a:cubicBezTo>
                <a:cubicBezTo>
                  <a:pt x="712" y="356"/>
                  <a:pt x="691" y="607"/>
                  <a:pt x="691" y="816"/>
                </a:cubicBezTo>
                <a:cubicBezTo>
                  <a:pt x="691" y="984"/>
                  <a:pt x="712" y="1130"/>
                  <a:pt x="753" y="1298"/>
                </a:cubicBezTo>
                <a:cubicBezTo>
                  <a:pt x="816" y="1402"/>
                  <a:pt x="858" y="1528"/>
                  <a:pt x="963" y="1570"/>
                </a:cubicBezTo>
                <a:lnTo>
                  <a:pt x="942" y="1612"/>
                </a:lnTo>
                <a:cubicBezTo>
                  <a:pt x="691" y="1946"/>
                  <a:pt x="523" y="2239"/>
                  <a:pt x="398" y="2553"/>
                </a:cubicBezTo>
                <a:cubicBezTo>
                  <a:pt x="209" y="2909"/>
                  <a:pt x="105" y="3285"/>
                  <a:pt x="63" y="3662"/>
                </a:cubicBezTo>
                <a:cubicBezTo>
                  <a:pt x="0" y="4060"/>
                  <a:pt x="21" y="4478"/>
                  <a:pt x="105" y="4855"/>
                </a:cubicBezTo>
                <a:cubicBezTo>
                  <a:pt x="168" y="5064"/>
                  <a:pt x="209" y="5294"/>
                  <a:pt x="335" y="5482"/>
                </a:cubicBezTo>
                <a:cubicBezTo>
                  <a:pt x="440" y="5629"/>
                  <a:pt x="544" y="5754"/>
                  <a:pt x="712" y="5859"/>
                </a:cubicBezTo>
                <a:cubicBezTo>
                  <a:pt x="816" y="5943"/>
                  <a:pt x="963" y="6005"/>
                  <a:pt x="1130" y="6005"/>
                </a:cubicBezTo>
                <a:cubicBezTo>
                  <a:pt x="1151" y="6008"/>
                  <a:pt x="1172" y="6010"/>
                  <a:pt x="1194" y="6010"/>
                </a:cubicBezTo>
                <a:cubicBezTo>
                  <a:pt x="1328" y="6010"/>
                  <a:pt x="1485" y="5961"/>
                  <a:pt x="1611" y="5943"/>
                </a:cubicBezTo>
                <a:cubicBezTo>
                  <a:pt x="1988" y="5859"/>
                  <a:pt x="2281" y="5650"/>
                  <a:pt x="2574" y="5420"/>
                </a:cubicBezTo>
                <a:cubicBezTo>
                  <a:pt x="2825" y="5210"/>
                  <a:pt x="3034" y="4959"/>
                  <a:pt x="3222" y="4687"/>
                </a:cubicBezTo>
                <a:cubicBezTo>
                  <a:pt x="3327" y="4541"/>
                  <a:pt x="3390" y="4373"/>
                  <a:pt x="3474" y="4227"/>
                </a:cubicBezTo>
                <a:cubicBezTo>
                  <a:pt x="3578" y="4018"/>
                  <a:pt x="3641" y="3808"/>
                  <a:pt x="3683" y="3599"/>
                </a:cubicBezTo>
                <a:cubicBezTo>
                  <a:pt x="3787" y="3181"/>
                  <a:pt x="3829" y="2762"/>
                  <a:pt x="3766" y="2323"/>
                </a:cubicBezTo>
                <a:cubicBezTo>
                  <a:pt x="3725" y="1884"/>
                  <a:pt x="3557" y="1507"/>
                  <a:pt x="3348" y="1109"/>
                </a:cubicBezTo>
                <a:cubicBezTo>
                  <a:pt x="3181" y="816"/>
                  <a:pt x="2950" y="565"/>
                  <a:pt x="2658" y="398"/>
                </a:cubicBezTo>
                <a:cubicBezTo>
                  <a:pt x="2427" y="272"/>
                  <a:pt x="2176" y="210"/>
                  <a:pt x="1904" y="147"/>
                </a:cubicBezTo>
                <a:cubicBezTo>
                  <a:pt x="1653" y="63"/>
                  <a:pt x="1360" y="42"/>
                  <a:pt x="106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75"/>
          <p:cNvSpPr/>
          <p:nvPr/>
        </p:nvSpPr>
        <p:spPr>
          <a:xfrm>
            <a:off x="763031" y="1218262"/>
            <a:ext cx="135400" cy="150250"/>
          </a:xfrm>
          <a:custGeom>
            <a:avLst/>
            <a:gdLst/>
            <a:ahLst/>
            <a:cxnLst/>
            <a:rect l="l" t="t" r="r" b="b"/>
            <a:pathLst>
              <a:path w="3830" h="6010" extrusionOk="0">
                <a:moveTo>
                  <a:pt x="2093" y="1925"/>
                </a:moveTo>
                <a:cubicBezTo>
                  <a:pt x="2176" y="1946"/>
                  <a:pt x="2281" y="2009"/>
                  <a:pt x="2365" y="2030"/>
                </a:cubicBezTo>
                <a:cubicBezTo>
                  <a:pt x="2469" y="2072"/>
                  <a:pt x="2574" y="2156"/>
                  <a:pt x="2637" y="2239"/>
                </a:cubicBezTo>
                <a:cubicBezTo>
                  <a:pt x="2720" y="2344"/>
                  <a:pt x="2804" y="2448"/>
                  <a:pt x="2846" y="2553"/>
                </a:cubicBezTo>
                <a:cubicBezTo>
                  <a:pt x="2888" y="2595"/>
                  <a:pt x="2909" y="2679"/>
                  <a:pt x="2930" y="2762"/>
                </a:cubicBezTo>
                <a:lnTo>
                  <a:pt x="2930" y="2804"/>
                </a:lnTo>
                <a:lnTo>
                  <a:pt x="2930" y="2888"/>
                </a:lnTo>
                <a:cubicBezTo>
                  <a:pt x="2930" y="2951"/>
                  <a:pt x="2909" y="2992"/>
                  <a:pt x="2909" y="3013"/>
                </a:cubicBezTo>
                <a:cubicBezTo>
                  <a:pt x="2888" y="3160"/>
                  <a:pt x="2825" y="3264"/>
                  <a:pt x="2783" y="3369"/>
                </a:cubicBezTo>
                <a:cubicBezTo>
                  <a:pt x="2637" y="3557"/>
                  <a:pt x="2511" y="3788"/>
                  <a:pt x="2323" y="3955"/>
                </a:cubicBezTo>
                <a:cubicBezTo>
                  <a:pt x="2093" y="4185"/>
                  <a:pt x="1800" y="4415"/>
                  <a:pt x="1486" y="4541"/>
                </a:cubicBezTo>
                <a:cubicBezTo>
                  <a:pt x="1363" y="4571"/>
                  <a:pt x="1229" y="4591"/>
                  <a:pt x="1093" y="4591"/>
                </a:cubicBezTo>
                <a:cubicBezTo>
                  <a:pt x="1043" y="4591"/>
                  <a:pt x="992" y="4588"/>
                  <a:pt x="942" y="4583"/>
                </a:cubicBezTo>
                <a:cubicBezTo>
                  <a:pt x="858" y="4562"/>
                  <a:pt x="816" y="4520"/>
                  <a:pt x="753" y="4457"/>
                </a:cubicBezTo>
                <a:cubicBezTo>
                  <a:pt x="733" y="4436"/>
                  <a:pt x="733" y="4415"/>
                  <a:pt x="712" y="4373"/>
                </a:cubicBezTo>
                <a:cubicBezTo>
                  <a:pt x="712" y="4353"/>
                  <a:pt x="691" y="4332"/>
                  <a:pt x="691" y="4311"/>
                </a:cubicBezTo>
                <a:cubicBezTo>
                  <a:pt x="691" y="4248"/>
                  <a:pt x="649" y="4206"/>
                  <a:pt x="649" y="4143"/>
                </a:cubicBezTo>
                <a:lnTo>
                  <a:pt x="649" y="3997"/>
                </a:lnTo>
                <a:cubicBezTo>
                  <a:pt x="649" y="3913"/>
                  <a:pt x="691" y="3850"/>
                  <a:pt x="691" y="3788"/>
                </a:cubicBezTo>
                <a:cubicBezTo>
                  <a:pt x="733" y="3599"/>
                  <a:pt x="816" y="3411"/>
                  <a:pt x="900" y="3264"/>
                </a:cubicBezTo>
                <a:cubicBezTo>
                  <a:pt x="1109" y="2930"/>
                  <a:pt x="1318" y="2637"/>
                  <a:pt x="1569" y="2344"/>
                </a:cubicBezTo>
                <a:cubicBezTo>
                  <a:pt x="1695" y="2218"/>
                  <a:pt x="1841" y="2114"/>
                  <a:pt x="1988" y="2009"/>
                </a:cubicBezTo>
                <a:cubicBezTo>
                  <a:pt x="2009" y="1967"/>
                  <a:pt x="2072" y="1946"/>
                  <a:pt x="2093" y="1925"/>
                </a:cubicBezTo>
                <a:close/>
                <a:moveTo>
                  <a:pt x="1067" y="0"/>
                </a:moveTo>
                <a:cubicBezTo>
                  <a:pt x="963" y="0"/>
                  <a:pt x="900" y="63"/>
                  <a:pt x="837" y="168"/>
                </a:cubicBezTo>
                <a:cubicBezTo>
                  <a:pt x="712" y="356"/>
                  <a:pt x="691" y="607"/>
                  <a:pt x="691" y="816"/>
                </a:cubicBezTo>
                <a:cubicBezTo>
                  <a:pt x="691" y="984"/>
                  <a:pt x="712" y="1130"/>
                  <a:pt x="753" y="1298"/>
                </a:cubicBezTo>
                <a:cubicBezTo>
                  <a:pt x="816" y="1402"/>
                  <a:pt x="858" y="1528"/>
                  <a:pt x="963" y="1570"/>
                </a:cubicBezTo>
                <a:lnTo>
                  <a:pt x="942" y="1612"/>
                </a:lnTo>
                <a:cubicBezTo>
                  <a:pt x="691" y="1946"/>
                  <a:pt x="523" y="2239"/>
                  <a:pt x="398" y="2553"/>
                </a:cubicBezTo>
                <a:cubicBezTo>
                  <a:pt x="209" y="2909"/>
                  <a:pt x="105" y="3285"/>
                  <a:pt x="63" y="3662"/>
                </a:cubicBezTo>
                <a:cubicBezTo>
                  <a:pt x="0" y="4060"/>
                  <a:pt x="21" y="4478"/>
                  <a:pt x="105" y="4855"/>
                </a:cubicBezTo>
                <a:cubicBezTo>
                  <a:pt x="168" y="5064"/>
                  <a:pt x="209" y="5294"/>
                  <a:pt x="335" y="5482"/>
                </a:cubicBezTo>
                <a:cubicBezTo>
                  <a:pt x="440" y="5629"/>
                  <a:pt x="544" y="5754"/>
                  <a:pt x="712" y="5859"/>
                </a:cubicBezTo>
                <a:cubicBezTo>
                  <a:pt x="816" y="5943"/>
                  <a:pt x="963" y="6005"/>
                  <a:pt x="1130" y="6005"/>
                </a:cubicBezTo>
                <a:cubicBezTo>
                  <a:pt x="1151" y="6008"/>
                  <a:pt x="1172" y="6010"/>
                  <a:pt x="1194" y="6010"/>
                </a:cubicBezTo>
                <a:cubicBezTo>
                  <a:pt x="1328" y="6010"/>
                  <a:pt x="1485" y="5961"/>
                  <a:pt x="1611" y="5943"/>
                </a:cubicBezTo>
                <a:cubicBezTo>
                  <a:pt x="1988" y="5859"/>
                  <a:pt x="2281" y="5650"/>
                  <a:pt x="2574" y="5420"/>
                </a:cubicBezTo>
                <a:cubicBezTo>
                  <a:pt x="2825" y="5210"/>
                  <a:pt x="3034" y="4959"/>
                  <a:pt x="3222" y="4687"/>
                </a:cubicBezTo>
                <a:cubicBezTo>
                  <a:pt x="3327" y="4541"/>
                  <a:pt x="3390" y="4373"/>
                  <a:pt x="3474" y="4227"/>
                </a:cubicBezTo>
                <a:cubicBezTo>
                  <a:pt x="3578" y="4018"/>
                  <a:pt x="3641" y="3808"/>
                  <a:pt x="3683" y="3599"/>
                </a:cubicBezTo>
                <a:cubicBezTo>
                  <a:pt x="3787" y="3181"/>
                  <a:pt x="3829" y="2762"/>
                  <a:pt x="3766" y="2323"/>
                </a:cubicBezTo>
                <a:cubicBezTo>
                  <a:pt x="3725" y="1884"/>
                  <a:pt x="3557" y="1507"/>
                  <a:pt x="3348" y="1109"/>
                </a:cubicBezTo>
                <a:cubicBezTo>
                  <a:pt x="3181" y="816"/>
                  <a:pt x="2950" y="565"/>
                  <a:pt x="2658" y="398"/>
                </a:cubicBezTo>
                <a:cubicBezTo>
                  <a:pt x="2427" y="272"/>
                  <a:pt x="2176" y="210"/>
                  <a:pt x="1904" y="147"/>
                </a:cubicBezTo>
                <a:cubicBezTo>
                  <a:pt x="1653" y="63"/>
                  <a:pt x="1360" y="42"/>
                  <a:pt x="106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75"/>
          <p:cNvSpPr/>
          <p:nvPr/>
        </p:nvSpPr>
        <p:spPr>
          <a:xfrm>
            <a:off x="4419609" y="4698015"/>
            <a:ext cx="135400" cy="150250"/>
          </a:xfrm>
          <a:custGeom>
            <a:avLst/>
            <a:gdLst/>
            <a:ahLst/>
            <a:cxnLst/>
            <a:rect l="l" t="t" r="r" b="b"/>
            <a:pathLst>
              <a:path w="3830" h="6010" extrusionOk="0">
                <a:moveTo>
                  <a:pt x="2093" y="1925"/>
                </a:moveTo>
                <a:cubicBezTo>
                  <a:pt x="2176" y="1946"/>
                  <a:pt x="2281" y="2009"/>
                  <a:pt x="2365" y="2030"/>
                </a:cubicBezTo>
                <a:cubicBezTo>
                  <a:pt x="2469" y="2072"/>
                  <a:pt x="2574" y="2156"/>
                  <a:pt x="2637" y="2239"/>
                </a:cubicBezTo>
                <a:cubicBezTo>
                  <a:pt x="2720" y="2344"/>
                  <a:pt x="2804" y="2448"/>
                  <a:pt x="2846" y="2553"/>
                </a:cubicBezTo>
                <a:cubicBezTo>
                  <a:pt x="2888" y="2595"/>
                  <a:pt x="2909" y="2679"/>
                  <a:pt x="2930" y="2762"/>
                </a:cubicBezTo>
                <a:lnTo>
                  <a:pt x="2930" y="2804"/>
                </a:lnTo>
                <a:lnTo>
                  <a:pt x="2930" y="2888"/>
                </a:lnTo>
                <a:cubicBezTo>
                  <a:pt x="2930" y="2951"/>
                  <a:pt x="2909" y="2992"/>
                  <a:pt x="2909" y="3013"/>
                </a:cubicBezTo>
                <a:cubicBezTo>
                  <a:pt x="2888" y="3160"/>
                  <a:pt x="2825" y="3264"/>
                  <a:pt x="2783" y="3369"/>
                </a:cubicBezTo>
                <a:cubicBezTo>
                  <a:pt x="2637" y="3557"/>
                  <a:pt x="2511" y="3788"/>
                  <a:pt x="2323" y="3955"/>
                </a:cubicBezTo>
                <a:cubicBezTo>
                  <a:pt x="2093" y="4185"/>
                  <a:pt x="1800" y="4415"/>
                  <a:pt x="1486" y="4541"/>
                </a:cubicBezTo>
                <a:cubicBezTo>
                  <a:pt x="1363" y="4571"/>
                  <a:pt x="1229" y="4591"/>
                  <a:pt x="1093" y="4591"/>
                </a:cubicBezTo>
                <a:cubicBezTo>
                  <a:pt x="1043" y="4591"/>
                  <a:pt x="992" y="4588"/>
                  <a:pt x="942" y="4583"/>
                </a:cubicBezTo>
                <a:cubicBezTo>
                  <a:pt x="858" y="4562"/>
                  <a:pt x="816" y="4520"/>
                  <a:pt x="753" y="4457"/>
                </a:cubicBezTo>
                <a:cubicBezTo>
                  <a:pt x="733" y="4436"/>
                  <a:pt x="733" y="4415"/>
                  <a:pt x="712" y="4373"/>
                </a:cubicBezTo>
                <a:cubicBezTo>
                  <a:pt x="712" y="4353"/>
                  <a:pt x="691" y="4332"/>
                  <a:pt x="691" y="4311"/>
                </a:cubicBezTo>
                <a:cubicBezTo>
                  <a:pt x="691" y="4248"/>
                  <a:pt x="649" y="4206"/>
                  <a:pt x="649" y="4143"/>
                </a:cubicBezTo>
                <a:lnTo>
                  <a:pt x="649" y="3997"/>
                </a:lnTo>
                <a:cubicBezTo>
                  <a:pt x="649" y="3913"/>
                  <a:pt x="691" y="3850"/>
                  <a:pt x="691" y="3788"/>
                </a:cubicBezTo>
                <a:cubicBezTo>
                  <a:pt x="733" y="3599"/>
                  <a:pt x="816" y="3411"/>
                  <a:pt x="900" y="3264"/>
                </a:cubicBezTo>
                <a:cubicBezTo>
                  <a:pt x="1109" y="2930"/>
                  <a:pt x="1318" y="2637"/>
                  <a:pt x="1569" y="2344"/>
                </a:cubicBezTo>
                <a:cubicBezTo>
                  <a:pt x="1695" y="2218"/>
                  <a:pt x="1841" y="2114"/>
                  <a:pt x="1988" y="2009"/>
                </a:cubicBezTo>
                <a:cubicBezTo>
                  <a:pt x="2009" y="1967"/>
                  <a:pt x="2072" y="1946"/>
                  <a:pt x="2093" y="1925"/>
                </a:cubicBezTo>
                <a:close/>
                <a:moveTo>
                  <a:pt x="1067" y="0"/>
                </a:moveTo>
                <a:cubicBezTo>
                  <a:pt x="963" y="0"/>
                  <a:pt x="900" y="63"/>
                  <a:pt x="837" y="168"/>
                </a:cubicBezTo>
                <a:cubicBezTo>
                  <a:pt x="712" y="356"/>
                  <a:pt x="691" y="607"/>
                  <a:pt x="691" y="816"/>
                </a:cubicBezTo>
                <a:cubicBezTo>
                  <a:pt x="691" y="984"/>
                  <a:pt x="712" y="1130"/>
                  <a:pt x="753" y="1298"/>
                </a:cubicBezTo>
                <a:cubicBezTo>
                  <a:pt x="816" y="1402"/>
                  <a:pt x="858" y="1528"/>
                  <a:pt x="963" y="1570"/>
                </a:cubicBezTo>
                <a:lnTo>
                  <a:pt x="942" y="1612"/>
                </a:lnTo>
                <a:cubicBezTo>
                  <a:pt x="691" y="1946"/>
                  <a:pt x="523" y="2239"/>
                  <a:pt x="398" y="2553"/>
                </a:cubicBezTo>
                <a:cubicBezTo>
                  <a:pt x="209" y="2909"/>
                  <a:pt x="105" y="3285"/>
                  <a:pt x="63" y="3662"/>
                </a:cubicBezTo>
                <a:cubicBezTo>
                  <a:pt x="0" y="4060"/>
                  <a:pt x="21" y="4478"/>
                  <a:pt x="105" y="4855"/>
                </a:cubicBezTo>
                <a:cubicBezTo>
                  <a:pt x="168" y="5064"/>
                  <a:pt x="209" y="5294"/>
                  <a:pt x="335" y="5482"/>
                </a:cubicBezTo>
                <a:cubicBezTo>
                  <a:pt x="440" y="5629"/>
                  <a:pt x="544" y="5754"/>
                  <a:pt x="712" y="5859"/>
                </a:cubicBezTo>
                <a:cubicBezTo>
                  <a:pt x="816" y="5943"/>
                  <a:pt x="963" y="6005"/>
                  <a:pt x="1130" y="6005"/>
                </a:cubicBezTo>
                <a:cubicBezTo>
                  <a:pt x="1151" y="6008"/>
                  <a:pt x="1172" y="6010"/>
                  <a:pt x="1194" y="6010"/>
                </a:cubicBezTo>
                <a:cubicBezTo>
                  <a:pt x="1328" y="6010"/>
                  <a:pt x="1485" y="5961"/>
                  <a:pt x="1611" y="5943"/>
                </a:cubicBezTo>
                <a:cubicBezTo>
                  <a:pt x="1988" y="5859"/>
                  <a:pt x="2281" y="5650"/>
                  <a:pt x="2574" y="5420"/>
                </a:cubicBezTo>
                <a:cubicBezTo>
                  <a:pt x="2825" y="5210"/>
                  <a:pt x="3034" y="4959"/>
                  <a:pt x="3222" y="4687"/>
                </a:cubicBezTo>
                <a:cubicBezTo>
                  <a:pt x="3327" y="4541"/>
                  <a:pt x="3390" y="4373"/>
                  <a:pt x="3474" y="4227"/>
                </a:cubicBezTo>
                <a:cubicBezTo>
                  <a:pt x="3578" y="4018"/>
                  <a:pt x="3641" y="3808"/>
                  <a:pt x="3683" y="3599"/>
                </a:cubicBezTo>
                <a:cubicBezTo>
                  <a:pt x="3787" y="3181"/>
                  <a:pt x="3829" y="2762"/>
                  <a:pt x="3766" y="2323"/>
                </a:cubicBezTo>
                <a:cubicBezTo>
                  <a:pt x="3725" y="1884"/>
                  <a:pt x="3557" y="1507"/>
                  <a:pt x="3348" y="1109"/>
                </a:cubicBezTo>
                <a:cubicBezTo>
                  <a:pt x="3181" y="816"/>
                  <a:pt x="2950" y="565"/>
                  <a:pt x="2658" y="398"/>
                </a:cubicBezTo>
                <a:cubicBezTo>
                  <a:pt x="2427" y="272"/>
                  <a:pt x="2176" y="210"/>
                  <a:pt x="1904" y="147"/>
                </a:cubicBezTo>
                <a:cubicBezTo>
                  <a:pt x="1653" y="63"/>
                  <a:pt x="1360" y="42"/>
                  <a:pt x="1067"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75"/>
          <p:cNvSpPr/>
          <p:nvPr/>
        </p:nvSpPr>
        <p:spPr>
          <a:xfrm>
            <a:off x="8357013" y="3079243"/>
            <a:ext cx="135400" cy="150250"/>
          </a:xfrm>
          <a:custGeom>
            <a:avLst/>
            <a:gdLst/>
            <a:ahLst/>
            <a:cxnLst/>
            <a:rect l="l" t="t" r="r" b="b"/>
            <a:pathLst>
              <a:path w="3830" h="6010" extrusionOk="0">
                <a:moveTo>
                  <a:pt x="2093" y="1925"/>
                </a:moveTo>
                <a:cubicBezTo>
                  <a:pt x="2176" y="1946"/>
                  <a:pt x="2281" y="2009"/>
                  <a:pt x="2365" y="2030"/>
                </a:cubicBezTo>
                <a:cubicBezTo>
                  <a:pt x="2469" y="2072"/>
                  <a:pt x="2574" y="2156"/>
                  <a:pt x="2637" y="2239"/>
                </a:cubicBezTo>
                <a:cubicBezTo>
                  <a:pt x="2720" y="2344"/>
                  <a:pt x="2804" y="2448"/>
                  <a:pt x="2846" y="2553"/>
                </a:cubicBezTo>
                <a:cubicBezTo>
                  <a:pt x="2888" y="2595"/>
                  <a:pt x="2909" y="2679"/>
                  <a:pt x="2930" y="2762"/>
                </a:cubicBezTo>
                <a:lnTo>
                  <a:pt x="2930" y="2804"/>
                </a:lnTo>
                <a:lnTo>
                  <a:pt x="2930" y="2888"/>
                </a:lnTo>
                <a:cubicBezTo>
                  <a:pt x="2930" y="2951"/>
                  <a:pt x="2909" y="2992"/>
                  <a:pt x="2909" y="3013"/>
                </a:cubicBezTo>
                <a:cubicBezTo>
                  <a:pt x="2888" y="3160"/>
                  <a:pt x="2825" y="3264"/>
                  <a:pt x="2783" y="3369"/>
                </a:cubicBezTo>
                <a:cubicBezTo>
                  <a:pt x="2637" y="3557"/>
                  <a:pt x="2511" y="3788"/>
                  <a:pt x="2323" y="3955"/>
                </a:cubicBezTo>
                <a:cubicBezTo>
                  <a:pt x="2093" y="4185"/>
                  <a:pt x="1800" y="4415"/>
                  <a:pt x="1486" y="4541"/>
                </a:cubicBezTo>
                <a:cubicBezTo>
                  <a:pt x="1363" y="4571"/>
                  <a:pt x="1229" y="4591"/>
                  <a:pt x="1093" y="4591"/>
                </a:cubicBezTo>
                <a:cubicBezTo>
                  <a:pt x="1043" y="4591"/>
                  <a:pt x="992" y="4588"/>
                  <a:pt x="942" y="4583"/>
                </a:cubicBezTo>
                <a:cubicBezTo>
                  <a:pt x="858" y="4562"/>
                  <a:pt x="816" y="4520"/>
                  <a:pt x="753" y="4457"/>
                </a:cubicBezTo>
                <a:cubicBezTo>
                  <a:pt x="733" y="4436"/>
                  <a:pt x="733" y="4415"/>
                  <a:pt x="712" y="4373"/>
                </a:cubicBezTo>
                <a:cubicBezTo>
                  <a:pt x="712" y="4353"/>
                  <a:pt x="691" y="4332"/>
                  <a:pt x="691" y="4311"/>
                </a:cubicBezTo>
                <a:cubicBezTo>
                  <a:pt x="691" y="4248"/>
                  <a:pt x="649" y="4206"/>
                  <a:pt x="649" y="4143"/>
                </a:cubicBezTo>
                <a:lnTo>
                  <a:pt x="649" y="3997"/>
                </a:lnTo>
                <a:cubicBezTo>
                  <a:pt x="649" y="3913"/>
                  <a:pt x="691" y="3850"/>
                  <a:pt x="691" y="3788"/>
                </a:cubicBezTo>
                <a:cubicBezTo>
                  <a:pt x="733" y="3599"/>
                  <a:pt x="816" y="3411"/>
                  <a:pt x="900" y="3264"/>
                </a:cubicBezTo>
                <a:cubicBezTo>
                  <a:pt x="1109" y="2930"/>
                  <a:pt x="1318" y="2637"/>
                  <a:pt x="1569" y="2344"/>
                </a:cubicBezTo>
                <a:cubicBezTo>
                  <a:pt x="1695" y="2218"/>
                  <a:pt x="1841" y="2114"/>
                  <a:pt x="1988" y="2009"/>
                </a:cubicBezTo>
                <a:cubicBezTo>
                  <a:pt x="2009" y="1967"/>
                  <a:pt x="2072" y="1946"/>
                  <a:pt x="2093" y="1925"/>
                </a:cubicBezTo>
                <a:close/>
                <a:moveTo>
                  <a:pt x="1067" y="0"/>
                </a:moveTo>
                <a:cubicBezTo>
                  <a:pt x="963" y="0"/>
                  <a:pt x="900" y="63"/>
                  <a:pt x="837" y="168"/>
                </a:cubicBezTo>
                <a:cubicBezTo>
                  <a:pt x="712" y="356"/>
                  <a:pt x="691" y="607"/>
                  <a:pt x="691" y="816"/>
                </a:cubicBezTo>
                <a:cubicBezTo>
                  <a:pt x="691" y="984"/>
                  <a:pt x="712" y="1130"/>
                  <a:pt x="753" y="1298"/>
                </a:cubicBezTo>
                <a:cubicBezTo>
                  <a:pt x="816" y="1402"/>
                  <a:pt x="858" y="1528"/>
                  <a:pt x="963" y="1570"/>
                </a:cubicBezTo>
                <a:lnTo>
                  <a:pt x="942" y="1612"/>
                </a:lnTo>
                <a:cubicBezTo>
                  <a:pt x="691" y="1946"/>
                  <a:pt x="523" y="2239"/>
                  <a:pt x="398" y="2553"/>
                </a:cubicBezTo>
                <a:cubicBezTo>
                  <a:pt x="209" y="2909"/>
                  <a:pt x="105" y="3285"/>
                  <a:pt x="63" y="3662"/>
                </a:cubicBezTo>
                <a:cubicBezTo>
                  <a:pt x="0" y="4060"/>
                  <a:pt x="21" y="4478"/>
                  <a:pt x="105" y="4855"/>
                </a:cubicBezTo>
                <a:cubicBezTo>
                  <a:pt x="168" y="5064"/>
                  <a:pt x="209" y="5294"/>
                  <a:pt x="335" y="5482"/>
                </a:cubicBezTo>
                <a:cubicBezTo>
                  <a:pt x="440" y="5629"/>
                  <a:pt x="544" y="5754"/>
                  <a:pt x="712" y="5859"/>
                </a:cubicBezTo>
                <a:cubicBezTo>
                  <a:pt x="816" y="5943"/>
                  <a:pt x="963" y="6005"/>
                  <a:pt x="1130" y="6005"/>
                </a:cubicBezTo>
                <a:cubicBezTo>
                  <a:pt x="1151" y="6008"/>
                  <a:pt x="1172" y="6010"/>
                  <a:pt x="1194" y="6010"/>
                </a:cubicBezTo>
                <a:cubicBezTo>
                  <a:pt x="1328" y="6010"/>
                  <a:pt x="1485" y="5961"/>
                  <a:pt x="1611" y="5943"/>
                </a:cubicBezTo>
                <a:cubicBezTo>
                  <a:pt x="1988" y="5859"/>
                  <a:pt x="2281" y="5650"/>
                  <a:pt x="2574" y="5420"/>
                </a:cubicBezTo>
                <a:cubicBezTo>
                  <a:pt x="2825" y="5210"/>
                  <a:pt x="3034" y="4959"/>
                  <a:pt x="3222" y="4687"/>
                </a:cubicBezTo>
                <a:cubicBezTo>
                  <a:pt x="3327" y="4541"/>
                  <a:pt x="3390" y="4373"/>
                  <a:pt x="3474" y="4227"/>
                </a:cubicBezTo>
                <a:cubicBezTo>
                  <a:pt x="3578" y="4018"/>
                  <a:pt x="3641" y="3808"/>
                  <a:pt x="3683" y="3599"/>
                </a:cubicBezTo>
                <a:cubicBezTo>
                  <a:pt x="3787" y="3181"/>
                  <a:pt x="3829" y="2762"/>
                  <a:pt x="3766" y="2323"/>
                </a:cubicBezTo>
                <a:cubicBezTo>
                  <a:pt x="3725" y="1884"/>
                  <a:pt x="3557" y="1507"/>
                  <a:pt x="3348" y="1109"/>
                </a:cubicBezTo>
                <a:cubicBezTo>
                  <a:pt x="3181" y="816"/>
                  <a:pt x="2950" y="565"/>
                  <a:pt x="2658" y="398"/>
                </a:cubicBezTo>
                <a:cubicBezTo>
                  <a:pt x="2427" y="272"/>
                  <a:pt x="2176" y="210"/>
                  <a:pt x="1904" y="147"/>
                </a:cubicBezTo>
                <a:cubicBezTo>
                  <a:pt x="1653" y="63"/>
                  <a:pt x="1360" y="42"/>
                  <a:pt x="1067"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75"/>
          <p:cNvSpPr/>
          <p:nvPr/>
        </p:nvSpPr>
        <p:spPr>
          <a:xfrm>
            <a:off x="293309" y="2759256"/>
            <a:ext cx="135400" cy="150250"/>
          </a:xfrm>
          <a:custGeom>
            <a:avLst/>
            <a:gdLst/>
            <a:ahLst/>
            <a:cxnLst/>
            <a:rect l="l" t="t" r="r" b="b"/>
            <a:pathLst>
              <a:path w="3830" h="6010" extrusionOk="0">
                <a:moveTo>
                  <a:pt x="2093" y="1925"/>
                </a:moveTo>
                <a:cubicBezTo>
                  <a:pt x="2176" y="1946"/>
                  <a:pt x="2281" y="2009"/>
                  <a:pt x="2365" y="2030"/>
                </a:cubicBezTo>
                <a:cubicBezTo>
                  <a:pt x="2469" y="2072"/>
                  <a:pt x="2574" y="2156"/>
                  <a:pt x="2637" y="2239"/>
                </a:cubicBezTo>
                <a:cubicBezTo>
                  <a:pt x="2720" y="2344"/>
                  <a:pt x="2804" y="2448"/>
                  <a:pt x="2846" y="2553"/>
                </a:cubicBezTo>
                <a:cubicBezTo>
                  <a:pt x="2888" y="2595"/>
                  <a:pt x="2909" y="2679"/>
                  <a:pt x="2930" y="2762"/>
                </a:cubicBezTo>
                <a:lnTo>
                  <a:pt x="2930" y="2804"/>
                </a:lnTo>
                <a:lnTo>
                  <a:pt x="2930" y="2888"/>
                </a:lnTo>
                <a:cubicBezTo>
                  <a:pt x="2930" y="2951"/>
                  <a:pt x="2909" y="2992"/>
                  <a:pt x="2909" y="3013"/>
                </a:cubicBezTo>
                <a:cubicBezTo>
                  <a:pt x="2888" y="3160"/>
                  <a:pt x="2825" y="3264"/>
                  <a:pt x="2783" y="3369"/>
                </a:cubicBezTo>
                <a:cubicBezTo>
                  <a:pt x="2637" y="3557"/>
                  <a:pt x="2511" y="3788"/>
                  <a:pt x="2323" y="3955"/>
                </a:cubicBezTo>
                <a:cubicBezTo>
                  <a:pt x="2093" y="4185"/>
                  <a:pt x="1800" y="4415"/>
                  <a:pt x="1486" y="4541"/>
                </a:cubicBezTo>
                <a:cubicBezTo>
                  <a:pt x="1363" y="4571"/>
                  <a:pt x="1229" y="4591"/>
                  <a:pt x="1093" y="4591"/>
                </a:cubicBezTo>
                <a:cubicBezTo>
                  <a:pt x="1043" y="4591"/>
                  <a:pt x="992" y="4588"/>
                  <a:pt x="942" y="4583"/>
                </a:cubicBezTo>
                <a:cubicBezTo>
                  <a:pt x="858" y="4562"/>
                  <a:pt x="816" y="4520"/>
                  <a:pt x="753" y="4457"/>
                </a:cubicBezTo>
                <a:cubicBezTo>
                  <a:pt x="733" y="4436"/>
                  <a:pt x="733" y="4415"/>
                  <a:pt x="712" y="4373"/>
                </a:cubicBezTo>
                <a:cubicBezTo>
                  <a:pt x="712" y="4353"/>
                  <a:pt x="691" y="4332"/>
                  <a:pt x="691" y="4311"/>
                </a:cubicBezTo>
                <a:cubicBezTo>
                  <a:pt x="691" y="4248"/>
                  <a:pt x="649" y="4206"/>
                  <a:pt x="649" y="4143"/>
                </a:cubicBezTo>
                <a:lnTo>
                  <a:pt x="649" y="3997"/>
                </a:lnTo>
                <a:cubicBezTo>
                  <a:pt x="649" y="3913"/>
                  <a:pt x="691" y="3850"/>
                  <a:pt x="691" y="3788"/>
                </a:cubicBezTo>
                <a:cubicBezTo>
                  <a:pt x="733" y="3599"/>
                  <a:pt x="816" y="3411"/>
                  <a:pt x="900" y="3264"/>
                </a:cubicBezTo>
                <a:cubicBezTo>
                  <a:pt x="1109" y="2930"/>
                  <a:pt x="1318" y="2637"/>
                  <a:pt x="1569" y="2344"/>
                </a:cubicBezTo>
                <a:cubicBezTo>
                  <a:pt x="1695" y="2218"/>
                  <a:pt x="1841" y="2114"/>
                  <a:pt x="1988" y="2009"/>
                </a:cubicBezTo>
                <a:cubicBezTo>
                  <a:pt x="2009" y="1967"/>
                  <a:pt x="2072" y="1946"/>
                  <a:pt x="2093" y="1925"/>
                </a:cubicBezTo>
                <a:close/>
                <a:moveTo>
                  <a:pt x="1067" y="0"/>
                </a:moveTo>
                <a:cubicBezTo>
                  <a:pt x="963" y="0"/>
                  <a:pt x="900" y="63"/>
                  <a:pt x="837" y="168"/>
                </a:cubicBezTo>
                <a:cubicBezTo>
                  <a:pt x="712" y="356"/>
                  <a:pt x="691" y="607"/>
                  <a:pt x="691" y="816"/>
                </a:cubicBezTo>
                <a:cubicBezTo>
                  <a:pt x="691" y="984"/>
                  <a:pt x="712" y="1130"/>
                  <a:pt x="753" y="1298"/>
                </a:cubicBezTo>
                <a:cubicBezTo>
                  <a:pt x="816" y="1402"/>
                  <a:pt x="858" y="1528"/>
                  <a:pt x="963" y="1570"/>
                </a:cubicBezTo>
                <a:lnTo>
                  <a:pt x="942" y="1612"/>
                </a:lnTo>
                <a:cubicBezTo>
                  <a:pt x="691" y="1946"/>
                  <a:pt x="523" y="2239"/>
                  <a:pt x="398" y="2553"/>
                </a:cubicBezTo>
                <a:cubicBezTo>
                  <a:pt x="209" y="2909"/>
                  <a:pt x="105" y="3285"/>
                  <a:pt x="63" y="3662"/>
                </a:cubicBezTo>
                <a:cubicBezTo>
                  <a:pt x="0" y="4060"/>
                  <a:pt x="21" y="4478"/>
                  <a:pt x="105" y="4855"/>
                </a:cubicBezTo>
                <a:cubicBezTo>
                  <a:pt x="168" y="5064"/>
                  <a:pt x="209" y="5294"/>
                  <a:pt x="335" y="5482"/>
                </a:cubicBezTo>
                <a:cubicBezTo>
                  <a:pt x="440" y="5629"/>
                  <a:pt x="544" y="5754"/>
                  <a:pt x="712" y="5859"/>
                </a:cubicBezTo>
                <a:cubicBezTo>
                  <a:pt x="816" y="5943"/>
                  <a:pt x="963" y="6005"/>
                  <a:pt x="1130" y="6005"/>
                </a:cubicBezTo>
                <a:cubicBezTo>
                  <a:pt x="1151" y="6008"/>
                  <a:pt x="1172" y="6010"/>
                  <a:pt x="1194" y="6010"/>
                </a:cubicBezTo>
                <a:cubicBezTo>
                  <a:pt x="1328" y="6010"/>
                  <a:pt x="1485" y="5961"/>
                  <a:pt x="1611" y="5943"/>
                </a:cubicBezTo>
                <a:cubicBezTo>
                  <a:pt x="1988" y="5859"/>
                  <a:pt x="2281" y="5650"/>
                  <a:pt x="2574" y="5420"/>
                </a:cubicBezTo>
                <a:cubicBezTo>
                  <a:pt x="2825" y="5210"/>
                  <a:pt x="3034" y="4959"/>
                  <a:pt x="3222" y="4687"/>
                </a:cubicBezTo>
                <a:cubicBezTo>
                  <a:pt x="3327" y="4541"/>
                  <a:pt x="3390" y="4373"/>
                  <a:pt x="3474" y="4227"/>
                </a:cubicBezTo>
                <a:cubicBezTo>
                  <a:pt x="3578" y="4018"/>
                  <a:pt x="3641" y="3808"/>
                  <a:pt x="3683" y="3599"/>
                </a:cubicBezTo>
                <a:cubicBezTo>
                  <a:pt x="3787" y="3181"/>
                  <a:pt x="3829" y="2762"/>
                  <a:pt x="3766" y="2323"/>
                </a:cubicBezTo>
                <a:cubicBezTo>
                  <a:pt x="3725" y="1884"/>
                  <a:pt x="3557" y="1507"/>
                  <a:pt x="3348" y="1109"/>
                </a:cubicBezTo>
                <a:cubicBezTo>
                  <a:pt x="3181" y="816"/>
                  <a:pt x="2950" y="565"/>
                  <a:pt x="2658" y="398"/>
                </a:cubicBezTo>
                <a:cubicBezTo>
                  <a:pt x="2427" y="272"/>
                  <a:pt x="2176" y="210"/>
                  <a:pt x="1904" y="147"/>
                </a:cubicBezTo>
                <a:cubicBezTo>
                  <a:pt x="1653" y="63"/>
                  <a:pt x="1360" y="42"/>
                  <a:pt x="1067"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75"/>
          <p:cNvSpPr/>
          <p:nvPr/>
        </p:nvSpPr>
        <p:spPr>
          <a:xfrm>
            <a:off x="4456000" y="1189205"/>
            <a:ext cx="135400" cy="150250"/>
          </a:xfrm>
          <a:custGeom>
            <a:avLst/>
            <a:gdLst/>
            <a:ahLst/>
            <a:cxnLst/>
            <a:rect l="l" t="t" r="r" b="b"/>
            <a:pathLst>
              <a:path w="3830" h="6010" extrusionOk="0">
                <a:moveTo>
                  <a:pt x="2093" y="1925"/>
                </a:moveTo>
                <a:cubicBezTo>
                  <a:pt x="2176" y="1946"/>
                  <a:pt x="2281" y="2009"/>
                  <a:pt x="2365" y="2030"/>
                </a:cubicBezTo>
                <a:cubicBezTo>
                  <a:pt x="2469" y="2072"/>
                  <a:pt x="2574" y="2156"/>
                  <a:pt x="2637" y="2239"/>
                </a:cubicBezTo>
                <a:cubicBezTo>
                  <a:pt x="2720" y="2344"/>
                  <a:pt x="2804" y="2448"/>
                  <a:pt x="2846" y="2553"/>
                </a:cubicBezTo>
                <a:cubicBezTo>
                  <a:pt x="2888" y="2595"/>
                  <a:pt x="2909" y="2679"/>
                  <a:pt x="2930" y="2762"/>
                </a:cubicBezTo>
                <a:lnTo>
                  <a:pt x="2930" y="2804"/>
                </a:lnTo>
                <a:lnTo>
                  <a:pt x="2930" y="2888"/>
                </a:lnTo>
                <a:cubicBezTo>
                  <a:pt x="2930" y="2951"/>
                  <a:pt x="2909" y="2992"/>
                  <a:pt x="2909" y="3013"/>
                </a:cubicBezTo>
                <a:cubicBezTo>
                  <a:pt x="2888" y="3160"/>
                  <a:pt x="2825" y="3264"/>
                  <a:pt x="2783" y="3369"/>
                </a:cubicBezTo>
                <a:cubicBezTo>
                  <a:pt x="2637" y="3557"/>
                  <a:pt x="2511" y="3788"/>
                  <a:pt x="2323" y="3955"/>
                </a:cubicBezTo>
                <a:cubicBezTo>
                  <a:pt x="2093" y="4185"/>
                  <a:pt x="1800" y="4415"/>
                  <a:pt x="1486" y="4541"/>
                </a:cubicBezTo>
                <a:cubicBezTo>
                  <a:pt x="1363" y="4571"/>
                  <a:pt x="1229" y="4591"/>
                  <a:pt x="1093" y="4591"/>
                </a:cubicBezTo>
                <a:cubicBezTo>
                  <a:pt x="1043" y="4591"/>
                  <a:pt x="992" y="4588"/>
                  <a:pt x="942" y="4583"/>
                </a:cubicBezTo>
                <a:cubicBezTo>
                  <a:pt x="858" y="4562"/>
                  <a:pt x="816" y="4520"/>
                  <a:pt x="753" y="4457"/>
                </a:cubicBezTo>
                <a:cubicBezTo>
                  <a:pt x="733" y="4436"/>
                  <a:pt x="733" y="4415"/>
                  <a:pt x="712" y="4373"/>
                </a:cubicBezTo>
                <a:cubicBezTo>
                  <a:pt x="712" y="4353"/>
                  <a:pt x="691" y="4332"/>
                  <a:pt x="691" y="4311"/>
                </a:cubicBezTo>
                <a:cubicBezTo>
                  <a:pt x="691" y="4248"/>
                  <a:pt x="649" y="4206"/>
                  <a:pt x="649" y="4143"/>
                </a:cubicBezTo>
                <a:lnTo>
                  <a:pt x="649" y="3997"/>
                </a:lnTo>
                <a:cubicBezTo>
                  <a:pt x="649" y="3913"/>
                  <a:pt x="691" y="3850"/>
                  <a:pt x="691" y="3788"/>
                </a:cubicBezTo>
                <a:cubicBezTo>
                  <a:pt x="733" y="3599"/>
                  <a:pt x="816" y="3411"/>
                  <a:pt x="900" y="3264"/>
                </a:cubicBezTo>
                <a:cubicBezTo>
                  <a:pt x="1109" y="2930"/>
                  <a:pt x="1318" y="2637"/>
                  <a:pt x="1569" y="2344"/>
                </a:cubicBezTo>
                <a:cubicBezTo>
                  <a:pt x="1695" y="2218"/>
                  <a:pt x="1841" y="2114"/>
                  <a:pt x="1988" y="2009"/>
                </a:cubicBezTo>
                <a:cubicBezTo>
                  <a:pt x="2009" y="1967"/>
                  <a:pt x="2072" y="1946"/>
                  <a:pt x="2093" y="1925"/>
                </a:cubicBezTo>
                <a:close/>
                <a:moveTo>
                  <a:pt x="1067" y="0"/>
                </a:moveTo>
                <a:cubicBezTo>
                  <a:pt x="963" y="0"/>
                  <a:pt x="900" y="63"/>
                  <a:pt x="837" y="168"/>
                </a:cubicBezTo>
                <a:cubicBezTo>
                  <a:pt x="712" y="356"/>
                  <a:pt x="691" y="607"/>
                  <a:pt x="691" y="816"/>
                </a:cubicBezTo>
                <a:cubicBezTo>
                  <a:pt x="691" y="984"/>
                  <a:pt x="712" y="1130"/>
                  <a:pt x="753" y="1298"/>
                </a:cubicBezTo>
                <a:cubicBezTo>
                  <a:pt x="816" y="1402"/>
                  <a:pt x="858" y="1528"/>
                  <a:pt x="963" y="1570"/>
                </a:cubicBezTo>
                <a:lnTo>
                  <a:pt x="942" y="1612"/>
                </a:lnTo>
                <a:cubicBezTo>
                  <a:pt x="691" y="1946"/>
                  <a:pt x="523" y="2239"/>
                  <a:pt x="398" y="2553"/>
                </a:cubicBezTo>
                <a:cubicBezTo>
                  <a:pt x="209" y="2909"/>
                  <a:pt x="105" y="3285"/>
                  <a:pt x="63" y="3662"/>
                </a:cubicBezTo>
                <a:cubicBezTo>
                  <a:pt x="0" y="4060"/>
                  <a:pt x="21" y="4478"/>
                  <a:pt x="105" y="4855"/>
                </a:cubicBezTo>
                <a:cubicBezTo>
                  <a:pt x="168" y="5064"/>
                  <a:pt x="209" y="5294"/>
                  <a:pt x="335" y="5482"/>
                </a:cubicBezTo>
                <a:cubicBezTo>
                  <a:pt x="440" y="5629"/>
                  <a:pt x="544" y="5754"/>
                  <a:pt x="712" y="5859"/>
                </a:cubicBezTo>
                <a:cubicBezTo>
                  <a:pt x="816" y="5943"/>
                  <a:pt x="963" y="6005"/>
                  <a:pt x="1130" y="6005"/>
                </a:cubicBezTo>
                <a:cubicBezTo>
                  <a:pt x="1151" y="6008"/>
                  <a:pt x="1172" y="6010"/>
                  <a:pt x="1194" y="6010"/>
                </a:cubicBezTo>
                <a:cubicBezTo>
                  <a:pt x="1328" y="6010"/>
                  <a:pt x="1485" y="5961"/>
                  <a:pt x="1611" y="5943"/>
                </a:cubicBezTo>
                <a:cubicBezTo>
                  <a:pt x="1988" y="5859"/>
                  <a:pt x="2281" y="5650"/>
                  <a:pt x="2574" y="5420"/>
                </a:cubicBezTo>
                <a:cubicBezTo>
                  <a:pt x="2825" y="5210"/>
                  <a:pt x="3034" y="4959"/>
                  <a:pt x="3222" y="4687"/>
                </a:cubicBezTo>
                <a:cubicBezTo>
                  <a:pt x="3327" y="4541"/>
                  <a:pt x="3390" y="4373"/>
                  <a:pt x="3474" y="4227"/>
                </a:cubicBezTo>
                <a:cubicBezTo>
                  <a:pt x="3578" y="4018"/>
                  <a:pt x="3641" y="3808"/>
                  <a:pt x="3683" y="3599"/>
                </a:cubicBezTo>
                <a:cubicBezTo>
                  <a:pt x="3787" y="3181"/>
                  <a:pt x="3829" y="2762"/>
                  <a:pt x="3766" y="2323"/>
                </a:cubicBezTo>
                <a:cubicBezTo>
                  <a:pt x="3725" y="1884"/>
                  <a:pt x="3557" y="1507"/>
                  <a:pt x="3348" y="1109"/>
                </a:cubicBezTo>
                <a:cubicBezTo>
                  <a:pt x="3181" y="816"/>
                  <a:pt x="2950" y="565"/>
                  <a:pt x="2658" y="398"/>
                </a:cubicBezTo>
                <a:cubicBezTo>
                  <a:pt x="2427" y="272"/>
                  <a:pt x="2176" y="210"/>
                  <a:pt x="1904" y="147"/>
                </a:cubicBezTo>
                <a:cubicBezTo>
                  <a:pt x="1653" y="63"/>
                  <a:pt x="1360" y="42"/>
                  <a:pt x="106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75"/>
          <p:cNvSpPr/>
          <p:nvPr/>
        </p:nvSpPr>
        <p:spPr>
          <a:xfrm>
            <a:off x="7426550" y="1250691"/>
            <a:ext cx="135400" cy="150250"/>
          </a:xfrm>
          <a:custGeom>
            <a:avLst/>
            <a:gdLst/>
            <a:ahLst/>
            <a:cxnLst/>
            <a:rect l="l" t="t" r="r" b="b"/>
            <a:pathLst>
              <a:path w="3830" h="6010" extrusionOk="0">
                <a:moveTo>
                  <a:pt x="2093" y="1925"/>
                </a:moveTo>
                <a:cubicBezTo>
                  <a:pt x="2176" y="1946"/>
                  <a:pt x="2281" y="2009"/>
                  <a:pt x="2365" y="2030"/>
                </a:cubicBezTo>
                <a:cubicBezTo>
                  <a:pt x="2469" y="2072"/>
                  <a:pt x="2574" y="2156"/>
                  <a:pt x="2637" y="2239"/>
                </a:cubicBezTo>
                <a:cubicBezTo>
                  <a:pt x="2720" y="2344"/>
                  <a:pt x="2804" y="2448"/>
                  <a:pt x="2846" y="2553"/>
                </a:cubicBezTo>
                <a:cubicBezTo>
                  <a:pt x="2888" y="2595"/>
                  <a:pt x="2909" y="2679"/>
                  <a:pt x="2930" y="2762"/>
                </a:cubicBezTo>
                <a:lnTo>
                  <a:pt x="2930" y="2804"/>
                </a:lnTo>
                <a:lnTo>
                  <a:pt x="2930" y="2888"/>
                </a:lnTo>
                <a:cubicBezTo>
                  <a:pt x="2930" y="2951"/>
                  <a:pt x="2909" y="2992"/>
                  <a:pt x="2909" y="3013"/>
                </a:cubicBezTo>
                <a:cubicBezTo>
                  <a:pt x="2888" y="3160"/>
                  <a:pt x="2825" y="3264"/>
                  <a:pt x="2783" y="3369"/>
                </a:cubicBezTo>
                <a:cubicBezTo>
                  <a:pt x="2637" y="3557"/>
                  <a:pt x="2511" y="3788"/>
                  <a:pt x="2323" y="3955"/>
                </a:cubicBezTo>
                <a:cubicBezTo>
                  <a:pt x="2093" y="4185"/>
                  <a:pt x="1800" y="4415"/>
                  <a:pt x="1486" y="4541"/>
                </a:cubicBezTo>
                <a:cubicBezTo>
                  <a:pt x="1363" y="4571"/>
                  <a:pt x="1229" y="4591"/>
                  <a:pt x="1093" y="4591"/>
                </a:cubicBezTo>
                <a:cubicBezTo>
                  <a:pt x="1043" y="4591"/>
                  <a:pt x="992" y="4588"/>
                  <a:pt x="942" y="4583"/>
                </a:cubicBezTo>
                <a:cubicBezTo>
                  <a:pt x="858" y="4562"/>
                  <a:pt x="816" y="4520"/>
                  <a:pt x="753" y="4457"/>
                </a:cubicBezTo>
                <a:cubicBezTo>
                  <a:pt x="733" y="4436"/>
                  <a:pt x="733" y="4415"/>
                  <a:pt x="712" y="4373"/>
                </a:cubicBezTo>
                <a:cubicBezTo>
                  <a:pt x="712" y="4353"/>
                  <a:pt x="691" y="4332"/>
                  <a:pt x="691" y="4311"/>
                </a:cubicBezTo>
                <a:cubicBezTo>
                  <a:pt x="691" y="4248"/>
                  <a:pt x="649" y="4206"/>
                  <a:pt x="649" y="4143"/>
                </a:cubicBezTo>
                <a:lnTo>
                  <a:pt x="649" y="3997"/>
                </a:lnTo>
                <a:cubicBezTo>
                  <a:pt x="649" y="3913"/>
                  <a:pt x="691" y="3850"/>
                  <a:pt x="691" y="3788"/>
                </a:cubicBezTo>
                <a:cubicBezTo>
                  <a:pt x="733" y="3599"/>
                  <a:pt x="816" y="3411"/>
                  <a:pt x="900" y="3264"/>
                </a:cubicBezTo>
                <a:cubicBezTo>
                  <a:pt x="1109" y="2930"/>
                  <a:pt x="1318" y="2637"/>
                  <a:pt x="1569" y="2344"/>
                </a:cubicBezTo>
                <a:cubicBezTo>
                  <a:pt x="1695" y="2218"/>
                  <a:pt x="1841" y="2114"/>
                  <a:pt x="1988" y="2009"/>
                </a:cubicBezTo>
                <a:cubicBezTo>
                  <a:pt x="2009" y="1967"/>
                  <a:pt x="2072" y="1946"/>
                  <a:pt x="2093" y="1925"/>
                </a:cubicBezTo>
                <a:close/>
                <a:moveTo>
                  <a:pt x="1067" y="0"/>
                </a:moveTo>
                <a:cubicBezTo>
                  <a:pt x="963" y="0"/>
                  <a:pt x="900" y="63"/>
                  <a:pt x="837" y="168"/>
                </a:cubicBezTo>
                <a:cubicBezTo>
                  <a:pt x="712" y="356"/>
                  <a:pt x="691" y="607"/>
                  <a:pt x="691" y="816"/>
                </a:cubicBezTo>
                <a:cubicBezTo>
                  <a:pt x="691" y="984"/>
                  <a:pt x="712" y="1130"/>
                  <a:pt x="753" y="1298"/>
                </a:cubicBezTo>
                <a:cubicBezTo>
                  <a:pt x="816" y="1402"/>
                  <a:pt x="858" y="1528"/>
                  <a:pt x="963" y="1570"/>
                </a:cubicBezTo>
                <a:lnTo>
                  <a:pt x="942" y="1612"/>
                </a:lnTo>
                <a:cubicBezTo>
                  <a:pt x="691" y="1946"/>
                  <a:pt x="523" y="2239"/>
                  <a:pt x="398" y="2553"/>
                </a:cubicBezTo>
                <a:cubicBezTo>
                  <a:pt x="209" y="2909"/>
                  <a:pt x="105" y="3285"/>
                  <a:pt x="63" y="3662"/>
                </a:cubicBezTo>
                <a:cubicBezTo>
                  <a:pt x="0" y="4060"/>
                  <a:pt x="21" y="4478"/>
                  <a:pt x="105" y="4855"/>
                </a:cubicBezTo>
                <a:cubicBezTo>
                  <a:pt x="168" y="5064"/>
                  <a:pt x="209" y="5294"/>
                  <a:pt x="335" y="5482"/>
                </a:cubicBezTo>
                <a:cubicBezTo>
                  <a:pt x="440" y="5629"/>
                  <a:pt x="544" y="5754"/>
                  <a:pt x="712" y="5859"/>
                </a:cubicBezTo>
                <a:cubicBezTo>
                  <a:pt x="816" y="5943"/>
                  <a:pt x="963" y="6005"/>
                  <a:pt x="1130" y="6005"/>
                </a:cubicBezTo>
                <a:cubicBezTo>
                  <a:pt x="1151" y="6008"/>
                  <a:pt x="1172" y="6010"/>
                  <a:pt x="1194" y="6010"/>
                </a:cubicBezTo>
                <a:cubicBezTo>
                  <a:pt x="1328" y="6010"/>
                  <a:pt x="1485" y="5961"/>
                  <a:pt x="1611" y="5943"/>
                </a:cubicBezTo>
                <a:cubicBezTo>
                  <a:pt x="1988" y="5859"/>
                  <a:pt x="2281" y="5650"/>
                  <a:pt x="2574" y="5420"/>
                </a:cubicBezTo>
                <a:cubicBezTo>
                  <a:pt x="2825" y="5210"/>
                  <a:pt x="3034" y="4959"/>
                  <a:pt x="3222" y="4687"/>
                </a:cubicBezTo>
                <a:cubicBezTo>
                  <a:pt x="3327" y="4541"/>
                  <a:pt x="3390" y="4373"/>
                  <a:pt x="3474" y="4227"/>
                </a:cubicBezTo>
                <a:cubicBezTo>
                  <a:pt x="3578" y="4018"/>
                  <a:pt x="3641" y="3808"/>
                  <a:pt x="3683" y="3599"/>
                </a:cubicBezTo>
                <a:cubicBezTo>
                  <a:pt x="3787" y="3181"/>
                  <a:pt x="3829" y="2762"/>
                  <a:pt x="3766" y="2323"/>
                </a:cubicBezTo>
                <a:cubicBezTo>
                  <a:pt x="3725" y="1884"/>
                  <a:pt x="3557" y="1507"/>
                  <a:pt x="3348" y="1109"/>
                </a:cubicBezTo>
                <a:cubicBezTo>
                  <a:pt x="3181" y="816"/>
                  <a:pt x="2950" y="565"/>
                  <a:pt x="2658" y="398"/>
                </a:cubicBezTo>
                <a:cubicBezTo>
                  <a:pt x="2427" y="272"/>
                  <a:pt x="2176" y="210"/>
                  <a:pt x="1904" y="147"/>
                </a:cubicBezTo>
                <a:cubicBezTo>
                  <a:pt x="1653" y="63"/>
                  <a:pt x="1360" y="42"/>
                  <a:pt x="1067"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75"/>
          <p:cNvSpPr/>
          <p:nvPr/>
        </p:nvSpPr>
        <p:spPr>
          <a:xfrm>
            <a:off x="6952125" y="1017726"/>
            <a:ext cx="100880" cy="8896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75"/>
          <p:cNvSpPr/>
          <p:nvPr/>
        </p:nvSpPr>
        <p:spPr>
          <a:xfrm rot="899982">
            <a:off x="5394732" y="323431"/>
            <a:ext cx="1419002" cy="730856"/>
          </a:xfrm>
          <a:custGeom>
            <a:avLst/>
            <a:gdLst/>
            <a:ahLst/>
            <a:cxnLst/>
            <a:rect l="l" t="t" r="r" b="b"/>
            <a:pathLst>
              <a:path w="50001" h="25753" extrusionOk="0">
                <a:moveTo>
                  <a:pt x="631" y="16486"/>
                </a:moveTo>
                <a:cubicBezTo>
                  <a:pt x="390" y="16253"/>
                  <a:pt x="1" y="16525"/>
                  <a:pt x="145" y="16838"/>
                </a:cubicBezTo>
                <a:cubicBezTo>
                  <a:pt x="160" y="16871"/>
                  <a:pt x="183" y="16901"/>
                  <a:pt x="208" y="16926"/>
                </a:cubicBezTo>
                <a:lnTo>
                  <a:pt x="380" y="17089"/>
                </a:lnTo>
                <a:lnTo>
                  <a:pt x="552" y="17251"/>
                </a:lnTo>
                <a:lnTo>
                  <a:pt x="657" y="17347"/>
                </a:lnTo>
                <a:cubicBezTo>
                  <a:pt x="912" y="17584"/>
                  <a:pt x="1300" y="17278"/>
                  <a:pt x="1130" y="16972"/>
                </a:cubicBezTo>
                <a:cubicBezTo>
                  <a:pt x="1113" y="16945"/>
                  <a:pt x="1095" y="16922"/>
                  <a:pt x="1071" y="16901"/>
                </a:cubicBezTo>
                <a:lnTo>
                  <a:pt x="967" y="16804"/>
                </a:lnTo>
                <a:lnTo>
                  <a:pt x="799" y="16645"/>
                </a:lnTo>
                <a:lnTo>
                  <a:pt x="631" y="16486"/>
                </a:lnTo>
                <a:close/>
                <a:moveTo>
                  <a:pt x="49749" y="4226"/>
                </a:moveTo>
                <a:cubicBezTo>
                  <a:pt x="50000" y="4006"/>
                  <a:pt x="49768" y="3595"/>
                  <a:pt x="49445" y="3706"/>
                </a:cubicBezTo>
                <a:cubicBezTo>
                  <a:pt x="49409" y="3721"/>
                  <a:pt x="49378" y="3739"/>
                  <a:pt x="49349" y="3763"/>
                </a:cubicBezTo>
                <a:cubicBezTo>
                  <a:pt x="49219" y="3876"/>
                  <a:pt x="49087" y="3985"/>
                  <a:pt x="48950" y="4094"/>
                </a:cubicBezTo>
                <a:cubicBezTo>
                  <a:pt x="48697" y="4297"/>
                  <a:pt x="48892" y="4706"/>
                  <a:pt x="49212" y="4630"/>
                </a:cubicBezTo>
                <a:cubicBezTo>
                  <a:pt x="49254" y="4618"/>
                  <a:pt x="49294" y="4599"/>
                  <a:pt x="49328" y="4574"/>
                </a:cubicBezTo>
                <a:cubicBezTo>
                  <a:pt x="49470" y="4460"/>
                  <a:pt x="49611" y="4343"/>
                  <a:pt x="49747" y="4226"/>
                </a:cubicBezTo>
                <a:close/>
                <a:moveTo>
                  <a:pt x="47787" y="5634"/>
                </a:moveTo>
                <a:cubicBezTo>
                  <a:pt x="48072" y="5460"/>
                  <a:pt x="47917" y="5024"/>
                  <a:pt x="47588" y="5068"/>
                </a:cubicBezTo>
                <a:cubicBezTo>
                  <a:pt x="47548" y="5074"/>
                  <a:pt x="47511" y="5087"/>
                  <a:pt x="47475" y="5108"/>
                </a:cubicBezTo>
                <a:cubicBezTo>
                  <a:pt x="47305" y="5211"/>
                  <a:pt x="47129" y="5307"/>
                  <a:pt x="46955" y="5401"/>
                </a:cubicBezTo>
                <a:cubicBezTo>
                  <a:pt x="46668" y="5556"/>
                  <a:pt x="46790" y="5999"/>
                  <a:pt x="47123" y="5976"/>
                </a:cubicBezTo>
                <a:cubicBezTo>
                  <a:pt x="47165" y="5974"/>
                  <a:pt x="47207" y="5961"/>
                  <a:pt x="47244" y="5940"/>
                </a:cubicBezTo>
                <a:cubicBezTo>
                  <a:pt x="47427" y="5841"/>
                  <a:pt x="47609" y="5739"/>
                  <a:pt x="47787" y="5634"/>
                </a:cubicBezTo>
                <a:close/>
                <a:moveTo>
                  <a:pt x="45547" y="6724"/>
                </a:moveTo>
                <a:cubicBezTo>
                  <a:pt x="45857" y="6600"/>
                  <a:pt x="45775" y="6143"/>
                  <a:pt x="45442" y="6133"/>
                </a:cubicBezTo>
                <a:cubicBezTo>
                  <a:pt x="45402" y="6133"/>
                  <a:pt x="45363" y="6139"/>
                  <a:pt x="45325" y="6154"/>
                </a:cubicBezTo>
                <a:cubicBezTo>
                  <a:pt x="45138" y="6227"/>
                  <a:pt x="44952" y="6294"/>
                  <a:pt x="44763" y="6359"/>
                </a:cubicBezTo>
                <a:cubicBezTo>
                  <a:pt x="44510" y="6443"/>
                  <a:pt x="44482" y="6801"/>
                  <a:pt x="44725" y="6923"/>
                </a:cubicBezTo>
                <a:cubicBezTo>
                  <a:pt x="44799" y="6958"/>
                  <a:pt x="44883" y="6965"/>
                  <a:pt x="44960" y="6938"/>
                </a:cubicBezTo>
                <a:cubicBezTo>
                  <a:pt x="45157" y="6870"/>
                  <a:pt x="45352" y="6799"/>
                  <a:pt x="45547" y="6724"/>
                </a:cubicBezTo>
                <a:close/>
                <a:moveTo>
                  <a:pt x="43164" y="7443"/>
                </a:moveTo>
                <a:cubicBezTo>
                  <a:pt x="43483" y="7373"/>
                  <a:pt x="43487" y="6910"/>
                  <a:pt x="43152" y="6843"/>
                </a:cubicBezTo>
                <a:cubicBezTo>
                  <a:pt x="43112" y="6837"/>
                  <a:pt x="43072" y="6837"/>
                  <a:pt x="43034" y="6845"/>
                </a:cubicBezTo>
                <a:cubicBezTo>
                  <a:pt x="42839" y="6889"/>
                  <a:pt x="42642" y="6927"/>
                  <a:pt x="42447" y="6961"/>
                </a:cubicBezTo>
                <a:cubicBezTo>
                  <a:pt x="42280" y="6990"/>
                  <a:pt x="42169" y="7149"/>
                  <a:pt x="42198" y="7315"/>
                </a:cubicBezTo>
                <a:cubicBezTo>
                  <a:pt x="42227" y="7482"/>
                  <a:pt x="42385" y="7594"/>
                  <a:pt x="42552" y="7564"/>
                </a:cubicBezTo>
                <a:cubicBezTo>
                  <a:pt x="42758" y="7529"/>
                  <a:pt x="42961" y="7489"/>
                  <a:pt x="43164" y="7443"/>
                </a:cubicBezTo>
                <a:close/>
                <a:moveTo>
                  <a:pt x="40693" y="7772"/>
                </a:moveTo>
                <a:cubicBezTo>
                  <a:pt x="40985" y="7763"/>
                  <a:pt x="41098" y="7371"/>
                  <a:pt x="40842" y="7208"/>
                </a:cubicBezTo>
                <a:cubicBezTo>
                  <a:pt x="40790" y="7174"/>
                  <a:pt x="40729" y="7158"/>
                  <a:pt x="40666" y="7162"/>
                </a:cubicBezTo>
                <a:cubicBezTo>
                  <a:pt x="40467" y="7170"/>
                  <a:pt x="40270" y="7174"/>
                  <a:pt x="40071" y="7174"/>
                </a:cubicBezTo>
                <a:cubicBezTo>
                  <a:pt x="39729" y="7174"/>
                  <a:pt x="39639" y="7654"/>
                  <a:pt x="39977" y="7772"/>
                </a:cubicBezTo>
                <a:cubicBezTo>
                  <a:pt x="40006" y="7780"/>
                  <a:pt x="40035" y="7784"/>
                  <a:pt x="40067" y="7784"/>
                </a:cubicBezTo>
                <a:cubicBezTo>
                  <a:pt x="40276" y="7784"/>
                  <a:pt x="40484" y="7780"/>
                  <a:pt x="40693" y="7772"/>
                </a:cubicBezTo>
                <a:close/>
                <a:moveTo>
                  <a:pt x="38189" y="7619"/>
                </a:moveTo>
                <a:cubicBezTo>
                  <a:pt x="38518" y="7682"/>
                  <a:pt x="38696" y="7239"/>
                  <a:pt x="38401" y="7055"/>
                </a:cubicBezTo>
                <a:cubicBezTo>
                  <a:pt x="38369" y="7038"/>
                  <a:pt x="38338" y="7026"/>
                  <a:pt x="38302" y="7019"/>
                </a:cubicBezTo>
                <a:cubicBezTo>
                  <a:pt x="38111" y="6984"/>
                  <a:pt x="37919" y="6940"/>
                  <a:pt x="37730" y="6891"/>
                </a:cubicBezTo>
                <a:cubicBezTo>
                  <a:pt x="37384" y="6801"/>
                  <a:pt x="37191" y="7269"/>
                  <a:pt x="37497" y="7449"/>
                </a:cubicBezTo>
                <a:cubicBezTo>
                  <a:pt x="37520" y="7461"/>
                  <a:pt x="37543" y="7472"/>
                  <a:pt x="37569" y="7480"/>
                </a:cubicBezTo>
                <a:cubicBezTo>
                  <a:pt x="37772" y="7535"/>
                  <a:pt x="37981" y="7581"/>
                  <a:pt x="38189" y="7619"/>
                </a:cubicBezTo>
                <a:close/>
                <a:moveTo>
                  <a:pt x="35806" y="6673"/>
                </a:moveTo>
                <a:cubicBezTo>
                  <a:pt x="35942" y="6768"/>
                  <a:pt x="36129" y="6741"/>
                  <a:pt x="36227" y="6609"/>
                </a:cubicBezTo>
                <a:cubicBezTo>
                  <a:pt x="36328" y="6476"/>
                  <a:pt x="36305" y="6290"/>
                  <a:pt x="36177" y="6185"/>
                </a:cubicBezTo>
                <a:cubicBezTo>
                  <a:pt x="36028" y="6078"/>
                  <a:pt x="35892" y="5955"/>
                  <a:pt x="35768" y="5818"/>
                </a:cubicBezTo>
                <a:cubicBezTo>
                  <a:pt x="35657" y="5691"/>
                  <a:pt x="35462" y="5676"/>
                  <a:pt x="35337" y="5789"/>
                </a:cubicBezTo>
                <a:cubicBezTo>
                  <a:pt x="35209" y="5900"/>
                  <a:pt x="35196" y="6095"/>
                  <a:pt x="35309" y="6223"/>
                </a:cubicBezTo>
                <a:cubicBezTo>
                  <a:pt x="35460" y="6388"/>
                  <a:pt x="35628" y="6539"/>
                  <a:pt x="35808" y="6673"/>
                </a:cubicBezTo>
                <a:close/>
                <a:moveTo>
                  <a:pt x="34658" y="4312"/>
                </a:moveTo>
                <a:cubicBezTo>
                  <a:pt x="34641" y="4481"/>
                  <a:pt x="34769" y="4632"/>
                  <a:pt x="34938" y="4645"/>
                </a:cubicBezTo>
                <a:cubicBezTo>
                  <a:pt x="35110" y="4657"/>
                  <a:pt x="35257" y="4527"/>
                  <a:pt x="35267" y="4358"/>
                </a:cubicBezTo>
                <a:cubicBezTo>
                  <a:pt x="35278" y="4175"/>
                  <a:pt x="35311" y="3995"/>
                  <a:pt x="35362" y="3819"/>
                </a:cubicBezTo>
                <a:cubicBezTo>
                  <a:pt x="35406" y="3658"/>
                  <a:pt x="35314" y="3492"/>
                  <a:pt x="35152" y="3444"/>
                </a:cubicBezTo>
                <a:cubicBezTo>
                  <a:pt x="34993" y="3398"/>
                  <a:pt x="34823" y="3488"/>
                  <a:pt x="34775" y="3647"/>
                </a:cubicBezTo>
                <a:cubicBezTo>
                  <a:pt x="34762" y="3693"/>
                  <a:pt x="34748" y="3742"/>
                  <a:pt x="34737" y="3790"/>
                </a:cubicBezTo>
                <a:lnTo>
                  <a:pt x="34710" y="3918"/>
                </a:lnTo>
                <a:lnTo>
                  <a:pt x="34699" y="3980"/>
                </a:lnTo>
                <a:lnTo>
                  <a:pt x="34679" y="4106"/>
                </a:lnTo>
                <a:lnTo>
                  <a:pt x="34670" y="4169"/>
                </a:lnTo>
                <a:cubicBezTo>
                  <a:pt x="34666" y="4215"/>
                  <a:pt x="34662" y="4263"/>
                  <a:pt x="34658" y="4312"/>
                </a:cubicBezTo>
                <a:close/>
                <a:moveTo>
                  <a:pt x="35649" y="1927"/>
                </a:moveTo>
                <a:cubicBezTo>
                  <a:pt x="35460" y="2184"/>
                  <a:pt x="35743" y="2530"/>
                  <a:pt x="36045" y="2373"/>
                </a:cubicBezTo>
                <a:cubicBezTo>
                  <a:pt x="36083" y="2352"/>
                  <a:pt x="36116" y="2323"/>
                  <a:pt x="36141" y="2287"/>
                </a:cubicBezTo>
                <a:cubicBezTo>
                  <a:pt x="36257" y="2128"/>
                  <a:pt x="36376" y="1971"/>
                  <a:pt x="36502" y="1820"/>
                </a:cubicBezTo>
                <a:cubicBezTo>
                  <a:pt x="36611" y="1690"/>
                  <a:pt x="36594" y="1497"/>
                  <a:pt x="36464" y="1390"/>
                </a:cubicBezTo>
                <a:cubicBezTo>
                  <a:pt x="36334" y="1281"/>
                  <a:pt x="36143" y="1298"/>
                  <a:pt x="36034" y="1428"/>
                </a:cubicBezTo>
                <a:cubicBezTo>
                  <a:pt x="35898" y="1589"/>
                  <a:pt x="35772" y="1755"/>
                  <a:pt x="35649" y="1925"/>
                </a:cubicBezTo>
                <a:close/>
                <a:moveTo>
                  <a:pt x="37550" y="189"/>
                </a:moveTo>
                <a:cubicBezTo>
                  <a:pt x="37244" y="321"/>
                  <a:pt x="37340" y="787"/>
                  <a:pt x="37686" y="774"/>
                </a:cubicBezTo>
                <a:cubicBezTo>
                  <a:pt x="37722" y="772"/>
                  <a:pt x="37757" y="764"/>
                  <a:pt x="37791" y="751"/>
                </a:cubicBezTo>
                <a:cubicBezTo>
                  <a:pt x="37946" y="682"/>
                  <a:pt x="38111" y="638"/>
                  <a:pt x="38279" y="623"/>
                </a:cubicBezTo>
                <a:cubicBezTo>
                  <a:pt x="38449" y="611"/>
                  <a:pt x="38577" y="466"/>
                  <a:pt x="38564" y="298"/>
                </a:cubicBezTo>
                <a:cubicBezTo>
                  <a:pt x="38554" y="129"/>
                  <a:pt x="38409" y="1"/>
                  <a:pt x="38239" y="13"/>
                </a:cubicBezTo>
                <a:cubicBezTo>
                  <a:pt x="38002" y="32"/>
                  <a:pt x="37768" y="91"/>
                  <a:pt x="37550" y="189"/>
                </a:cubicBezTo>
                <a:close/>
                <a:moveTo>
                  <a:pt x="40081" y="873"/>
                </a:moveTo>
                <a:cubicBezTo>
                  <a:pt x="39968" y="749"/>
                  <a:pt x="39773" y="738"/>
                  <a:pt x="39650" y="852"/>
                </a:cubicBezTo>
                <a:cubicBezTo>
                  <a:pt x="39524" y="965"/>
                  <a:pt x="39515" y="1158"/>
                  <a:pt x="39629" y="1283"/>
                </a:cubicBezTo>
                <a:cubicBezTo>
                  <a:pt x="39754" y="1424"/>
                  <a:pt x="39872" y="1572"/>
                  <a:pt x="39981" y="1730"/>
                </a:cubicBezTo>
                <a:cubicBezTo>
                  <a:pt x="40077" y="1864"/>
                  <a:pt x="40264" y="1897"/>
                  <a:pt x="40400" y="1803"/>
                </a:cubicBezTo>
                <a:cubicBezTo>
                  <a:pt x="40536" y="1711"/>
                  <a:pt x="40574" y="1524"/>
                  <a:pt x="40486" y="1386"/>
                </a:cubicBezTo>
                <a:cubicBezTo>
                  <a:pt x="40362" y="1206"/>
                  <a:pt x="40228" y="1034"/>
                  <a:pt x="40081" y="873"/>
                </a:cubicBezTo>
                <a:close/>
                <a:moveTo>
                  <a:pt x="41349" y="3077"/>
                </a:moveTo>
                <a:cubicBezTo>
                  <a:pt x="41286" y="2922"/>
                  <a:pt x="41110" y="2847"/>
                  <a:pt x="40955" y="2905"/>
                </a:cubicBezTo>
                <a:cubicBezTo>
                  <a:pt x="40800" y="2966"/>
                  <a:pt x="40720" y="3140"/>
                  <a:pt x="40777" y="3297"/>
                </a:cubicBezTo>
                <a:cubicBezTo>
                  <a:pt x="40850" y="3482"/>
                  <a:pt x="40915" y="3668"/>
                  <a:pt x="40980" y="3857"/>
                </a:cubicBezTo>
                <a:cubicBezTo>
                  <a:pt x="41077" y="4154"/>
                  <a:pt x="41517" y="4131"/>
                  <a:pt x="41571" y="3804"/>
                </a:cubicBezTo>
                <a:cubicBezTo>
                  <a:pt x="41580" y="3758"/>
                  <a:pt x="41573" y="3710"/>
                  <a:pt x="41559" y="3666"/>
                </a:cubicBezTo>
                <a:cubicBezTo>
                  <a:pt x="41494" y="3469"/>
                  <a:pt x="41425" y="3274"/>
                  <a:pt x="41349" y="3077"/>
                </a:cubicBezTo>
                <a:close/>
                <a:moveTo>
                  <a:pt x="42028" y="5479"/>
                </a:moveTo>
                <a:cubicBezTo>
                  <a:pt x="41997" y="5313"/>
                  <a:pt x="41838" y="5204"/>
                  <a:pt x="41672" y="5234"/>
                </a:cubicBezTo>
                <a:cubicBezTo>
                  <a:pt x="41506" y="5265"/>
                  <a:pt x="41397" y="5424"/>
                  <a:pt x="41429" y="5590"/>
                </a:cubicBezTo>
                <a:cubicBezTo>
                  <a:pt x="41458" y="5758"/>
                  <a:pt x="41485" y="5927"/>
                  <a:pt x="41515" y="6095"/>
                </a:cubicBezTo>
                <a:lnTo>
                  <a:pt x="41527" y="6181"/>
                </a:lnTo>
                <a:cubicBezTo>
                  <a:pt x="41582" y="6531"/>
                  <a:pt x="42087" y="6529"/>
                  <a:pt x="42133" y="6171"/>
                </a:cubicBezTo>
                <a:cubicBezTo>
                  <a:pt x="42135" y="6143"/>
                  <a:pt x="42135" y="6118"/>
                  <a:pt x="42133" y="6093"/>
                </a:cubicBezTo>
                <a:lnTo>
                  <a:pt x="42118" y="6001"/>
                </a:lnTo>
                <a:cubicBezTo>
                  <a:pt x="42091" y="5827"/>
                  <a:pt x="42062" y="5653"/>
                  <a:pt x="42030" y="5479"/>
                </a:cubicBezTo>
                <a:close/>
                <a:moveTo>
                  <a:pt x="42343" y="7937"/>
                </a:moveTo>
                <a:lnTo>
                  <a:pt x="42355" y="8096"/>
                </a:lnTo>
                <a:lnTo>
                  <a:pt x="42370" y="8350"/>
                </a:lnTo>
                <a:lnTo>
                  <a:pt x="42380" y="8553"/>
                </a:lnTo>
                <a:cubicBezTo>
                  <a:pt x="42382" y="8589"/>
                  <a:pt x="42378" y="8627"/>
                  <a:pt x="42366" y="8660"/>
                </a:cubicBezTo>
                <a:cubicBezTo>
                  <a:pt x="42255" y="8983"/>
                  <a:pt x="41789" y="8920"/>
                  <a:pt x="41770" y="8581"/>
                </a:cubicBezTo>
                <a:lnTo>
                  <a:pt x="41760" y="8384"/>
                </a:lnTo>
                <a:lnTo>
                  <a:pt x="41745" y="8136"/>
                </a:lnTo>
                <a:lnTo>
                  <a:pt x="41733" y="7977"/>
                </a:lnTo>
                <a:cubicBezTo>
                  <a:pt x="41718" y="7807"/>
                  <a:pt x="41846" y="7656"/>
                  <a:pt x="42018" y="7646"/>
                </a:cubicBezTo>
                <a:cubicBezTo>
                  <a:pt x="42188" y="7633"/>
                  <a:pt x="42334" y="7765"/>
                  <a:pt x="42343" y="7937"/>
                </a:cubicBezTo>
                <a:close/>
                <a:moveTo>
                  <a:pt x="42382" y="10414"/>
                </a:moveTo>
                <a:cubicBezTo>
                  <a:pt x="42389" y="10303"/>
                  <a:pt x="42334" y="10198"/>
                  <a:pt x="42240" y="10140"/>
                </a:cubicBezTo>
                <a:cubicBezTo>
                  <a:pt x="42041" y="10018"/>
                  <a:pt x="41785" y="10152"/>
                  <a:pt x="41773" y="10383"/>
                </a:cubicBezTo>
                <a:lnTo>
                  <a:pt x="41766" y="10515"/>
                </a:lnTo>
                <a:lnTo>
                  <a:pt x="41754" y="10741"/>
                </a:lnTo>
                <a:lnTo>
                  <a:pt x="41737" y="10980"/>
                </a:lnTo>
                <a:cubicBezTo>
                  <a:pt x="41705" y="11307"/>
                  <a:pt x="42154" y="11454"/>
                  <a:pt x="42317" y="11137"/>
                </a:cubicBezTo>
                <a:cubicBezTo>
                  <a:pt x="42332" y="11106"/>
                  <a:pt x="42343" y="11070"/>
                  <a:pt x="42345" y="11035"/>
                </a:cubicBezTo>
                <a:lnTo>
                  <a:pt x="42364" y="10779"/>
                </a:lnTo>
                <a:lnTo>
                  <a:pt x="42378" y="10546"/>
                </a:lnTo>
                <a:lnTo>
                  <a:pt x="42382" y="10414"/>
                </a:lnTo>
                <a:close/>
                <a:moveTo>
                  <a:pt x="42099" y="12883"/>
                </a:moveTo>
                <a:cubicBezTo>
                  <a:pt x="42167" y="12529"/>
                  <a:pt x="41670" y="12368"/>
                  <a:pt x="41519" y="12705"/>
                </a:cubicBezTo>
                <a:cubicBezTo>
                  <a:pt x="41511" y="12726"/>
                  <a:pt x="41504" y="12745"/>
                  <a:pt x="41500" y="12766"/>
                </a:cubicBezTo>
                <a:lnTo>
                  <a:pt x="41473" y="12908"/>
                </a:lnTo>
                <a:lnTo>
                  <a:pt x="41431" y="13116"/>
                </a:lnTo>
                <a:lnTo>
                  <a:pt x="41379" y="13350"/>
                </a:lnTo>
                <a:cubicBezTo>
                  <a:pt x="41303" y="13638"/>
                  <a:pt x="41657" y="13851"/>
                  <a:pt x="41877" y="13652"/>
                </a:cubicBezTo>
                <a:cubicBezTo>
                  <a:pt x="41923" y="13610"/>
                  <a:pt x="41957" y="13556"/>
                  <a:pt x="41972" y="13495"/>
                </a:cubicBezTo>
                <a:lnTo>
                  <a:pt x="42026" y="13244"/>
                </a:lnTo>
                <a:lnTo>
                  <a:pt x="42072" y="13028"/>
                </a:lnTo>
                <a:lnTo>
                  <a:pt x="42097" y="12883"/>
                </a:lnTo>
                <a:close/>
                <a:moveTo>
                  <a:pt x="41441" y="15285"/>
                </a:moveTo>
                <a:cubicBezTo>
                  <a:pt x="41557" y="14975"/>
                  <a:pt x="41159" y="14721"/>
                  <a:pt x="40924" y="14979"/>
                </a:cubicBezTo>
                <a:cubicBezTo>
                  <a:pt x="40901" y="15008"/>
                  <a:pt x="40882" y="15040"/>
                  <a:pt x="40869" y="15073"/>
                </a:cubicBezTo>
                <a:lnTo>
                  <a:pt x="40798" y="15262"/>
                </a:lnTo>
                <a:lnTo>
                  <a:pt x="40727" y="15446"/>
                </a:lnTo>
                <a:lnTo>
                  <a:pt x="40651" y="15626"/>
                </a:lnTo>
                <a:cubicBezTo>
                  <a:pt x="40523" y="15928"/>
                  <a:pt x="40903" y="16199"/>
                  <a:pt x="41148" y="15964"/>
                </a:cubicBezTo>
                <a:cubicBezTo>
                  <a:pt x="41175" y="15937"/>
                  <a:pt x="41198" y="15903"/>
                  <a:pt x="41213" y="15867"/>
                </a:cubicBezTo>
                <a:lnTo>
                  <a:pt x="41295" y="15670"/>
                </a:lnTo>
                <a:lnTo>
                  <a:pt x="41368" y="15480"/>
                </a:lnTo>
                <a:lnTo>
                  <a:pt x="41441" y="15283"/>
                </a:lnTo>
                <a:close/>
                <a:moveTo>
                  <a:pt x="41213" y="15870"/>
                </a:moveTo>
                <a:lnTo>
                  <a:pt x="40653" y="15626"/>
                </a:lnTo>
                <a:close/>
                <a:moveTo>
                  <a:pt x="40383" y="17546"/>
                </a:moveTo>
                <a:cubicBezTo>
                  <a:pt x="40555" y="17242"/>
                  <a:pt x="40184" y="16938"/>
                  <a:pt x="39924" y="17156"/>
                </a:cubicBezTo>
                <a:cubicBezTo>
                  <a:pt x="39897" y="17177"/>
                  <a:pt x="39876" y="17204"/>
                  <a:pt x="39859" y="17234"/>
                </a:cubicBezTo>
                <a:lnTo>
                  <a:pt x="39788" y="17353"/>
                </a:lnTo>
                <a:lnTo>
                  <a:pt x="39689" y="17515"/>
                </a:lnTo>
                <a:lnTo>
                  <a:pt x="39589" y="17676"/>
                </a:lnTo>
                <a:lnTo>
                  <a:pt x="39545" y="17743"/>
                </a:lnTo>
                <a:cubicBezTo>
                  <a:pt x="39375" y="17999"/>
                  <a:pt x="39658" y="18328"/>
                  <a:pt x="39947" y="18179"/>
                </a:cubicBezTo>
                <a:cubicBezTo>
                  <a:pt x="39991" y="18154"/>
                  <a:pt x="40029" y="18120"/>
                  <a:pt x="40056" y="18078"/>
                </a:cubicBezTo>
                <a:lnTo>
                  <a:pt x="40104" y="18005"/>
                </a:lnTo>
                <a:lnTo>
                  <a:pt x="40209" y="17835"/>
                </a:lnTo>
                <a:lnTo>
                  <a:pt x="40312" y="17666"/>
                </a:lnTo>
                <a:lnTo>
                  <a:pt x="40383" y="17546"/>
                </a:lnTo>
                <a:close/>
                <a:moveTo>
                  <a:pt x="38939" y="19577"/>
                </a:moveTo>
                <a:cubicBezTo>
                  <a:pt x="39163" y="19309"/>
                  <a:pt x="38839" y="18927"/>
                  <a:pt x="38533" y="19128"/>
                </a:cubicBezTo>
                <a:cubicBezTo>
                  <a:pt x="38510" y="19143"/>
                  <a:pt x="38491" y="19160"/>
                  <a:pt x="38474" y="19181"/>
                </a:cubicBezTo>
                <a:lnTo>
                  <a:pt x="38346" y="19327"/>
                </a:lnTo>
                <a:lnTo>
                  <a:pt x="38222" y="19468"/>
                </a:lnTo>
                <a:lnTo>
                  <a:pt x="38078" y="19625"/>
                </a:lnTo>
                <a:cubicBezTo>
                  <a:pt x="37851" y="19860"/>
                  <a:pt x="38111" y="20247"/>
                  <a:pt x="38426" y="20113"/>
                </a:cubicBezTo>
                <a:cubicBezTo>
                  <a:pt x="38461" y="20097"/>
                  <a:pt x="38493" y="20076"/>
                  <a:pt x="38520" y="20046"/>
                </a:cubicBezTo>
                <a:lnTo>
                  <a:pt x="38675" y="19879"/>
                </a:lnTo>
                <a:lnTo>
                  <a:pt x="38805" y="19734"/>
                </a:lnTo>
                <a:lnTo>
                  <a:pt x="38939" y="19579"/>
                </a:lnTo>
                <a:close/>
                <a:moveTo>
                  <a:pt x="37160" y="21325"/>
                </a:moveTo>
                <a:cubicBezTo>
                  <a:pt x="37281" y="21216"/>
                  <a:pt x="37296" y="21029"/>
                  <a:pt x="37193" y="20903"/>
                </a:cubicBezTo>
                <a:cubicBezTo>
                  <a:pt x="37089" y="20776"/>
                  <a:pt x="36902" y="20755"/>
                  <a:pt x="36772" y="20853"/>
                </a:cubicBezTo>
                <a:lnTo>
                  <a:pt x="36581" y="21008"/>
                </a:lnTo>
                <a:lnTo>
                  <a:pt x="36435" y="21126"/>
                </a:lnTo>
                <a:lnTo>
                  <a:pt x="36303" y="21226"/>
                </a:lnTo>
                <a:cubicBezTo>
                  <a:pt x="36166" y="21329"/>
                  <a:pt x="36139" y="21522"/>
                  <a:pt x="36242" y="21656"/>
                </a:cubicBezTo>
                <a:cubicBezTo>
                  <a:pt x="36345" y="21792"/>
                  <a:pt x="36537" y="21817"/>
                  <a:pt x="36672" y="21712"/>
                </a:cubicBezTo>
                <a:lnTo>
                  <a:pt x="36810" y="21608"/>
                </a:lnTo>
                <a:lnTo>
                  <a:pt x="36963" y="21486"/>
                </a:lnTo>
                <a:lnTo>
                  <a:pt x="37160" y="21327"/>
                </a:lnTo>
                <a:close/>
                <a:moveTo>
                  <a:pt x="35125" y="22758"/>
                </a:moveTo>
                <a:cubicBezTo>
                  <a:pt x="35270" y="22674"/>
                  <a:pt x="35318" y="22486"/>
                  <a:pt x="35234" y="22341"/>
                </a:cubicBezTo>
                <a:cubicBezTo>
                  <a:pt x="35148" y="22197"/>
                  <a:pt x="34961" y="22146"/>
                  <a:pt x="34817" y="22232"/>
                </a:cubicBezTo>
                <a:lnTo>
                  <a:pt x="34697" y="22303"/>
                </a:lnTo>
                <a:lnTo>
                  <a:pt x="34530" y="22400"/>
                </a:lnTo>
                <a:lnTo>
                  <a:pt x="34293" y="22530"/>
                </a:lnTo>
                <a:cubicBezTo>
                  <a:pt x="34146" y="22609"/>
                  <a:pt x="34090" y="22796"/>
                  <a:pt x="34171" y="22945"/>
                </a:cubicBezTo>
                <a:cubicBezTo>
                  <a:pt x="34251" y="23093"/>
                  <a:pt x="34435" y="23148"/>
                  <a:pt x="34584" y="23068"/>
                </a:cubicBezTo>
                <a:lnTo>
                  <a:pt x="34658" y="23029"/>
                </a:lnTo>
                <a:lnTo>
                  <a:pt x="34832" y="22930"/>
                </a:lnTo>
                <a:lnTo>
                  <a:pt x="35005" y="22829"/>
                </a:lnTo>
                <a:lnTo>
                  <a:pt x="35123" y="22758"/>
                </a:lnTo>
                <a:close/>
                <a:moveTo>
                  <a:pt x="32912" y="23881"/>
                </a:moveTo>
                <a:cubicBezTo>
                  <a:pt x="33226" y="23745"/>
                  <a:pt x="33115" y="23274"/>
                  <a:pt x="32769" y="23295"/>
                </a:cubicBezTo>
                <a:cubicBezTo>
                  <a:pt x="32736" y="23299"/>
                  <a:pt x="32704" y="23305"/>
                  <a:pt x="32675" y="23318"/>
                </a:cubicBezTo>
                <a:lnTo>
                  <a:pt x="32413" y="23429"/>
                </a:lnTo>
                <a:lnTo>
                  <a:pt x="32229" y="23502"/>
                </a:lnTo>
                <a:lnTo>
                  <a:pt x="32118" y="23546"/>
                </a:lnTo>
                <a:cubicBezTo>
                  <a:pt x="31797" y="23674"/>
                  <a:pt x="31895" y="24150"/>
                  <a:pt x="32243" y="24137"/>
                </a:cubicBezTo>
                <a:cubicBezTo>
                  <a:pt x="32275" y="24135"/>
                  <a:pt x="32306" y="24129"/>
                  <a:pt x="32338" y="24116"/>
                </a:cubicBezTo>
                <a:lnTo>
                  <a:pt x="32455" y="24070"/>
                </a:lnTo>
                <a:lnTo>
                  <a:pt x="32646" y="23993"/>
                </a:lnTo>
                <a:close/>
                <a:moveTo>
                  <a:pt x="30579" y="24716"/>
                </a:moveTo>
                <a:cubicBezTo>
                  <a:pt x="30739" y="24667"/>
                  <a:pt x="30831" y="24500"/>
                  <a:pt x="30783" y="24338"/>
                </a:cubicBezTo>
                <a:cubicBezTo>
                  <a:pt x="30736" y="24179"/>
                  <a:pt x="30569" y="24085"/>
                  <a:pt x="30410" y="24129"/>
                </a:cubicBezTo>
                <a:lnTo>
                  <a:pt x="30311" y="24158"/>
                </a:lnTo>
                <a:lnTo>
                  <a:pt x="30114" y="24215"/>
                </a:lnTo>
                <a:lnTo>
                  <a:pt x="29829" y="24292"/>
                </a:lnTo>
                <a:cubicBezTo>
                  <a:pt x="29510" y="24376"/>
                  <a:pt x="29527" y="24848"/>
                  <a:pt x="29873" y="24892"/>
                </a:cubicBezTo>
                <a:cubicBezTo>
                  <a:pt x="29909" y="24896"/>
                  <a:pt x="29946" y="24894"/>
                  <a:pt x="29982" y="24885"/>
                </a:cubicBezTo>
                <a:lnTo>
                  <a:pt x="30280" y="24804"/>
                </a:lnTo>
                <a:lnTo>
                  <a:pt x="30481" y="24745"/>
                </a:lnTo>
                <a:lnTo>
                  <a:pt x="30579" y="24718"/>
                </a:lnTo>
                <a:close/>
                <a:moveTo>
                  <a:pt x="28171" y="25292"/>
                </a:moveTo>
                <a:cubicBezTo>
                  <a:pt x="28509" y="25227"/>
                  <a:pt x="28505" y="24745"/>
                  <a:pt x="28165" y="24688"/>
                </a:cubicBezTo>
                <a:cubicBezTo>
                  <a:pt x="28131" y="24682"/>
                  <a:pt x="28098" y="24682"/>
                  <a:pt x="28064" y="24688"/>
                </a:cubicBezTo>
                <a:lnTo>
                  <a:pt x="27872" y="24724"/>
                </a:lnTo>
                <a:lnTo>
                  <a:pt x="27662" y="24760"/>
                </a:lnTo>
                <a:lnTo>
                  <a:pt x="27467" y="24793"/>
                </a:lnTo>
                <a:cubicBezTo>
                  <a:pt x="27149" y="24841"/>
                  <a:pt x="27111" y="25298"/>
                  <a:pt x="27442" y="25390"/>
                </a:cubicBezTo>
                <a:cubicBezTo>
                  <a:pt x="27482" y="25401"/>
                  <a:pt x="27524" y="25403"/>
                  <a:pt x="27564" y="25397"/>
                </a:cubicBezTo>
                <a:lnTo>
                  <a:pt x="27765" y="25361"/>
                </a:lnTo>
                <a:lnTo>
                  <a:pt x="27978" y="25325"/>
                </a:lnTo>
                <a:lnTo>
                  <a:pt x="28171" y="25290"/>
                </a:lnTo>
                <a:close/>
                <a:moveTo>
                  <a:pt x="25726" y="25629"/>
                </a:moveTo>
                <a:cubicBezTo>
                  <a:pt x="25893" y="25615"/>
                  <a:pt x="26017" y="25466"/>
                  <a:pt x="26002" y="25298"/>
                </a:cubicBezTo>
                <a:cubicBezTo>
                  <a:pt x="25988" y="25131"/>
                  <a:pt x="25841" y="25005"/>
                  <a:pt x="25673" y="25019"/>
                </a:cubicBezTo>
                <a:lnTo>
                  <a:pt x="25529" y="25034"/>
                </a:lnTo>
                <a:lnTo>
                  <a:pt x="25313" y="25051"/>
                </a:lnTo>
                <a:lnTo>
                  <a:pt x="25072" y="25070"/>
                </a:lnTo>
                <a:cubicBezTo>
                  <a:pt x="24753" y="25091"/>
                  <a:pt x="24674" y="25529"/>
                  <a:pt x="24975" y="25657"/>
                </a:cubicBezTo>
                <a:cubicBezTo>
                  <a:pt x="25017" y="25675"/>
                  <a:pt x="25063" y="25682"/>
                  <a:pt x="25109" y="25680"/>
                </a:cubicBezTo>
                <a:lnTo>
                  <a:pt x="25361" y="25661"/>
                </a:lnTo>
                <a:lnTo>
                  <a:pt x="25583" y="25642"/>
                </a:lnTo>
                <a:lnTo>
                  <a:pt x="25726" y="25629"/>
                </a:lnTo>
                <a:close/>
                <a:moveTo>
                  <a:pt x="23259" y="25753"/>
                </a:moveTo>
                <a:cubicBezTo>
                  <a:pt x="23424" y="25749"/>
                  <a:pt x="23557" y="25613"/>
                  <a:pt x="23554" y="25447"/>
                </a:cubicBezTo>
                <a:cubicBezTo>
                  <a:pt x="23554" y="25281"/>
                  <a:pt x="23422" y="25147"/>
                  <a:pt x="23257" y="25143"/>
                </a:cubicBezTo>
                <a:lnTo>
                  <a:pt x="23106" y="25143"/>
                </a:lnTo>
                <a:lnTo>
                  <a:pt x="22884" y="25143"/>
                </a:lnTo>
                <a:lnTo>
                  <a:pt x="22653" y="25141"/>
                </a:lnTo>
                <a:cubicBezTo>
                  <a:pt x="22312" y="25141"/>
                  <a:pt x="22224" y="25598"/>
                  <a:pt x="22530" y="25728"/>
                </a:cubicBezTo>
                <a:cubicBezTo>
                  <a:pt x="22565" y="25742"/>
                  <a:pt x="22603" y="25751"/>
                  <a:pt x="22643" y="25751"/>
                </a:cubicBezTo>
                <a:lnTo>
                  <a:pt x="22882" y="25753"/>
                </a:lnTo>
                <a:lnTo>
                  <a:pt x="23110" y="25753"/>
                </a:lnTo>
                <a:close/>
                <a:moveTo>
                  <a:pt x="20794" y="25682"/>
                </a:moveTo>
                <a:cubicBezTo>
                  <a:pt x="20962" y="25694"/>
                  <a:pt x="21109" y="25569"/>
                  <a:pt x="21121" y="25399"/>
                </a:cubicBezTo>
                <a:cubicBezTo>
                  <a:pt x="21134" y="25231"/>
                  <a:pt x="21006" y="25084"/>
                  <a:pt x="20838" y="25072"/>
                </a:cubicBezTo>
                <a:lnTo>
                  <a:pt x="20629" y="25057"/>
                </a:lnTo>
                <a:lnTo>
                  <a:pt x="20402" y="25040"/>
                </a:lnTo>
                <a:lnTo>
                  <a:pt x="20233" y="25026"/>
                </a:lnTo>
                <a:cubicBezTo>
                  <a:pt x="20063" y="25007"/>
                  <a:pt x="19912" y="25133"/>
                  <a:pt x="19897" y="25302"/>
                </a:cubicBezTo>
                <a:cubicBezTo>
                  <a:pt x="19883" y="25474"/>
                  <a:pt x="20011" y="25623"/>
                  <a:pt x="20180" y="25634"/>
                </a:cubicBezTo>
                <a:lnTo>
                  <a:pt x="20354" y="25648"/>
                </a:lnTo>
                <a:lnTo>
                  <a:pt x="20585" y="25667"/>
                </a:lnTo>
                <a:lnTo>
                  <a:pt x="20794" y="25682"/>
                </a:lnTo>
                <a:close/>
                <a:moveTo>
                  <a:pt x="18342" y="25426"/>
                </a:moveTo>
                <a:cubicBezTo>
                  <a:pt x="18510" y="25449"/>
                  <a:pt x="18665" y="25334"/>
                  <a:pt x="18688" y="25166"/>
                </a:cubicBezTo>
                <a:cubicBezTo>
                  <a:pt x="18713" y="24998"/>
                  <a:pt x="18596" y="24846"/>
                  <a:pt x="18430" y="24820"/>
                </a:cubicBezTo>
                <a:lnTo>
                  <a:pt x="18124" y="24776"/>
                </a:lnTo>
                <a:lnTo>
                  <a:pt x="17831" y="24730"/>
                </a:lnTo>
                <a:cubicBezTo>
                  <a:pt x="17668" y="24709"/>
                  <a:pt x="17519" y="24822"/>
                  <a:pt x="17491" y="24984"/>
                </a:cubicBezTo>
                <a:cubicBezTo>
                  <a:pt x="17464" y="25147"/>
                  <a:pt x="17571" y="25302"/>
                  <a:pt x="17732" y="25334"/>
                </a:cubicBezTo>
                <a:lnTo>
                  <a:pt x="18034" y="25380"/>
                </a:lnTo>
                <a:lnTo>
                  <a:pt x="18342" y="25426"/>
                </a:lnTo>
                <a:close/>
                <a:moveTo>
                  <a:pt x="15915" y="24994"/>
                </a:moveTo>
                <a:cubicBezTo>
                  <a:pt x="16081" y="25032"/>
                  <a:pt x="16242" y="24927"/>
                  <a:pt x="16278" y="24762"/>
                </a:cubicBezTo>
                <a:cubicBezTo>
                  <a:pt x="16316" y="24598"/>
                  <a:pt x="16211" y="24435"/>
                  <a:pt x="16045" y="24399"/>
                </a:cubicBezTo>
                <a:lnTo>
                  <a:pt x="15842" y="24355"/>
                </a:lnTo>
                <a:lnTo>
                  <a:pt x="15616" y="24303"/>
                </a:lnTo>
                <a:lnTo>
                  <a:pt x="15454" y="24265"/>
                </a:lnTo>
                <a:cubicBezTo>
                  <a:pt x="15140" y="24194"/>
                  <a:pt x="14937" y="24590"/>
                  <a:pt x="15197" y="24804"/>
                </a:cubicBezTo>
                <a:cubicBezTo>
                  <a:pt x="15232" y="24831"/>
                  <a:pt x="15272" y="24850"/>
                  <a:pt x="15314" y="24860"/>
                </a:cubicBezTo>
                <a:lnTo>
                  <a:pt x="15480" y="24898"/>
                </a:lnTo>
                <a:lnTo>
                  <a:pt x="15712" y="24950"/>
                </a:lnTo>
                <a:lnTo>
                  <a:pt x="15915" y="24994"/>
                </a:lnTo>
                <a:close/>
                <a:moveTo>
                  <a:pt x="13526" y="24397"/>
                </a:moveTo>
                <a:cubicBezTo>
                  <a:pt x="13845" y="24489"/>
                  <a:pt x="14063" y="24072"/>
                  <a:pt x="13799" y="23863"/>
                </a:cubicBezTo>
                <a:cubicBezTo>
                  <a:pt x="13767" y="23837"/>
                  <a:pt x="13734" y="23821"/>
                  <a:pt x="13696" y="23810"/>
                </a:cubicBezTo>
                <a:lnTo>
                  <a:pt x="13350" y="23708"/>
                </a:lnTo>
                <a:lnTo>
                  <a:pt x="13118" y="23636"/>
                </a:lnTo>
                <a:cubicBezTo>
                  <a:pt x="12818" y="23540"/>
                  <a:pt x="12581" y="23917"/>
                  <a:pt x="12812" y="24146"/>
                </a:cubicBezTo>
                <a:cubicBezTo>
                  <a:pt x="12845" y="24179"/>
                  <a:pt x="12887" y="24204"/>
                  <a:pt x="12933" y="24219"/>
                </a:cubicBezTo>
                <a:lnTo>
                  <a:pt x="13176" y="24292"/>
                </a:lnTo>
                <a:lnTo>
                  <a:pt x="13526" y="24395"/>
                </a:lnTo>
                <a:close/>
                <a:moveTo>
                  <a:pt x="11183" y="23634"/>
                </a:moveTo>
                <a:cubicBezTo>
                  <a:pt x="11496" y="23747"/>
                  <a:pt x="11743" y="23347"/>
                  <a:pt x="11491" y="23119"/>
                </a:cubicBezTo>
                <a:cubicBezTo>
                  <a:pt x="11462" y="23093"/>
                  <a:pt x="11429" y="23073"/>
                  <a:pt x="11393" y="23060"/>
                </a:cubicBezTo>
                <a:lnTo>
                  <a:pt x="11123" y="22959"/>
                </a:lnTo>
                <a:lnTo>
                  <a:pt x="10827" y="22848"/>
                </a:lnTo>
                <a:cubicBezTo>
                  <a:pt x="10538" y="22731"/>
                  <a:pt x="10272" y="23087"/>
                  <a:pt x="10490" y="23339"/>
                </a:cubicBezTo>
                <a:cubicBezTo>
                  <a:pt x="10521" y="23372"/>
                  <a:pt x="10561" y="23399"/>
                  <a:pt x="10605" y="23416"/>
                </a:cubicBezTo>
                <a:lnTo>
                  <a:pt x="10907" y="23531"/>
                </a:lnTo>
                <a:lnTo>
                  <a:pt x="11183" y="23634"/>
                </a:lnTo>
                <a:close/>
                <a:moveTo>
                  <a:pt x="8897" y="22706"/>
                </a:moveTo>
                <a:cubicBezTo>
                  <a:pt x="9203" y="22844"/>
                  <a:pt x="9477" y="22458"/>
                  <a:pt x="9243" y="22215"/>
                </a:cubicBezTo>
                <a:cubicBezTo>
                  <a:pt x="9218" y="22188"/>
                  <a:pt x="9186" y="22165"/>
                  <a:pt x="9150" y="22150"/>
                </a:cubicBezTo>
                <a:lnTo>
                  <a:pt x="8945" y="22056"/>
                </a:lnTo>
                <a:lnTo>
                  <a:pt x="8731" y="21958"/>
                </a:lnTo>
                <a:lnTo>
                  <a:pt x="8599" y="21897"/>
                </a:lnTo>
                <a:cubicBezTo>
                  <a:pt x="8448" y="21826"/>
                  <a:pt x="8266" y="21891"/>
                  <a:pt x="8193" y="22041"/>
                </a:cubicBezTo>
                <a:cubicBezTo>
                  <a:pt x="8121" y="22194"/>
                  <a:pt x="8186" y="22377"/>
                  <a:pt x="8337" y="22450"/>
                </a:cubicBezTo>
                <a:lnTo>
                  <a:pt x="8474" y="22513"/>
                </a:lnTo>
                <a:lnTo>
                  <a:pt x="8692" y="22614"/>
                </a:lnTo>
                <a:close/>
                <a:moveTo>
                  <a:pt x="6686" y="21616"/>
                </a:moveTo>
                <a:cubicBezTo>
                  <a:pt x="6992" y="21777"/>
                  <a:pt x="7289" y="21394"/>
                  <a:pt x="7057" y="21140"/>
                </a:cubicBezTo>
                <a:cubicBezTo>
                  <a:pt x="7034" y="21115"/>
                  <a:pt x="7009" y="21096"/>
                  <a:pt x="6979" y="21079"/>
                </a:cubicBezTo>
                <a:lnTo>
                  <a:pt x="6841" y="21004"/>
                </a:lnTo>
                <a:lnTo>
                  <a:pt x="6636" y="20891"/>
                </a:lnTo>
                <a:lnTo>
                  <a:pt x="6449" y="20786"/>
                </a:lnTo>
                <a:cubicBezTo>
                  <a:pt x="6302" y="20702"/>
                  <a:pt x="6116" y="20755"/>
                  <a:pt x="6032" y="20901"/>
                </a:cubicBezTo>
                <a:cubicBezTo>
                  <a:pt x="5950" y="21048"/>
                  <a:pt x="6001" y="21235"/>
                  <a:pt x="6147" y="21316"/>
                </a:cubicBezTo>
                <a:lnTo>
                  <a:pt x="6338" y="21423"/>
                </a:lnTo>
                <a:lnTo>
                  <a:pt x="6548" y="21541"/>
                </a:lnTo>
                <a:lnTo>
                  <a:pt x="6686" y="21614"/>
                </a:lnTo>
                <a:close/>
                <a:moveTo>
                  <a:pt x="4565" y="20361"/>
                </a:moveTo>
                <a:cubicBezTo>
                  <a:pt x="4812" y="20524"/>
                  <a:pt x="5131" y="20260"/>
                  <a:pt x="5014" y="19986"/>
                </a:cubicBezTo>
                <a:cubicBezTo>
                  <a:pt x="4990" y="19929"/>
                  <a:pt x="4949" y="19881"/>
                  <a:pt x="4898" y="19847"/>
                </a:cubicBezTo>
                <a:lnTo>
                  <a:pt x="4632" y="19673"/>
                </a:lnTo>
                <a:lnTo>
                  <a:pt x="4393" y="19516"/>
                </a:lnTo>
                <a:cubicBezTo>
                  <a:pt x="4255" y="19422"/>
                  <a:pt x="4064" y="19457"/>
                  <a:pt x="3970" y="19596"/>
                </a:cubicBezTo>
                <a:cubicBezTo>
                  <a:pt x="3873" y="19736"/>
                  <a:pt x="3909" y="19925"/>
                  <a:pt x="4049" y="20021"/>
                </a:cubicBezTo>
                <a:lnTo>
                  <a:pt x="4295" y="20185"/>
                </a:lnTo>
                <a:lnTo>
                  <a:pt x="4565" y="20361"/>
                </a:lnTo>
                <a:close/>
                <a:moveTo>
                  <a:pt x="2547" y="18938"/>
                </a:moveTo>
                <a:cubicBezTo>
                  <a:pt x="2813" y="19143"/>
                  <a:pt x="3173" y="18827"/>
                  <a:pt x="2991" y="18531"/>
                </a:cubicBezTo>
                <a:cubicBezTo>
                  <a:pt x="2972" y="18502"/>
                  <a:pt x="2947" y="18475"/>
                  <a:pt x="2920" y="18454"/>
                </a:cubicBezTo>
                <a:lnTo>
                  <a:pt x="2735" y="18311"/>
                </a:lnTo>
                <a:lnTo>
                  <a:pt x="2553" y="18166"/>
                </a:lnTo>
                <a:lnTo>
                  <a:pt x="2446" y="18081"/>
                </a:lnTo>
                <a:cubicBezTo>
                  <a:pt x="2184" y="17871"/>
                  <a:pt x="1820" y="18177"/>
                  <a:pt x="1991" y="18475"/>
                </a:cubicBezTo>
                <a:cubicBezTo>
                  <a:pt x="2010" y="18504"/>
                  <a:pt x="2033" y="18531"/>
                  <a:pt x="2061" y="18554"/>
                </a:cubicBezTo>
                <a:lnTo>
                  <a:pt x="2172" y="18642"/>
                </a:lnTo>
                <a:lnTo>
                  <a:pt x="2358" y="1879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75"/>
          <p:cNvSpPr/>
          <p:nvPr/>
        </p:nvSpPr>
        <p:spPr>
          <a:xfrm>
            <a:off x="7144125" y="345575"/>
            <a:ext cx="700250" cy="565500"/>
          </a:xfrm>
          <a:custGeom>
            <a:avLst/>
            <a:gdLst/>
            <a:ahLst/>
            <a:cxnLst/>
            <a:rect l="l" t="t" r="r" b="b"/>
            <a:pathLst>
              <a:path w="28010" h="22620" extrusionOk="0">
                <a:moveTo>
                  <a:pt x="24617" y="13006"/>
                </a:moveTo>
                <a:cubicBezTo>
                  <a:pt x="25667" y="13386"/>
                  <a:pt x="26664" y="13897"/>
                  <a:pt x="27710" y="14285"/>
                </a:cubicBezTo>
                <a:cubicBezTo>
                  <a:pt x="27886" y="14350"/>
                  <a:pt x="28010" y="14501"/>
                  <a:pt x="28010" y="14696"/>
                </a:cubicBezTo>
                <a:cubicBezTo>
                  <a:pt x="28010" y="14941"/>
                  <a:pt x="27582" y="15266"/>
                  <a:pt x="27406" y="15406"/>
                </a:cubicBezTo>
                <a:cubicBezTo>
                  <a:pt x="26960" y="15762"/>
                  <a:pt x="26473" y="16094"/>
                  <a:pt x="25998" y="16414"/>
                </a:cubicBezTo>
                <a:cubicBezTo>
                  <a:pt x="24604" y="17351"/>
                  <a:pt x="23156" y="18233"/>
                  <a:pt x="21712" y="19090"/>
                </a:cubicBezTo>
                <a:cubicBezTo>
                  <a:pt x="20886" y="19581"/>
                  <a:pt x="15737" y="22620"/>
                  <a:pt x="14993" y="22590"/>
                </a:cubicBezTo>
                <a:cubicBezTo>
                  <a:pt x="14140" y="22580"/>
                  <a:pt x="11818" y="20446"/>
                  <a:pt x="11087" y="19847"/>
                </a:cubicBezTo>
                <a:cubicBezTo>
                  <a:pt x="7409" y="16825"/>
                  <a:pt x="3940" y="13589"/>
                  <a:pt x="455" y="10349"/>
                </a:cubicBezTo>
                <a:cubicBezTo>
                  <a:pt x="0" y="9974"/>
                  <a:pt x="300" y="8826"/>
                  <a:pt x="432" y="8354"/>
                </a:cubicBezTo>
                <a:cubicBezTo>
                  <a:pt x="560" y="7908"/>
                  <a:pt x="805" y="7153"/>
                  <a:pt x="1059" y="6759"/>
                </a:cubicBezTo>
                <a:cubicBezTo>
                  <a:pt x="1721" y="5550"/>
                  <a:pt x="10802" y="1059"/>
                  <a:pt x="12623" y="95"/>
                </a:cubicBezTo>
                <a:cubicBezTo>
                  <a:pt x="12797" y="0"/>
                  <a:pt x="13015" y="38"/>
                  <a:pt x="13147" y="189"/>
                </a:cubicBezTo>
                <a:cubicBezTo>
                  <a:pt x="13189" y="218"/>
                  <a:pt x="13224" y="256"/>
                  <a:pt x="13254" y="298"/>
                </a:cubicBezTo>
                <a:cubicBezTo>
                  <a:pt x="13488" y="633"/>
                  <a:pt x="13813" y="971"/>
                  <a:pt x="14098" y="1262"/>
                </a:cubicBezTo>
                <a:cubicBezTo>
                  <a:pt x="14559" y="1734"/>
                  <a:pt x="15041" y="2188"/>
                  <a:pt x="15530" y="2633"/>
                </a:cubicBezTo>
                <a:cubicBezTo>
                  <a:pt x="16783" y="3779"/>
                  <a:pt x="18091" y="4881"/>
                  <a:pt x="19413" y="5944"/>
                </a:cubicBezTo>
                <a:cubicBezTo>
                  <a:pt x="20677" y="6962"/>
                  <a:pt x="21974" y="7962"/>
                  <a:pt x="23305" y="8888"/>
                </a:cubicBezTo>
                <a:cubicBezTo>
                  <a:pt x="23839" y="9259"/>
                  <a:pt x="24380" y="9622"/>
                  <a:pt x="24937" y="9953"/>
                </a:cubicBezTo>
                <a:cubicBezTo>
                  <a:pt x="25312" y="10177"/>
                  <a:pt x="25734" y="10416"/>
                  <a:pt x="26142" y="10571"/>
                </a:cubicBezTo>
                <a:cubicBezTo>
                  <a:pt x="26165" y="10580"/>
                  <a:pt x="26188" y="10590"/>
                  <a:pt x="26209" y="10601"/>
                </a:cubicBezTo>
                <a:cubicBezTo>
                  <a:pt x="26582" y="10617"/>
                  <a:pt x="26782" y="11164"/>
                  <a:pt x="26411" y="11405"/>
                </a:cubicBezTo>
                <a:cubicBezTo>
                  <a:pt x="25836" y="11772"/>
                  <a:pt x="25218" y="12047"/>
                  <a:pt x="24577" y="12271"/>
                </a:cubicBezTo>
                <a:cubicBezTo>
                  <a:pt x="24575" y="12279"/>
                  <a:pt x="24575" y="12288"/>
                  <a:pt x="24573" y="12296"/>
                </a:cubicBezTo>
                <a:cubicBezTo>
                  <a:pt x="24531" y="12524"/>
                  <a:pt x="24564" y="12776"/>
                  <a:pt x="24619" y="13006"/>
                </a:cubicBezTo>
                <a:close/>
                <a:moveTo>
                  <a:pt x="13578" y="14970"/>
                </a:moveTo>
                <a:cubicBezTo>
                  <a:pt x="14004" y="15358"/>
                  <a:pt x="14429" y="15752"/>
                  <a:pt x="14838" y="16156"/>
                </a:cubicBezTo>
                <a:cubicBezTo>
                  <a:pt x="16127" y="14872"/>
                  <a:pt x="17915" y="13939"/>
                  <a:pt x="19553" y="13203"/>
                </a:cubicBezTo>
                <a:cubicBezTo>
                  <a:pt x="20561" y="12751"/>
                  <a:pt x="21588" y="12344"/>
                  <a:pt x="22613" y="11931"/>
                </a:cubicBezTo>
                <a:cubicBezTo>
                  <a:pt x="23372" y="11628"/>
                  <a:pt x="24141" y="11319"/>
                  <a:pt x="24881" y="10972"/>
                </a:cubicBezTo>
                <a:cubicBezTo>
                  <a:pt x="24191" y="10640"/>
                  <a:pt x="23607" y="10244"/>
                  <a:pt x="22961" y="9800"/>
                </a:cubicBezTo>
                <a:cubicBezTo>
                  <a:pt x="21167" y="10479"/>
                  <a:pt x="19528" y="11630"/>
                  <a:pt x="17862" y="12564"/>
                </a:cubicBezTo>
                <a:cubicBezTo>
                  <a:pt x="16783" y="13168"/>
                  <a:pt x="15710" y="13778"/>
                  <a:pt x="14639" y="14396"/>
                </a:cubicBezTo>
                <a:cubicBezTo>
                  <a:pt x="14314" y="14585"/>
                  <a:pt x="13910" y="14761"/>
                  <a:pt x="13581" y="14970"/>
                </a:cubicBezTo>
                <a:close/>
                <a:moveTo>
                  <a:pt x="22133" y="9213"/>
                </a:moveTo>
                <a:cubicBezTo>
                  <a:pt x="20555" y="8067"/>
                  <a:pt x="18996" y="6879"/>
                  <a:pt x="17493" y="5638"/>
                </a:cubicBezTo>
                <a:cubicBezTo>
                  <a:pt x="16542" y="4852"/>
                  <a:pt x="15605" y="4041"/>
                  <a:pt x="14716" y="3188"/>
                </a:cubicBezTo>
                <a:cubicBezTo>
                  <a:pt x="14019" y="2519"/>
                  <a:pt x="13308" y="1792"/>
                  <a:pt x="12719" y="1019"/>
                </a:cubicBezTo>
                <a:cubicBezTo>
                  <a:pt x="11290" y="1801"/>
                  <a:pt x="9844" y="2553"/>
                  <a:pt x="8404" y="3316"/>
                </a:cubicBezTo>
                <a:cubicBezTo>
                  <a:pt x="6711" y="4213"/>
                  <a:pt x="4988" y="5129"/>
                  <a:pt x="3362" y="6145"/>
                </a:cubicBezTo>
                <a:cubicBezTo>
                  <a:pt x="3406" y="6181"/>
                  <a:pt x="3444" y="6212"/>
                  <a:pt x="3467" y="6229"/>
                </a:cubicBezTo>
                <a:cubicBezTo>
                  <a:pt x="3739" y="6447"/>
                  <a:pt x="4011" y="6665"/>
                  <a:pt x="4282" y="6883"/>
                </a:cubicBezTo>
                <a:cubicBezTo>
                  <a:pt x="5103" y="7541"/>
                  <a:pt x="5921" y="8199"/>
                  <a:pt x="6738" y="8859"/>
                </a:cubicBezTo>
                <a:cubicBezTo>
                  <a:pt x="7518" y="9488"/>
                  <a:pt x="8295" y="10121"/>
                  <a:pt x="9071" y="10754"/>
                </a:cubicBezTo>
                <a:cubicBezTo>
                  <a:pt x="9343" y="10978"/>
                  <a:pt x="9615" y="11200"/>
                  <a:pt x="9886" y="11426"/>
                </a:cubicBezTo>
                <a:cubicBezTo>
                  <a:pt x="10018" y="11535"/>
                  <a:pt x="10171" y="11657"/>
                  <a:pt x="10292" y="11776"/>
                </a:cubicBezTo>
                <a:cubicBezTo>
                  <a:pt x="10686" y="12170"/>
                  <a:pt x="10081" y="12778"/>
                  <a:pt x="9685" y="12386"/>
                </a:cubicBezTo>
                <a:cubicBezTo>
                  <a:pt x="9278" y="11980"/>
                  <a:pt x="8777" y="11579"/>
                  <a:pt x="8331" y="11213"/>
                </a:cubicBezTo>
                <a:cubicBezTo>
                  <a:pt x="7601" y="10607"/>
                  <a:pt x="6860" y="10014"/>
                  <a:pt x="6116" y="9425"/>
                </a:cubicBezTo>
                <a:cubicBezTo>
                  <a:pt x="5372" y="8836"/>
                  <a:pt x="4621" y="8255"/>
                  <a:pt x="3863" y="7685"/>
                </a:cubicBezTo>
                <a:cubicBezTo>
                  <a:pt x="3571" y="7465"/>
                  <a:pt x="3278" y="7250"/>
                  <a:pt x="2980" y="7038"/>
                </a:cubicBezTo>
                <a:cubicBezTo>
                  <a:pt x="2834" y="6933"/>
                  <a:pt x="2683" y="6824"/>
                  <a:pt x="2530" y="6728"/>
                </a:cubicBezTo>
                <a:cubicBezTo>
                  <a:pt x="1983" y="7260"/>
                  <a:pt x="1599" y="7901"/>
                  <a:pt x="1417" y="8647"/>
                </a:cubicBezTo>
                <a:cubicBezTo>
                  <a:pt x="1306" y="9098"/>
                  <a:pt x="1293" y="9479"/>
                  <a:pt x="1300" y="9926"/>
                </a:cubicBezTo>
                <a:cubicBezTo>
                  <a:pt x="3687" y="11825"/>
                  <a:pt x="5839" y="13941"/>
                  <a:pt x="8067" y="16018"/>
                </a:cubicBezTo>
                <a:cubicBezTo>
                  <a:pt x="9066" y="16951"/>
                  <a:pt x="10079" y="17869"/>
                  <a:pt x="11129" y="18743"/>
                </a:cubicBezTo>
                <a:cubicBezTo>
                  <a:pt x="10758" y="17672"/>
                  <a:pt x="10638" y="16504"/>
                  <a:pt x="11380" y="15544"/>
                </a:cubicBezTo>
                <a:cubicBezTo>
                  <a:pt x="12065" y="14658"/>
                  <a:pt x="13258" y="14203"/>
                  <a:pt x="14205" y="13654"/>
                </a:cubicBezTo>
                <a:cubicBezTo>
                  <a:pt x="15347" y="12994"/>
                  <a:pt x="16496" y="12342"/>
                  <a:pt x="17646" y="11699"/>
                </a:cubicBezTo>
                <a:cubicBezTo>
                  <a:pt x="19134" y="10869"/>
                  <a:pt x="20568" y="9896"/>
                  <a:pt x="22133" y="9213"/>
                </a:cubicBezTo>
                <a:close/>
                <a:moveTo>
                  <a:pt x="13358" y="7681"/>
                </a:moveTo>
                <a:cubicBezTo>
                  <a:pt x="13769" y="7430"/>
                  <a:pt x="14182" y="7180"/>
                  <a:pt x="14597" y="6929"/>
                </a:cubicBezTo>
                <a:cubicBezTo>
                  <a:pt x="14947" y="6719"/>
                  <a:pt x="15301" y="6499"/>
                  <a:pt x="15657" y="6300"/>
                </a:cubicBezTo>
                <a:cubicBezTo>
                  <a:pt x="15961" y="6130"/>
                  <a:pt x="15930" y="5718"/>
                  <a:pt x="15647" y="5554"/>
                </a:cubicBezTo>
                <a:cubicBezTo>
                  <a:pt x="15519" y="5479"/>
                  <a:pt x="15360" y="5479"/>
                  <a:pt x="15232" y="5554"/>
                </a:cubicBezTo>
                <a:cubicBezTo>
                  <a:pt x="14880" y="5749"/>
                  <a:pt x="14532" y="5965"/>
                  <a:pt x="14188" y="6172"/>
                </a:cubicBezTo>
                <a:cubicBezTo>
                  <a:pt x="13625" y="6514"/>
                  <a:pt x="13063" y="6858"/>
                  <a:pt x="12499" y="7201"/>
                </a:cubicBezTo>
                <a:cubicBezTo>
                  <a:pt x="11889" y="7574"/>
                  <a:pt x="11279" y="7945"/>
                  <a:pt x="10668" y="8316"/>
                </a:cubicBezTo>
                <a:cubicBezTo>
                  <a:pt x="10454" y="8446"/>
                  <a:pt x="10240" y="8576"/>
                  <a:pt x="10024" y="8702"/>
                </a:cubicBezTo>
                <a:cubicBezTo>
                  <a:pt x="9932" y="8758"/>
                  <a:pt x="9821" y="8830"/>
                  <a:pt x="9724" y="8876"/>
                </a:cubicBezTo>
                <a:cubicBezTo>
                  <a:pt x="9714" y="8880"/>
                  <a:pt x="9706" y="8886"/>
                  <a:pt x="9697" y="8893"/>
                </a:cubicBezTo>
                <a:cubicBezTo>
                  <a:pt x="9186" y="9243"/>
                  <a:pt x="9628" y="9945"/>
                  <a:pt x="10083" y="9647"/>
                </a:cubicBezTo>
                <a:cubicBezTo>
                  <a:pt x="10422" y="9477"/>
                  <a:pt x="10785" y="9240"/>
                  <a:pt x="11112" y="9043"/>
                </a:cubicBezTo>
                <a:cubicBezTo>
                  <a:pt x="11347" y="8903"/>
                  <a:pt x="11579" y="8763"/>
                  <a:pt x="11814" y="8620"/>
                </a:cubicBezTo>
                <a:cubicBezTo>
                  <a:pt x="11705" y="8817"/>
                  <a:pt x="11778" y="9085"/>
                  <a:pt x="11994" y="9207"/>
                </a:cubicBezTo>
                <a:cubicBezTo>
                  <a:pt x="12124" y="9278"/>
                  <a:pt x="12279" y="9276"/>
                  <a:pt x="12407" y="9201"/>
                </a:cubicBezTo>
                <a:cubicBezTo>
                  <a:pt x="13335" y="8679"/>
                  <a:pt x="14266" y="8157"/>
                  <a:pt x="15192" y="7635"/>
                </a:cubicBezTo>
                <a:cubicBezTo>
                  <a:pt x="15498" y="7461"/>
                  <a:pt x="15463" y="7044"/>
                  <a:pt x="15178" y="6885"/>
                </a:cubicBezTo>
                <a:cubicBezTo>
                  <a:pt x="15048" y="6812"/>
                  <a:pt x="14892" y="6814"/>
                  <a:pt x="14765" y="6889"/>
                </a:cubicBezTo>
                <a:cubicBezTo>
                  <a:pt x="14295" y="7153"/>
                  <a:pt x="13826" y="7417"/>
                  <a:pt x="13356" y="7681"/>
                </a:cubicBezTo>
                <a:close/>
                <a:moveTo>
                  <a:pt x="9171" y="8800"/>
                </a:moveTo>
                <a:cubicBezTo>
                  <a:pt x="10969" y="7595"/>
                  <a:pt x="12837" y="6512"/>
                  <a:pt x="14723" y="5458"/>
                </a:cubicBezTo>
                <a:cubicBezTo>
                  <a:pt x="15222" y="5238"/>
                  <a:pt x="14951" y="4437"/>
                  <a:pt x="14436" y="4649"/>
                </a:cubicBezTo>
                <a:cubicBezTo>
                  <a:pt x="14429" y="4653"/>
                  <a:pt x="14423" y="4655"/>
                  <a:pt x="14417" y="4659"/>
                </a:cubicBezTo>
                <a:cubicBezTo>
                  <a:pt x="12426" y="5762"/>
                  <a:pt x="10410" y="6765"/>
                  <a:pt x="8599" y="8161"/>
                </a:cubicBezTo>
                <a:cubicBezTo>
                  <a:pt x="8591" y="8167"/>
                  <a:pt x="8586" y="8172"/>
                  <a:pt x="8580" y="8178"/>
                </a:cubicBezTo>
                <a:cubicBezTo>
                  <a:pt x="8190" y="8566"/>
                  <a:pt x="8775" y="9165"/>
                  <a:pt x="9171" y="8800"/>
                </a:cubicBezTo>
                <a:close/>
                <a:moveTo>
                  <a:pt x="15125" y="8861"/>
                </a:moveTo>
                <a:cubicBezTo>
                  <a:pt x="14174" y="8857"/>
                  <a:pt x="13907" y="9924"/>
                  <a:pt x="14203" y="10672"/>
                </a:cubicBezTo>
                <a:cubicBezTo>
                  <a:pt x="14494" y="11405"/>
                  <a:pt x="15423" y="11799"/>
                  <a:pt x="16095" y="11309"/>
                </a:cubicBezTo>
                <a:cubicBezTo>
                  <a:pt x="16605" y="10938"/>
                  <a:pt x="16783" y="10217"/>
                  <a:pt x="16611" y="9626"/>
                </a:cubicBezTo>
                <a:cubicBezTo>
                  <a:pt x="16412" y="8945"/>
                  <a:pt x="15771" y="8721"/>
                  <a:pt x="15125" y="8861"/>
                </a:cubicBezTo>
                <a:close/>
                <a:moveTo>
                  <a:pt x="14995" y="9790"/>
                </a:moveTo>
                <a:cubicBezTo>
                  <a:pt x="14863" y="9947"/>
                  <a:pt x="14960" y="10328"/>
                  <a:pt x="15058" y="10471"/>
                </a:cubicBezTo>
                <a:cubicBezTo>
                  <a:pt x="15190" y="10668"/>
                  <a:pt x="15498" y="10747"/>
                  <a:pt x="15664" y="10546"/>
                </a:cubicBezTo>
                <a:cubicBezTo>
                  <a:pt x="15813" y="10362"/>
                  <a:pt x="15861" y="10060"/>
                  <a:pt x="15775" y="9838"/>
                </a:cubicBezTo>
                <a:cubicBezTo>
                  <a:pt x="15712" y="9678"/>
                  <a:pt x="15580" y="9655"/>
                  <a:pt x="15431" y="9674"/>
                </a:cubicBezTo>
                <a:cubicBezTo>
                  <a:pt x="15364" y="9712"/>
                  <a:pt x="15289" y="9729"/>
                  <a:pt x="15213" y="9725"/>
                </a:cubicBezTo>
                <a:cubicBezTo>
                  <a:pt x="15178" y="9735"/>
                  <a:pt x="15144" y="9748"/>
                  <a:pt x="15110" y="9760"/>
                </a:cubicBezTo>
                <a:cubicBezTo>
                  <a:pt x="15075" y="9775"/>
                  <a:pt x="15035" y="9783"/>
                  <a:pt x="14995" y="9787"/>
                </a:cubicBezTo>
                <a:close/>
                <a:moveTo>
                  <a:pt x="12549" y="19914"/>
                </a:moveTo>
                <a:cubicBezTo>
                  <a:pt x="12895" y="20180"/>
                  <a:pt x="13241" y="20444"/>
                  <a:pt x="13593" y="20700"/>
                </a:cubicBezTo>
                <a:cubicBezTo>
                  <a:pt x="14019" y="21010"/>
                  <a:pt x="14576" y="21423"/>
                  <a:pt x="15058" y="21653"/>
                </a:cubicBezTo>
                <a:cubicBezTo>
                  <a:pt x="15117" y="21639"/>
                  <a:pt x="15175" y="21620"/>
                  <a:pt x="15234" y="21599"/>
                </a:cubicBezTo>
                <a:cubicBezTo>
                  <a:pt x="13910" y="20620"/>
                  <a:pt x="13679" y="18307"/>
                  <a:pt x="14360" y="16888"/>
                </a:cubicBezTo>
                <a:cubicBezTo>
                  <a:pt x="13878" y="16379"/>
                  <a:pt x="13348" y="15920"/>
                  <a:pt x="12828" y="15450"/>
                </a:cubicBezTo>
                <a:cubicBezTo>
                  <a:pt x="11952" y="16150"/>
                  <a:pt x="11592" y="17053"/>
                  <a:pt x="11822" y="18168"/>
                </a:cubicBezTo>
                <a:cubicBezTo>
                  <a:pt x="11904" y="18569"/>
                  <a:pt x="12053" y="18954"/>
                  <a:pt x="12235" y="19321"/>
                </a:cubicBezTo>
                <a:cubicBezTo>
                  <a:pt x="12300" y="19453"/>
                  <a:pt x="12371" y="19585"/>
                  <a:pt x="12445" y="19715"/>
                </a:cubicBezTo>
                <a:cubicBezTo>
                  <a:pt x="12476" y="19776"/>
                  <a:pt x="12520" y="19847"/>
                  <a:pt x="12549" y="19914"/>
                </a:cubicBezTo>
                <a:close/>
                <a:moveTo>
                  <a:pt x="16110" y="21044"/>
                </a:moveTo>
                <a:cubicBezTo>
                  <a:pt x="18946" y="19212"/>
                  <a:pt x="21913" y="17600"/>
                  <a:pt x="24849" y="15934"/>
                </a:cubicBezTo>
                <a:cubicBezTo>
                  <a:pt x="24839" y="15920"/>
                  <a:pt x="24830" y="15905"/>
                  <a:pt x="24822" y="15890"/>
                </a:cubicBezTo>
                <a:cubicBezTo>
                  <a:pt x="24441" y="15161"/>
                  <a:pt x="24057" y="14394"/>
                  <a:pt x="23845" y="13595"/>
                </a:cubicBezTo>
                <a:cubicBezTo>
                  <a:pt x="23741" y="13480"/>
                  <a:pt x="23705" y="13319"/>
                  <a:pt x="23751" y="13172"/>
                </a:cubicBezTo>
                <a:cubicBezTo>
                  <a:pt x="23715" y="12967"/>
                  <a:pt x="23697" y="12761"/>
                  <a:pt x="23695" y="12554"/>
                </a:cubicBezTo>
                <a:cubicBezTo>
                  <a:pt x="21278" y="13338"/>
                  <a:pt x="17055" y="15257"/>
                  <a:pt x="15580" y="17108"/>
                </a:cubicBezTo>
                <a:cubicBezTo>
                  <a:pt x="14492" y="18474"/>
                  <a:pt x="15043" y="19910"/>
                  <a:pt x="16110" y="21044"/>
                </a:cubicBezTo>
                <a:close/>
                <a:moveTo>
                  <a:pt x="25591" y="15511"/>
                </a:moveTo>
                <a:cubicBezTo>
                  <a:pt x="25991" y="15282"/>
                  <a:pt x="26390" y="15052"/>
                  <a:pt x="26788" y="14819"/>
                </a:cubicBezTo>
                <a:cubicBezTo>
                  <a:pt x="26203" y="14536"/>
                  <a:pt x="25570" y="14283"/>
                  <a:pt x="24958" y="14050"/>
                </a:cubicBezTo>
                <a:cubicBezTo>
                  <a:pt x="25136" y="14536"/>
                  <a:pt x="25333" y="15014"/>
                  <a:pt x="25572" y="15471"/>
                </a:cubicBezTo>
                <a:cubicBezTo>
                  <a:pt x="25581" y="15484"/>
                  <a:pt x="25587" y="15498"/>
                  <a:pt x="25593" y="1551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692" y="1574898"/>
            <a:ext cx="3410268" cy="284122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731" y="1569049"/>
            <a:ext cx="3499608" cy="28412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35"/>
                                        </p:tgtEl>
                                        <p:attrNameLst>
                                          <p:attrName>style.visibility</p:attrName>
                                        </p:attrNameLst>
                                      </p:cBhvr>
                                      <p:to>
                                        <p:strVal val="visible"/>
                                      </p:to>
                                    </p:set>
                                    <p:animEffect transition="in" filter="fade">
                                      <p:cBhvr>
                                        <p:cTn id="7" dur="1000"/>
                                        <p:tgtEl>
                                          <p:spTgt spid="2635"/>
                                        </p:tgtEl>
                                      </p:cBhvr>
                                    </p:animEffect>
                                  </p:childTnLst>
                                </p:cTn>
                              </p:par>
                              <p:par>
                                <p:cTn id="8" presetID="10" presetClass="entr" presetSubtype="0" fill="hold" nodeType="withEffect">
                                  <p:stCondLst>
                                    <p:cond delay="0"/>
                                  </p:stCondLst>
                                  <p:childTnLst>
                                    <p:set>
                                      <p:cBhvr>
                                        <p:cTn id="9" dur="1" fill="hold">
                                          <p:stCondLst>
                                            <p:cond delay="0"/>
                                          </p:stCondLst>
                                        </p:cTn>
                                        <p:tgtEl>
                                          <p:spTgt spid="2636"/>
                                        </p:tgtEl>
                                        <p:attrNameLst>
                                          <p:attrName>style.visibility</p:attrName>
                                        </p:attrNameLst>
                                      </p:cBhvr>
                                      <p:to>
                                        <p:strVal val="visible"/>
                                      </p:to>
                                    </p:set>
                                    <p:animEffect transition="in" filter="fade">
                                      <p:cBhvr>
                                        <p:cTn id="10" dur="1000"/>
                                        <p:tgtEl>
                                          <p:spTgt spid="2636"/>
                                        </p:tgtEl>
                                      </p:cBhvr>
                                    </p:animEffect>
                                  </p:childTnLst>
                                </p:cTn>
                              </p:par>
                              <p:par>
                                <p:cTn id="11" presetID="10" presetClass="entr" presetSubtype="0" fill="hold" nodeType="withEffect">
                                  <p:stCondLst>
                                    <p:cond delay="0"/>
                                  </p:stCondLst>
                                  <p:childTnLst>
                                    <p:set>
                                      <p:cBhvr>
                                        <p:cTn id="12" dur="1" fill="hold">
                                          <p:stCondLst>
                                            <p:cond delay="0"/>
                                          </p:stCondLst>
                                        </p:cTn>
                                        <p:tgtEl>
                                          <p:spTgt spid="2637"/>
                                        </p:tgtEl>
                                        <p:attrNameLst>
                                          <p:attrName>style.visibility</p:attrName>
                                        </p:attrNameLst>
                                      </p:cBhvr>
                                      <p:to>
                                        <p:strVal val="visible"/>
                                      </p:to>
                                    </p:set>
                                    <p:animEffect transition="in" filter="fade">
                                      <p:cBhvr>
                                        <p:cTn id="13" dur="1000"/>
                                        <p:tgtEl>
                                          <p:spTgt spid="2637"/>
                                        </p:tgtEl>
                                      </p:cBhvr>
                                    </p:animEffect>
                                  </p:childTnLst>
                                </p:cTn>
                              </p:par>
                              <p:par>
                                <p:cTn id="14" presetID="10" presetClass="entr" presetSubtype="0" fill="hold" nodeType="withEffect">
                                  <p:stCondLst>
                                    <p:cond delay="0"/>
                                  </p:stCondLst>
                                  <p:childTnLst>
                                    <p:set>
                                      <p:cBhvr>
                                        <p:cTn id="15" dur="1" fill="hold">
                                          <p:stCondLst>
                                            <p:cond delay="0"/>
                                          </p:stCondLst>
                                        </p:cTn>
                                        <p:tgtEl>
                                          <p:spTgt spid="2638"/>
                                        </p:tgtEl>
                                        <p:attrNameLst>
                                          <p:attrName>style.visibility</p:attrName>
                                        </p:attrNameLst>
                                      </p:cBhvr>
                                      <p:to>
                                        <p:strVal val="visible"/>
                                      </p:to>
                                    </p:set>
                                    <p:animEffect transition="in" filter="fade">
                                      <p:cBhvr>
                                        <p:cTn id="16" dur="1000"/>
                                        <p:tgtEl>
                                          <p:spTgt spid="2638"/>
                                        </p:tgtEl>
                                      </p:cBhvr>
                                    </p:animEffect>
                                  </p:childTnLst>
                                </p:cTn>
                              </p:par>
                              <p:par>
                                <p:cTn id="17" presetID="10" presetClass="entr" presetSubtype="0" fill="hold" nodeType="withEffect">
                                  <p:stCondLst>
                                    <p:cond delay="0"/>
                                  </p:stCondLst>
                                  <p:childTnLst>
                                    <p:set>
                                      <p:cBhvr>
                                        <p:cTn id="18" dur="1" fill="hold">
                                          <p:stCondLst>
                                            <p:cond delay="0"/>
                                          </p:stCondLst>
                                        </p:cTn>
                                        <p:tgtEl>
                                          <p:spTgt spid="2639"/>
                                        </p:tgtEl>
                                        <p:attrNameLst>
                                          <p:attrName>style.visibility</p:attrName>
                                        </p:attrNameLst>
                                      </p:cBhvr>
                                      <p:to>
                                        <p:strVal val="visible"/>
                                      </p:to>
                                    </p:set>
                                    <p:animEffect transition="in" filter="fade">
                                      <p:cBhvr>
                                        <p:cTn id="19" dur="1000"/>
                                        <p:tgtEl>
                                          <p:spTgt spid="2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57"/>
          <p:cNvSpPr txBox="1">
            <a:spLocks noGrp="1"/>
          </p:cNvSpPr>
          <p:nvPr>
            <p:ph type="title"/>
          </p:nvPr>
        </p:nvSpPr>
        <p:spPr>
          <a:xfrm>
            <a:off x="623400" y="213830"/>
            <a:ext cx="7800600" cy="572700"/>
          </a:xfrm>
          <a:prstGeom prst="rect">
            <a:avLst/>
          </a:prstGeom>
        </p:spPr>
        <p:txBody>
          <a:bodyPr spcFirstLastPara="1" wrap="square" lIns="91425" tIns="91425" rIns="91425" bIns="91425" anchor="t" anchorCtr="0">
            <a:noAutofit/>
          </a:bodyPr>
          <a:lstStyle/>
          <a:p>
            <a:pPr lvl="0">
              <a:buSzPts val="990"/>
            </a:pPr>
            <a:r>
              <a:rPr lang="en-US" dirty="0"/>
              <a:t>1st Model</a:t>
            </a:r>
            <a:r>
              <a:rPr lang="el-GR" dirty="0"/>
              <a:t> </a:t>
            </a:r>
            <a:r>
              <a:rPr lang="en-GB" dirty="0"/>
              <a:t>High</a:t>
            </a:r>
            <a:r>
              <a:rPr lang="en-US" dirty="0"/>
              <a:t> School of Athens</a:t>
            </a:r>
            <a:endParaRPr dirty="0"/>
          </a:p>
        </p:txBody>
      </p:sp>
      <p:sp>
        <p:nvSpPr>
          <p:cNvPr id="950" name="Google Shape;950;p57"/>
          <p:cNvSpPr txBox="1">
            <a:spLocks noGrp="1"/>
          </p:cNvSpPr>
          <p:nvPr>
            <p:ph type="body" idx="1"/>
          </p:nvPr>
        </p:nvSpPr>
        <p:spPr>
          <a:xfrm>
            <a:off x="284400" y="824843"/>
            <a:ext cx="8575200" cy="3416400"/>
          </a:xfrm>
          <a:prstGeom prst="rect">
            <a:avLst/>
          </a:prstGeom>
        </p:spPr>
        <p:txBody>
          <a:bodyPr spcFirstLastPara="1" wrap="square" lIns="91425" tIns="91425" rIns="91425" bIns="91425" anchor="t" anchorCtr="0">
            <a:noAutofit/>
          </a:bodyPr>
          <a:lstStyle/>
          <a:p>
            <a:pPr marL="0" lvl="0" indent="0">
              <a:lnSpc>
                <a:spcPct val="50000"/>
              </a:lnSpc>
              <a:buNone/>
            </a:pPr>
            <a:r>
              <a:rPr lang="en-US" sz="2000" dirty="0">
                <a:latin typeface="Gaegu" panose="020B0604020202020204" charset="0"/>
                <a:ea typeface="Gaegu" panose="020B0604020202020204" charset="0"/>
              </a:rPr>
              <a:t>Location and History:</a:t>
            </a:r>
          </a:p>
          <a:p>
            <a:pPr marL="0" lvl="0" indent="0">
              <a:lnSpc>
                <a:spcPct val="50000"/>
              </a:lnSpc>
              <a:buNone/>
            </a:pPr>
            <a:endParaRPr lang="en-US" sz="2000" dirty="0">
              <a:latin typeface="Gaegu" panose="020B0604020202020204" charset="0"/>
              <a:ea typeface="Gaegu" panose="020B0604020202020204" charset="0"/>
            </a:endParaRPr>
          </a:p>
          <a:p>
            <a:pPr marL="0" lvl="0" indent="0">
              <a:lnSpc>
                <a:spcPct val="50000"/>
              </a:lnSpc>
              <a:buNone/>
            </a:pPr>
            <a:endParaRPr lang="en-US" sz="2000" dirty="0">
              <a:latin typeface="Gaegu" panose="020B0604020202020204" charset="0"/>
              <a:ea typeface="Gaegu" panose="020B0604020202020204" charset="0"/>
            </a:endParaRPr>
          </a:p>
          <a:p>
            <a:pPr marL="0" lvl="0" indent="0">
              <a:lnSpc>
                <a:spcPct val="50000"/>
              </a:lnSpc>
              <a:buNone/>
            </a:pPr>
            <a:r>
              <a:rPr lang="en-US" sz="2000" dirty="0">
                <a:latin typeface="Gaegu" panose="020B0604020202020204" charset="0"/>
                <a:ea typeface="Gaegu" panose="020B0604020202020204" charset="0"/>
              </a:rPr>
              <a:t>Our school, the 1st Model High School of Athens, is located in </a:t>
            </a:r>
            <a:r>
              <a:rPr lang="en-US" sz="2000" dirty="0" err="1">
                <a:latin typeface="Gaegu" panose="020B0604020202020204" charset="0"/>
                <a:ea typeface="Gaegu" panose="020B0604020202020204" charset="0"/>
              </a:rPr>
              <a:t>Plaka</a:t>
            </a:r>
            <a:r>
              <a:rPr lang="en-US" sz="2000" dirty="0">
                <a:latin typeface="Gaegu" panose="020B0604020202020204" charset="0"/>
                <a:ea typeface="Gaegu" panose="020B0604020202020204" charset="0"/>
              </a:rPr>
              <a:t>,</a:t>
            </a:r>
            <a:r>
              <a:rPr lang="el-GR" sz="2000" dirty="0">
                <a:latin typeface="Gaegu" panose="020B0604020202020204" charset="0"/>
                <a:ea typeface="Gaegu" panose="020B0604020202020204" charset="0"/>
              </a:rPr>
              <a:t>(</a:t>
            </a:r>
            <a:r>
              <a:rPr lang="en-US" sz="2000" dirty="0">
                <a:latin typeface="Gaegu" panose="020B0604020202020204" charset="0"/>
                <a:ea typeface="Gaegu" panose="020B0604020202020204" charset="0"/>
              </a:rPr>
              <a:t>right</a:t>
            </a:r>
            <a:endParaRPr lang="el-GR" sz="2000" dirty="0">
              <a:latin typeface="Gaegu" panose="020B0604020202020204" charset="0"/>
              <a:ea typeface="Gaegu" panose="020B0604020202020204" charset="0"/>
            </a:endParaRPr>
          </a:p>
          <a:p>
            <a:pPr marL="0" lvl="0" indent="0">
              <a:lnSpc>
                <a:spcPct val="50000"/>
              </a:lnSpc>
              <a:buNone/>
            </a:pPr>
            <a:endParaRPr lang="el-GR" sz="2000" dirty="0">
              <a:latin typeface="Gaegu" panose="020B0604020202020204" charset="0"/>
              <a:ea typeface="Gaegu" panose="020B0604020202020204" charset="0"/>
            </a:endParaRPr>
          </a:p>
          <a:p>
            <a:pPr marL="0" lvl="0" indent="0">
              <a:lnSpc>
                <a:spcPct val="50000"/>
              </a:lnSpc>
              <a:buNone/>
            </a:pPr>
            <a:r>
              <a:rPr lang="en-US" sz="2000" dirty="0">
                <a:latin typeface="Gaegu" panose="020B0604020202020204" charset="0"/>
                <a:ea typeface="Gaegu" panose="020B0604020202020204" charset="0"/>
              </a:rPr>
              <a:t>under the Acropolis along</a:t>
            </a:r>
            <a:r>
              <a:rPr lang="el-GR" sz="2000" dirty="0">
                <a:latin typeface="Gaegu" panose="020B0604020202020204" charset="0"/>
                <a:ea typeface="Gaegu" panose="020B0604020202020204" charset="0"/>
              </a:rPr>
              <a:t> </a:t>
            </a:r>
            <a:r>
              <a:rPr lang="en-US" sz="2000" dirty="0">
                <a:latin typeface="Gaegu" panose="020B0604020202020204" charset="0"/>
                <a:ea typeface="Gaegu" panose="020B0604020202020204" charset="0"/>
              </a:rPr>
              <a:t>side with many archaeological sights</a:t>
            </a:r>
            <a:r>
              <a:rPr lang="el-GR" sz="2000" dirty="0">
                <a:latin typeface="Gaegu" panose="020B0604020202020204" charset="0"/>
                <a:ea typeface="Gaegu" panose="020B0604020202020204" charset="0"/>
              </a:rPr>
              <a:t>)</a:t>
            </a:r>
            <a:r>
              <a:rPr lang="en-US" sz="2000" dirty="0">
                <a:latin typeface="Gaegu" panose="020B0604020202020204" charset="0"/>
                <a:ea typeface="Gaegu" panose="020B0604020202020204" charset="0"/>
              </a:rPr>
              <a:t>  Athens, </a:t>
            </a:r>
          </a:p>
          <a:p>
            <a:pPr marL="0" lvl="0" indent="0">
              <a:lnSpc>
                <a:spcPct val="50000"/>
              </a:lnSpc>
              <a:buNone/>
            </a:pPr>
            <a:endParaRPr lang="en-US" sz="2000" dirty="0">
              <a:latin typeface="Gaegu" panose="020B0604020202020204" charset="0"/>
              <a:ea typeface="Gaegu" panose="020B0604020202020204" charset="0"/>
            </a:endParaRPr>
          </a:p>
          <a:p>
            <a:pPr marL="0" lvl="0" indent="0">
              <a:lnSpc>
                <a:spcPct val="50000"/>
              </a:lnSpc>
              <a:buNone/>
            </a:pPr>
            <a:r>
              <a:rPr lang="en-US" sz="2000" dirty="0">
                <a:latin typeface="Gaegu" panose="020B0604020202020204" charset="0"/>
                <a:ea typeface="Gaegu" panose="020B0604020202020204" charset="0"/>
              </a:rPr>
              <a:t>Greece, at 114 </a:t>
            </a:r>
            <a:r>
              <a:rPr lang="en-US" sz="2000" dirty="0" err="1">
                <a:latin typeface="Gaegu" panose="020B0604020202020204" charset="0"/>
                <a:ea typeface="Gaegu" panose="020B0604020202020204" charset="0"/>
              </a:rPr>
              <a:t>Adrianou</a:t>
            </a:r>
            <a:r>
              <a:rPr lang="en-US" sz="2000" dirty="0">
                <a:latin typeface="Gaegu" panose="020B0604020202020204" charset="0"/>
                <a:ea typeface="Gaegu" panose="020B0604020202020204" charset="0"/>
              </a:rPr>
              <a:t> street, in</a:t>
            </a:r>
            <a:r>
              <a:rPr lang="el-GR" sz="2000" dirty="0">
                <a:latin typeface="Gaegu" panose="020B0604020202020204" charset="0"/>
                <a:ea typeface="Gaegu" panose="020B0604020202020204" charset="0"/>
              </a:rPr>
              <a:t> </a:t>
            </a:r>
            <a:r>
              <a:rPr lang="en-US" sz="2000" dirty="0">
                <a:latin typeface="Gaegu" panose="020B0604020202020204" charset="0"/>
                <a:ea typeface="Gaegu" panose="020B0604020202020204" charset="0"/>
              </a:rPr>
              <a:t>the heart of the</a:t>
            </a:r>
            <a:r>
              <a:rPr lang="el-GR" sz="2000" dirty="0">
                <a:latin typeface="Gaegu" panose="020B0604020202020204" charset="0"/>
                <a:ea typeface="Gaegu" panose="020B0604020202020204" charset="0"/>
              </a:rPr>
              <a:t> </a:t>
            </a:r>
            <a:r>
              <a:rPr lang="en-US" sz="2000" dirty="0">
                <a:latin typeface="Gaegu" panose="020B0604020202020204" charset="0"/>
                <a:ea typeface="Gaegu" panose="020B0604020202020204" charset="0"/>
              </a:rPr>
              <a:t>city. It holds the</a:t>
            </a:r>
            <a:endParaRPr lang="el-GR" sz="2000" dirty="0">
              <a:latin typeface="Gaegu" panose="020B0604020202020204" charset="0"/>
              <a:ea typeface="Gaegu" panose="020B0604020202020204" charset="0"/>
            </a:endParaRPr>
          </a:p>
          <a:p>
            <a:pPr marL="0" lvl="0" indent="0">
              <a:lnSpc>
                <a:spcPct val="50000"/>
              </a:lnSpc>
              <a:buNone/>
            </a:pPr>
            <a:endParaRPr lang="en-US" sz="2000" dirty="0">
              <a:latin typeface="Gaegu" panose="020B0604020202020204" charset="0"/>
              <a:ea typeface="Gaegu" panose="020B0604020202020204" charset="0"/>
            </a:endParaRPr>
          </a:p>
          <a:p>
            <a:pPr marL="0" lvl="0" indent="0">
              <a:lnSpc>
                <a:spcPct val="50000"/>
              </a:lnSpc>
              <a:buNone/>
            </a:pPr>
            <a:r>
              <a:rPr lang="en-US" sz="2000" dirty="0">
                <a:latin typeface="Gaegu" panose="020B0604020202020204" charset="0"/>
                <a:ea typeface="Gaegu" panose="020B0604020202020204" charset="0"/>
              </a:rPr>
              <a:t>distinction of being the oldest school in Greece</a:t>
            </a:r>
            <a:endParaRPr sz="2000" dirty="0">
              <a:latin typeface="Gaegu" panose="020B0604020202020204" charset="0"/>
              <a:ea typeface="Gaegu" panose="020B0604020202020204" charset="0"/>
            </a:endParaRPr>
          </a:p>
        </p:txBody>
      </p:sp>
      <p:grpSp>
        <p:nvGrpSpPr>
          <p:cNvPr id="951" name="Google Shape;951;p57"/>
          <p:cNvGrpSpPr/>
          <p:nvPr/>
        </p:nvGrpSpPr>
        <p:grpSpPr>
          <a:xfrm>
            <a:off x="7055419" y="360481"/>
            <a:ext cx="734917" cy="808846"/>
            <a:chOff x="5571650" y="2059975"/>
            <a:chExt cx="445350" cy="490150"/>
          </a:xfrm>
        </p:grpSpPr>
        <p:sp>
          <p:nvSpPr>
            <p:cNvPr id="952" name="Google Shape;952;p57"/>
            <p:cNvSpPr/>
            <p:nvPr/>
          </p:nvSpPr>
          <p:spPr>
            <a:xfrm>
              <a:off x="5571650" y="2059975"/>
              <a:ext cx="445350" cy="490150"/>
            </a:xfrm>
            <a:custGeom>
              <a:avLst/>
              <a:gdLst/>
              <a:ahLst/>
              <a:cxnLst/>
              <a:rect l="l" t="t" r="r" b="b"/>
              <a:pathLst>
                <a:path w="17814" h="19606" extrusionOk="0">
                  <a:moveTo>
                    <a:pt x="11439" y="1"/>
                  </a:moveTo>
                  <a:cubicBezTo>
                    <a:pt x="9178" y="1"/>
                    <a:pt x="1533" y="1745"/>
                    <a:pt x="734" y="3214"/>
                  </a:cubicBezTo>
                  <a:cubicBezTo>
                    <a:pt x="201" y="4181"/>
                    <a:pt x="0" y="7884"/>
                    <a:pt x="701" y="8951"/>
                  </a:cubicBezTo>
                  <a:cubicBezTo>
                    <a:pt x="701" y="8951"/>
                    <a:pt x="990" y="8896"/>
                    <a:pt x="1415" y="8896"/>
                  </a:cubicBezTo>
                  <a:cubicBezTo>
                    <a:pt x="2352" y="8896"/>
                    <a:pt x="3951" y="9165"/>
                    <a:pt x="4570" y="10886"/>
                  </a:cubicBezTo>
                  <a:cubicBezTo>
                    <a:pt x="5871" y="14522"/>
                    <a:pt x="2836" y="15990"/>
                    <a:pt x="2836" y="15990"/>
                  </a:cubicBezTo>
                  <a:cubicBezTo>
                    <a:pt x="2669" y="17190"/>
                    <a:pt x="3403" y="19259"/>
                    <a:pt x="4404" y="19559"/>
                  </a:cubicBezTo>
                  <a:cubicBezTo>
                    <a:pt x="4525" y="19591"/>
                    <a:pt x="4688" y="19605"/>
                    <a:pt x="4881" y="19605"/>
                  </a:cubicBezTo>
                  <a:cubicBezTo>
                    <a:pt x="6278" y="19605"/>
                    <a:pt x="9240" y="18858"/>
                    <a:pt x="9240" y="18858"/>
                  </a:cubicBezTo>
                  <a:cubicBezTo>
                    <a:pt x="9240" y="18858"/>
                    <a:pt x="7839" y="10619"/>
                    <a:pt x="7072" y="7550"/>
                  </a:cubicBezTo>
                  <a:cubicBezTo>
                    <a:pt x="6443" y="4793"/>
                    <a:pt x="6217" y="2628"/>
                    <a:pt x="7412" y="2628"/>
                  </a:cubicBezTo>
                  <a:cubicBezTo>
                    <a:pt x="7547" y="2628"/>
                    <a:pt x="7700" y="2656"/>
                    <a:pt x="7873" y="2713"/>
                  </a:cubicBezTo>
                  <a:cubicBezTo>
                    <a:pt x="10141" y="3481"/>
                    <a:pt x="11375" y="10953"/>
                    <a:pt x="13010" y="17691"/>
                  </a:cubicBezTo>
                  <a:cubicBezTo>
                    <a:pt x="13051" y="17703"/>
                    <a:pt x="13110" y="17708"/>
                    <a:pt x="13185" y="17708"/>
                  </a:cubicBezTo>
                  <a:cubicBezTo>
                    <a:pt x="13964" y="17708"/>
                    <a:pt x="16410" y="17082"/>
                    <a:pt x="17079" y="15956"/>
                  </a:cubicBezTo>
                  <a:cubicBezTo>
                    <a:pt x="17813" y="14689"/>
                    <a:pt x="16846" y="11920"/>
                    <a:pt x="16179" y="11220"/>
                  </a:cubicBezTo>
                  <a:cubicBezTo>
                    <a:pt x="16179" y="11220"/>
                    <a:pt x="15802" y="11322"/>
                    <a:pt x="15286" y="11322"/>
                  </a:cubicBezTo>
                  <a:cubicBezTo>
                    <a:pt x="14362" y="11322"/>
                    <a:pt x="12992" y="10993"/>
                    <a:pt x="12543" y="9151"/>
                  </a:cubicBezTo>
                  <a:cubicBezTo>
                    <a:pt x="11842" y="6383"/>
                    <a:pt x="14711" y="4848"/>
                    <a:pt x="14711" y="4848"/>
                  </a:cubicBezTo>
                  <a:cubicBezTo>
                    <a:pt x="14578" y="3881"/>
                    <a:pt x="13377" y="145"/>
                    <a:pt x="11709" y="12"/>
                  </a:cubicBezTo>
                  <a:cubicBezTo>
                    <a:pt x="11630" y="4"/>
                    <a:pt x="11540" y="1"/>
                    <a:pt x="11439"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57"/>
            <p:cNvSpPr/>
            <p:nvPr/>
          </p:nvSpPr>
          <p:spPr>
            <a:xfrm>
              <a:off x="5866850" y="2180325"/>
              <a:ext cx="109275" cy="162675"/>
            </a:xfrm>
            <a:custGeom>
              <a:avLst/>
              <a:gdLst/>
              <a:ahLst/>
              <a:cxnLst/>
              <a:rect l="l" t="t" r="r" b="b"/>
              <a:pathLst>
                <a:path w="4371" h="6507" extrusionOk="0">
                  <a:moveTo>
                    <a:pt x="2870" y="1"/>
                  </a:moveTo>
                  <a:lnTo>
                    <a:pt x="2870" y="1"/>
                  </a:lnTo>
                  <a:cubicBezTo>
                    <a:pt x="2869" y="1"/>
                    <a:pt x="1" y="1536"/>
                    <a:pt x="701" y="4304"/>
                  </a:cubicBezTo>
                  <a:cubicBezTo>
                    <a:pt x="1174" y="6174"/>
                    <a:pt x="2562" y="6507"/>
                    <a:pt x="3488" y="6507"/>
                  </a:cubicBezTo>
                  <a:cubicBezTo>
                    <a:pt x="4000" y="6507"/>
                    <a:pt x="4371" y="6406"/>
                    <a:pt x="4371" y="6406"/>
                  </a:cubicBezTo>
                  <a:cubicBezTo>
                    <a:pt x="3704" y="5738"/>
                    <a:pt x="2269" y="6172"/>
                    <a:pt x="2002" y="3704"/>
                  </a:cubicBezTo>
                  <a:cubicBezTo>
                    <a:pt x="1769" y="2069"/>
                    <a:pt x="2903" y="435"/>
                    <a:pt x="2870"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57"/>
            <p:cNvSpPr/>
            <p:nvPr/>
          </p:nvSpPr>
          <p:spPr>
            <a:xfrm>
              <a:off x="5726050" y="2125875"/>
              <a:ext cx="170025" cy="405575"/>
            </a:xfrm>
            <a:custGeom>
              <a:avLst/>
              <a:gdLst/>
              <a:ahLst/>
              <a:cxnLst/>
              <a:rect l="l" t="t" r="r" b="b"/>
              <a:pathLst>
                <a:path w="6801" h="16223" extrusionOk="0">
                  <a:moveTo>
                    <a:pt x="1218" y="0"/>
                  </a:moveTo>
                  <a:cubicBezTo>
                    <a:pt x="0" y="0"/>
                    <a:pt x="201" y="2145"/>
                    <a:pt x="863" y="4914"/>
                  </a:cubicBezTo>
                  <a:cubicBezTo>
                    <a:pt x="1563" y="7950"/>
                    <a:pt x="3031" y="16222"/>
                    <a:pt x="3031" y="16222"/>
                  </a:cubicBezTo>
                  <a:cubicBezTo>
                    <a:pt x="3031" y="16222"/>
                    <a:pt x="3365" y="15388"/>
                    <a:pt x="4132" y="15122"/>
                  </a:cubicBezTo>
                  <a:cubicBezTo>
                    <a:pt x="4397" y="15055"/>
                    <a:pt x="4939" y="14887"/>
                    <a:pt x="5634" y="14887"/>
                  </a:cubicBezTo>
                  <a:cubicBezTo>
                    <a:pt x="5989" y="14887"/>
                    <a:pt x="6383" y="14931"/>
                    <a:pt x="6800" y="15055"/>
                  </a:cubicBezTo>
                  <a:cubicBezTo>
                    <a:pt x="5166" y="8317"/>
                    <a:pt x="3965" y="845"/>
                    <a:pt x="1663" y="77"/>
                  </a:cubicBezTo>
                  <a:cubicBezTo>
                    <a:pt x="1497" y="25"/>
                    <a:pt x="1349" y="0"/>
                    <a:pt x="1218"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57"/>
            <p:cNvSpPr/>
            <p:nvPr/>
          </p:nvSpPr>
          <p:spPr>
            <a:xfrm>
              <a:off x="5587500" y="2280575"/>
              <a:ext cx="130950" cy="178325"/>
            </a:xfrm>
            <a:custGeom>
              <a:avLst/>
              <a:gdLst/>
              <a:ahLst/>
              <a:cxnLst/>
              <a:rect l="l" t="t" r="r" b="b"/>
              <a:pathLst>
                <a:path w="5238" h="7133" extrusionOk="0">
                  <a:moveTo>
                    <a:pt x="617" y="1"/>
                  </a:moveTo>
                  <a:cubicBezTo>
                    <a:pt x="295" y="1"/>
                    <a:pt x="68" y="29"/>
                    <a:pt x="13" y="29"/>
                  </a:cubicBezTo>
                  <a:cubicBezTo>
                    <a:pt x="6" y="29"/>
                    <a:pt x="1" y="28"/>
                    <a:pt x="0" y="27"/>
                  </a:cubicBezTo>
                  <a:lnTo>
                    <a:pt x="0" y="27"/>
                  </a:lnTo>
                  <a:cubicBezTo>
                    <a:pt x="67" y="161"/>
                    <a:pt x="167" y="227"/>
                    <a:pt x="234" y="294"/>
                  </a:cubicBezTo>
                  <a:cubicBezTo>
                    <a:pt x="1234" y="794"/>
                    <a:pt x="1668" y="995"/>
                    <a:pt x="2402" y="2963"/>
                  </a:cubicBezTo>
                  <a:cubicBezTo>
                    <a:pt x="2936" y="4397"/>
                    <a:pt x="2335" y="5865"/>
                    <a:pt x="2168" y="7132"/>
                  </a:cubicBezTo>
                  <a:cubicBezTo>
                    <a:pt x="2168" y="7132"/>
                    <a:pt x="5237" y="5665"/>
                    <a:pt x="3903" y="2029"/>
                  </a:cubicBezTo>
                  <a:cubicBezTo>
                    <a:pt x="3256" y="232"/>
                    <a:pt x="1543" y="1"/>
                    <a:pt x="617"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57"/>
            <p:cNvSpPr/>
            <p:nvPr/>
          </p:nvSpPr>
          <p:spPr>
            <a:xfrm>
              <a:off x="5808475" y="2290425"/>
              <a:ext cx="33400" cy="33375"/>
            </a:xfrm>
            <a:custGeom>
              <a:avLst/>
              <a:gdLst/>
              <a:ahLst/>
              <a:cxnLst/>
              <a:rect l="l" t="t" r="r" b="b"/>
              <a:pathLst>
                <a:path w="1336" h="1335" extrusionOk="0">
                  <a:moveTo>
                    <a:pt x="701" y="0"/>
                  </a:moveTo>
                  <a:cubicBezTo>
                    <a:pt x="601" y="0"/>
                    <a:pt x="535" y="0"/>
                    <a:pt x="435" y="33"/>
                  </a:cubicBezTo>
                  <a:cubicBezTo>
                    <a:pt x="368" y="100"/>
                    <a:pt x="268" y="134"/>
                    <a:pt x="234" y="167"/>
                  </a:cubicBezTo>
                  <a:cubicBezTo>
                    <a:pt x="168" y="200"/>
                    <a:pt x="101" y="300"/>
                    <a:pt x="68" y="400"/>
                  </a:cubicBezTo>
                  <a:cubicBezTo>
                    <a:pt x="34" y="467"/>
                    <a:pt x="1" y="567"/>
                    <a:pt x="1" y="634"/>
                  </a:cubicBezTo>
                  <a:lnTo>
                    <a:pt x="1" y="801"/>
                  </a:lnTo>
                  <a:cubicBezTo>
                    <a:pt x="34" y="934"/>
                    <a:pt x="68" y="1001"/>
                    <a:pt x="168" y="1101"/>
                  </a:cubicBezTo>
                  <a:lnTo>
                    <a:pt x="268" y="1234"/>
                  </a:lnTo>
                  <a:cubicBezTo>
                    <a:pt x="368" y="1301"/>
                    <a:pt x="501" y="1334"/>
                    <a:pt x="601" y="1334"/>
                  </a:cubicBezTo>
                  <a:cubicBezTo>
                    <a:pt x="701" y="1334"/>
                    <a:pt x="768" y="1334"/>
                    <a:pt x="868" y="1301"/>
                  </a:cubicBezTo>
                  <a:cubicBezTo>
                    <a:pt x="935" y="1268"/>
                    <a:pt x="1035" y="1234"/>
                    <a:pt x="1068" y="1168"/>
                  </a:cubicBezTo>
                  <a:cubicBezTo>
                    <a:pt x="1168" y="1134"/>
                    <a:pt x="1202" y="1034"/>
                    <a:pt x="1235" y="967"/>
                  </a:cubicBezTo>
                  <a:cubicBezTo>
                    <a:pt x="1268" y="901"/>
                    <a:pt x="1335" y="801"/>
                    <a:pt x="1335" y="734"/>
                  </a:cubicBezTo>
                  <a:lnTo>
                    <a:pt x="1335" y="567"/>
                  </a:lnTo>
                  <a:cubicBezTo>
                    <a:pt x="1268" y="434"/>
                    <a:pt x="1235" y="334"/>
                    <a:pt x="1168" y="267"/>
                  </a:cubicBezTo>
                  <a:lnTo>
                    <a:pt x="1035" y="134"/>
                  </a:lnTo>
                  <a:cubicBezTo>
                    <a:pt x="935" y="67"/>
                    <a:pt x="835" y="0"/>
                    <a:pt x="7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7"/>
            <p:cNvSpPr/>
            <p:nvPr/>
          </p:nvSpPr>
          <p:spPr>
            <a:xfrm>
              <a:off x="5604180" y="2176896"/>
              <a:ext cx="20961" cy="22000"/>
            </a:xfrm>
            <a:custGeom>
              <a:avLst/>
              <a:gdLst/>
              <a:ahLst/>
              <a:cxnLst/>
              <a:rect l="l" t="t" r="r" b="b"/>
              <a:pathLst>
                <a:path w="768" h="806" extrusionOk="0">
                  <a:moveTo>
                    <a:pt x="350" y="0"/>
                  </a:moveTo>
                  <a:cubicBezTo>
                    <a:pt x="173" y="0"/>
                    <a:pt x="31" y="158"/>
                    <a:pt x="0" y="371"/>
                  </a:cubicBezTo>
                  <a:cubicBezTo>
                    <a:pt x="0" y="605"/>
                    <a:pt x="134" y="805"/>
                    <a:pt x="367" y="805"/>
                  </a:cubicBezTo>
                  <a:cubicBezTo>
                    <a:pt x="567" y="805"/>
                    <a:pt x="768" y="638"/>
                    <a:pt x="768" y="438"/>
                  </a:cubicBezTo>
                  <a:cubicBezTo>
                    <a:pt x="768" y="205"/>
                    <a:pt x="601" y="5"/>
                    <a:pt x="401" y="5"/>
                  </a:cubicBezTo>
                  <a:cubicBezTo>
                    <a:pt x="384" y="2"/>
                    <a:pt x="367" y="0"/>
                    <a:pt x="3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7"/>
            <p:cNvSpPr/>
            <p:nvPr/>
          </p:nvSpPr>
          <p:spPr>
            <a:xfrm>
              <a:off x="5691567" y="2181564"/>
              <a:ext cx="21889" cy="21863"/>
            </a:xfrm>
            <a:custGeom>
              <a:avLst/>
              <a:gdLst/>
              <a:ahLst/>
              <a:cxnLst/>
              <a:rect l="l" t="t" r="r" b="b"/>
              <a:pathLst>
                <a:path w="802" h="801" extrusionOk="0">
                  <a:moveTo>
                    <a:pt x="401" y="0"/>
                  </a:moveTo>
                  <a:cubicBezTo>
                    <a:pt x="201" y="0"/>
                    <a:pt x="34" y="167"/>
                    <a:pt x="1" y="367"/>
                  </a:cubicBezTo>
                  <a:cubicBezTo>
                    <a:pt x="1" y="601"/>
                    <a:pt x="167" y="801"/>
                    <a:pt x="368" y="801"/>
                  </a:cubicBezTo>
                  <a:cubicBezTo>
                    <a:pt x="568" y="801"/>
                    <a:pt x="801" y="634"/>
                    <a:pt x="801" y="434"/>
                  </a:cubicBezTo>
                  <a:cubicBezTo>
                    <a:pt x="801" y="200"/>
                    <a:pt x="634" y="0"/>
                    <a:pt x="4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7"/>
            <p:cNvSpPr/>
            <p:nvPr/>
          </p:nvSpPr>
          <p:spPr>
            <a:xfrm>
              <a:off x="5633300" y="2210140"/>
              <a:ext cx="49208" cy="23337"/>
            </a:xfrm>
            <a:custGeom>
              <a:avLst/>
              <a:gdLst/>
              <a:ahLst/>
              <a:cxnLst/>
              <a:rect l="l" t="t" r="r" b="b"/>
              <a:pathLst>
                <a:path w="1803" h="855" extrusionOk="0">
                  <a:moveTo>
                    <a:pt x="187" y="1"/>
                  </a:moveTo>
                  <a:cubicBezTo>
                    <a:pt x="174" y="1"/>
                    <a:pt x="159" y="9"/>
                    <a:pt x="134" y="21"/>
                  </a:cubicBezTo>
                  <a:cubicBezTo>
                    <a:pt x="101" y="21"/>
                    <a:pt x="34" y="87"/>
                    <a:pt x="34" y="121"/>
                  </a:cubicBezTo>
                  <a:cubicBezTo>
                    <a:pt x="1" y="321"/>
                    <a:pt x="134" y="521"/>
                    <a:pt x="301" y="655"/>
                  </a:cubicBezTo>
                  <a:cubicBezTo>
                    <a:pt x="501" y="788"/>
                    <a:pt x="668" y="855"/>
                    <a:pt x="868" y="855"/>
                  </a:cubicBezTo>
                  <a:cubicBezTo>
                    <a:pt x="1035" y="855"/>
                    <a:pt x="1302" y="821"/>
                    <a:pt x="1469" y="688"/>
                  </a:cubicBezTo>
                  <a:cubicBezTo>
                    <a:pt x="1635" y="588"/>
                    <a:pt x="1769" y="421"/>
                    <a:pt x="1802" y="188"/>
                  </a:cubicBezTo>
                  <a:cubicBezTo>
                    <a:pt x="1802" y="154"/>
                    <a:pt x="1802" y="154"/>
                    <a:pt x="1769" y="121"/>
                  </a:cubicBezTo>
                  <a:cubicBezTo>
                    <a:pt x="1735" y="104"/>
                    <a:pt x="1710" y="96"/>
                    <a:pt x="1690" y="96"/>
                  </a:cubicBezTo>
                  <a:cubicBezTo>
                    <a:pt x="1669" y="96"/>
                    <a:pt x="1652" y="104"/>
                    <a:pt x="1635" y="121"/>
                  </a:cubicBezTo>
                  <a:cubicBezTo>
                    <a:pt x="1535" y="254"/>
                    <a:pt x="1435" y="321"/>
                    <a:pt x="1302" y="388"/>
                  </a:cubicBezTo>
                  <a:cubicBezTo>
                    <a:pt x="1168" y="421"/>
                    <a:pt x="1035" y="421"/>
                    <a:pt x="935" y="421"/>
                  </a:cubicBezTo>
                  <a:cubicBezTo>
                    <a:pt x="801" y="421"/>
                    <a:pt x="668" y="388"/>
                    <a:pt x="535" y="321"/>
                  </a:cubicBezTo>
                  <a:cubicBezTo>
                    <a:pt x="434" y="288"/>
                    <a:pt x="334" y="221"/>
                    <a:pt x="268" y="87"/>
                  </a:cubicBezTo>
                  <a:cubicBezTo>
                    <a:pt x="225" y="24"/>
                    <a:pt x="210" y="1"/>
                    <a:pt x="1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p:cNvPicPr>
            <a:picLocks noChangeAspect="1"/>
          </p:cNvPicPr>
          <p:nvPr/>
        </p:nvPicPr>
        <p:blipFill>
          <a:blip r:embed="rId3"/>
          <a:stretch>
            <a:fillRect/>
          </a:stretch>
        </p:blipFill>
        <p:spPr>
          <a:xfrm>
            <a:off x="359128" y="2701679"/>
            <a:ext cx="2794472" cy="1960012"/>
          </a:xfrm>
          <a:prstGeom prst="rect">
            <a:avLst/>
          </a:prstGeom>
        </p:spPr>
      </p:pic>
      <p:pic>
        <p:nvPicPr>
          <p:cNvPr id="3" name="Picture 2"/>
          <p:cNvPicPr>
            <a:picLocks noChangeAspect="1"/>
          </p:cNvPicPr>
          <p:nvPr/>
        </p:nvPicPr>
        <p:blipFill>
          <a:blip r:embed="rId4"/>
          <a:stretch>
            <a:fillRect/>
          </a:stretch>
        </p:blipFill>
        <p:spPr>
          <a:xfrm>
            <a:off x="3575519" y="2711609"/>
            <a:ext cx="2706566" cy="1982254"/>
          </a:xfrm>
          <a:prstGeom prst="rect">
            <a:avLst/>
          </a:prstGeom>
        </p:spPr>
      </p:pic>
      <p:pic>
        <p:nvPicPr>
          <p:cNvPr id="4" name="Picture 3"/>
          <p:cNvPicPr>
            <a:picLocks noChangeAspect="1"/>
          </p:cNvPicPr>
          <p:nvPr/>
        </p:nvPicPr>
        <p:blipFill>
          <a:blip r:embed="rId5"/>
          <a:stretch>
            <a:fillRect/>
          </a:stretch>
        </p:blipFill>
        <p:spPr>
          <a:xfrm>
            <a:off x="6696170" y="2440122"/>
            <a:ext cx="2037759" cy="21668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1"/>
                                        </p:tgtEl>
                                        <p:attrNameLst>
                                          <p:attrName>style.visibility</p:attrName>
                                        </p:attrNameLst>
                                      </p:cBhvr>
                                      <p:to>
                                        <p:strVal val="visible"/>
                                      </p:to>
                                    </p:set>
                                    <p:animEffect transition="in" filter="fade">
                                      <p:cBhvr>
                                        <p:cTn id="7" dur="1000"/>
                                        <p:tgtEl>
                                          <p:spTgt spid="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000" y="378213"/>
            <a:ext cx="7800600" cy="572700"/>
          </a:xfrm>
        </p:spPr>
        <p:txBody>
          <a:bodyPr>
            <a:normAutofit fontScale="90000"/>
          </a:bodyPr>
          <a:lstStyle/>
          <a:p>
            <a:r>
              <a:rPr lang="en-GB" dirty="0"/>
              <a:t>The history of our school</a:t>
            </a:r>
            <a:endParaRPr lang="el-GR" dirty="0"/>
          </a:p>
        </p:txBody>
      </p:sp>
      <p:sp>
        <p:nvSpPr>
          <p:cNvPr id="3" name="Text Placeholder 2"/>
          <p:cNvSpPr>
            <a:spLocks noGrp="1"/>
          </p:cNvSpPr>
          <p:nvPr>
            <p:ph type="body" idx="1"/>
          </p:nvPr>
        </p:nvSpPr>
        <p:spPr>
          <a:xfrm>
            <a:off x="354900" y="1096499"/>
            <a:ext cx="5990400" cy="3416400"/>
          </a:xfrm>
        </p:spPr>
        <p:txBody>
          <a:bodyPr>
            <a:noAutofit/>
          </a:bodyPr>
          <a:lstStyle/>
          <a:p>
            <a:pPr marL="152400" indent="0">
              <a:buNone/>
            </a:pPr>
            <a:r>
              <a:rPr lang="en-US" sz="1800" dirty="0">
                <a:latin typeface="Gaegu" panose="020B0604020202020204" charset="0"/>
                <a:ea typeface="Gaegu" panose="020B0604020202020204" charset="0"/>
              </a:rPr>
              <a:t>The 1st Model </a:t>
            </a:r>
            <a:r>
              <a:rPr lang="en-GB" sz="1800" dirty="0">
                <a:latin typeface="Gaegu" panose="020B0604020202020204" charset="0"/>
                <a:ea typeface="Gaegu" panose="020B0604020202020204" charset="0"/>
              </a:rPr>
              <a:t>High</a:t>
            </a:r>
            <a:r>
              <a:rPr lang="en-US" sz="1800" dirty="0">
                <a:latin typeface="Gaegu" panose="020B0604020202020204" charset="0"/>
                <a:ea typeface="Gaegu" panose="020B0604020202020204" charset="0"/>
              </a:rPr>
              <a:t> School of Athens has a prestigious heritage, tracing back to the first secondary school in the newly established Greek state which Ioannis </a:t>
            </a:r>
            <a:r>
              <a:rPr lang="en-US" sz="1800" dirty="0" err="1">
                <a:latin typeface="Gaegu" panose="020B0604020202020204" charset="0"/>
                <a:ea typeface="Gaegu" panose="020B0604020202020204" charset="0"/>
              </a:rPr>
              <a:t>Kapodistrias</a:t>
            </a:r>
            <a:r>
              <a:rPr lang="en-US" sz="1800" dirty="0">
                <a:latin typeface="Gaegu" panose="020B0604020202020204" charset="0"/>
                <a:ea typeface="Gaegu" panose="020B0604020202020204" charset="0"/>
              </a:rPr>
              <a:t>(our first governor) founded. It was initially named the Central School and was established in 1829 in Aegina, the temporary capital. Its purpose was to educate and prepare students for higher studies abroad. After relocating to Athens, it was renamed to the Royal School and remained the city's only secondary institution. It is important to point out that the school accepted only male students and not female, as at that time, schools were single-gender, either for boys or girls.</a:t>
            </a:r>
            <a:endParaRPr lang="el-GR" sz="1800" dirty="0">
              <a:latin typeface="Gabriola" panose="04040605051002020D02" pitchFamily="82" charset="0"/>
              <a:ea typeface="Gaegu" panose="020B0604020202020204" charset="0"/>
            </a:endParaRPr>
          </a:p>
        </p:txBody>
      </p:sp>
      <p:pic>
        <p:nvPicPr>
          <p:cNvPr id="4" name="Picture 3"/>
          <p:cNvPicPr>
            <a:picLocks noChangeAspect="1"/>
          </p:cNvPicPr>
          <p:nvPr/>
        </p:nvPicPr>
        <p:blipFill>
          <a:blip r:embed="rId2"/>
          <a:stretch>
            <a:fillRect/>
          </a:stretch>
        </p:blipFill>
        <p:spPr>
          <a:xfrm>
            <a:off x="6492187" y="1691062"/>
            <a:ext cx="1876425" cy="2428875"/>
          </a:xfrm>
          <a:prstGeom prst="rect">
            <a:avLst/>
          </a:prstGeom>
        </p:spPr>
      </p:pic>
    </p:spTree>
    <p:extLst>
      <p:ext uri="{BB962C8B-B14F-4D97-AF65-F5344CB8AC3E}">
        <p14:creationId xmlns:p14="http://schemas.microsoft.com/office/powerpoint/2010/main" val="1431941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00" y="322625"/>
            <a:ext cx="8823000" cy="572700"/>
          </a:xfrm>
        </p:spPr>
        <p:txBody>
          <a:bodyPr>
            <a:normAutofit fontScale="90000"/>
          </a:bodyPr>
          <a:lstStyle/>
          <a:p>
            <a:r>
              <a:rPr lang="en-US" dirty="0"/>
              <a:t>Our School: An Old Building with a Warm Atmosphere</a:t>
            </a:r>
            <a:endParaRPr lang="el-GR" dirty="0"/>
          </a:p>
        </p:txBody>
      </p:sp>
      <p:sp>
        <p:nvSpPr>
          <p:cNvPr id="3" name="Text Placeholder 2"/>
          <p:cNvSpPr>
            <a:spLocks noGrp="1"/>
          </p:cNvSpPr>
          <p:nvPr>
            <p:ph type="body" idx="1"/>
          </p:nvPr>
        </p:nvSpPr>
        <p:spPr>
          <a:xfrm>
            <a:off x="184200" y="950913"/>
            <a:ext cx="6122700" cy="3946200"/>
          </a:xfrm>
        </p:spPr>
        <p:txBody>
          <a:bodyPr>
            <a:normAutofit fontScale="92500"/>
          </a:bodyPr>
          <a:lstStyle/>
          <a:p>
            <a:pPr marL="152400" indent="0">
              <a:buNone/>
            </a:pPr>
            <a:r>
              <a:rPr lang="en-US" sz="2000" dirty="0">
                <a:latin typeface="Gaegu" panose="020B0604020202020204" charset="0"/>
                <a:ea typeface="Gaegu" panose="020B0604020202020204" charset="0"/>
              </a:rPr>
              <a:t>Our school is not one of the most modern, as it was built a long time ago. Although we have some classrooms for science and computer studies, the school</a:t>
            </a:r>
            <a:r>
              <a:rPr lang="el-GR" sz="2000" dirty="0">
                <a:latin typeface="eguPermanent Marker"/>
                <a:ea typeface="Gaegu" panose="020B0604020202020204" charset="0"/>
              </a:rPr>
              <a:t> </a:t>
            </a:r>
            <a:r>
              <a:rPr lang="en-US" sz="2000" dirty="0">
                <a:latin typeface="Gaegu" panose="020B0604020202020204" charset="0"/>
                <a:ea typeface="Gaegu" panose="020B0604020202020204" charset="0"/>
              </a:rPr>
              <a:t>yard is small, making breaks and physical education challenging. PE classes take place on a small court next to the school. We also lack an event hall, but with the support of our teachers and our own efforts, we manage everything well, creating a pleasant atmosphere. The building is old, with wooden windows and high ceilings, as it is considered a preserved structure. Despite the difficulties, the benefits of our school are far greater.</a:t>
            </a:r>
            <a:endParaRPr lang="el-GR" sz="2000" dirty="0">
              <a:latin typeface="eguPermanent Marker"/>
              <a:ea typeface="Gaegu" panose="020B0604020202020204" charset="0"/>
            </a:endParaRPr>
          </a:p>
        </p:txBody>
      </p:sp>
      <p:pic>
        <p:nvPicPr>
          <p:cNvPr id="4" name="Picture 3"/>
          <p:cNvPicPr>
            <a:picLocks noChangeAspect="1"/>
          </p:cNvPicPr>
          <p:nvPr/>
        </p:nvPicPr>
        <p:blipFill>
          <a:blip r:embed="rId2"/>
          <a:stretch>
            <a:fillRect/>
          </a:stretch>
        </p:blipFill>
        <p:spPr>
          <a:xfrm>
            <a:off x="6564075" y="1597462"/>
            <a:ext cx="1847850" cy="2466975"/>
          </a:xfrm>
          <a:prstGeom prst="rect">
            <a:avLst/>
          </a:prstGeom>
        </p:spPr>
      </p:pic>
    </p:spTree>
    <p:extLst>
      <p:ext uri="{BB962C8B-B14F-4D97-AF65-F5344CB8AC3E}">
        <p14:creationId xmlns:p14="http://schemas.microsoft.com/office/powerpoint/2010/main" val="283311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60"/>
          <p:cNvSpPr txBox="1">
            <a:spLocks noGrp="1"/>
          </p:cNvSpPr>
          <p:nvPr>
            <p:ph type="ctrTitle"/>
          </p:nvPr>
        </p:nvSpPr>
        <p:spPr>
          <a:xfrm>
            <a:off x="4692225" y="2512325"/>
            <a:ext cx="3651600"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endParaRPr dirty="0"/>
          </a:p>
          <a:p>
            <a:pPr lvl="0"/>
            <a:r>
              <a:rPr lang="en-US" dirty="0"/>
              <a:t>Curriculum</a:t>
            </a:r>
            <a:endParaRPr dirty="0"/>
          </a:p>
        </p:txBody>
      </p:sp>
      <p:pic>
        <p:nvPicPr>
          <p:cNvPr id="1011" name="Google Shape;1011;p60"/>
          <p:cNvPicPr preferRelativeResize="0"/>
          <p:nvPr/>
        </p:nvPicPr>
        <p:blipFill rotWithShape="1">
          <a:blip r:embed="rId3">
            <a:alphaModFix/>
          </a:blip>
          <a:srcRect l="20371" t="29735" r="17578"/>
          <a:stretch/>
        </p:blipFill>
        <p:spPr>
          <a:xfrm>
            <a:off x="1043801" y="1177575"/>
            <a:ext cx="2993100" cy="3389535"/>
          </a:xfrm>
          <a:prstGeom prst="rect">
            <a:avLst/>
          </a:prstGeom>
          <a:noFill/>
          <a:ln w="19050" cap="flat" cmpd="sng">
            <a:solidFill>
              <a:schemeClr val="dk2"/>
            </a:solidFill>
            <a:prstDash val="solid"/>
            <a:round/>
            <a:headEnd type="none" w="sm" len="sm"/>
            <a:tailEnd type="none" w="sm" len="sm"/>
          </a:ln>
        </p:spPr>
      </p:pic>
      <p:grpSp>
        <p:nvGrpSpPr>
          <p:cNvPr id="1012" name="Google Shape;1012;p60"/>
          <p:cNvGrpSpPr/>
          <p:nvPr/>
        </p:nvGrpSpPr>
        <p:grpSpPr>
          <a:xfrm>
            <a:off x="918337" y="1018137"/>
            <a:ext cx="3222372" cy="3634228"/>
            <a:chOff x="918375" y="1018100"/>
            <a:chExt cx="3118525" cy="3513707"/>
          </a:xfrm>
        </p:grpSpPr>
        <p:sp>
          <p:nvSpPr>
            <p:cNvPr id="1013" name="Google Shape;1013;p60"/>
            <p:cNvSpPr/>
            <p:nvPr/>
          </p:nvSpPr>
          <p:spPr>
            <a:xfrm>
              <a:off x="918375" y="1018100"/>
              <a:ext cx="3061912" cy="210425"/>
            </a:xfrm>
            <a:custGeom>
              <a:avLst/>
              <a:gdLst/>
              <a:ahLst/>
              <a:cxnLst/>
              <a:rect l="l" t="t" r="r" b="b"/>
              <a:pathLst>
                <a:path w="130308" h="8417" extrusionOk="0">
                  <a:moveTo>
                    <a:pt x="64797" y="0"/>
                  </a:moveTo>
                  <a:cubicBezTo>
                    <a:pt x="64084" y="0"/>
                    <a:pt x="54126" y="29"/>
                    <a:pt x="52015" y="29"/>
                  </a:cubicBezTo>
                  <a:cubicBezTo>
                    <a:pt x="42675" y="98"/>
                    <a:pt x="35858" y="179"/>
                    <a:pt x="31919" y="179"/>
                  </a:cubicBezTo>
                  <a:cubicBezTo>
                    <a:pt x="29409" y="179"/>
                    <a:pt x="28068" y="146"/>
                    <a:pt x="27991" y="57"/>
                  </a:cubicBezTo>
                  <a:cubicBezTo>
                    <a:pt x="27962" y="24"/>
                    <a:pt x="27916" y="10"/>
                    <a:pt x="27858" y="10"/>
                  </a:cubicBezTo>
                  <a:cubicBezTo>
                    <a:pt x="27611" y="10"/>
                    <a:pt x="27145" y="254"/>
                    <a:pt x="26864" y="254"/>
                  </a:cubicBezTo>
                  <a:cubicBezTo>
                    <a:pt x="26815" y="254"/>
                    <a:pt x="26771" y="246"/>
                    <a:pt x="26735" y="228"/>
                  </a:cubicBezTo>
                  <a:cubicBezTo>
                    <a:pt x="22741" y="343"/>
                    <a:pt x="24767" y="285"/>
                    <a:pt x="16207" y="599"/>
                  </a:cubicBezTo>
                  <a:cubicBezTo>
                    <a:pt x="13553" y="713"/>
                    <a:pt x="10843" y="828"/>
                    <a:pt x="8646" y="885"/>
                  </a:cubicBezTo>
                  <a:cubicBezTo>
                    <a:pt x="7133" y="925"/>
                    <a:pt x="5891" y="965"/>
                    <a:pt x="5152" y="965"/>
                  </a:cubicBezTo>
                  <a:cubicBezTo>
                    <a:pt x="4846" y="965"/>
                    <a:pt x="4626" y="958"/>
                    <a:pt x="4509" y="942"/>
                  </a:cubicBezTo>
                  <a:cubicBezTo>
                    <a:pt x="4232" y="918"/>
                    <a:pt x="3997" y="905"/>
                    <a:pt x="3795" y="905"/>
                  </a:cubicBezTo>
                  <a:cubicBezTo>
                    <a:pt x="3266" y="905"/>
                    <a:pt x="2959" y="992"/>
                    <a:pt x="2711" y="1198"/>
                  </a:cubicBezTo>
                  <a:cubicBezTo>
                    <a:pt x="1655" y="1997"/>
                    <a:pt x="1" y="7048"/>
                    <a:pt x="1170" y="7304"/>
                  </a:cubicBezTo>
                  <a:cubicBezTo>
                    <a:pt x="1231" y="7311"/>
                    <a:pt x="1334" y="7314"/>
                    <a:pt x="1474" y="7314"/>
                  </a:cubicBezTo>
                  <a:cubicBezTo>
                    <a:pt x="3605" y="7314"/>
                    <a:pt x="14474" y="6575"/>
                    <a:pt x="20701" y="6575"/>
                  </a:cubicBezTo>
                  <a:cubicBezTo>
                    <a:pt x="22587" y="6575"/>
                    <a:pt x="24047" y="6643"/>
                    <a:pt x="24710" y="6819"/>
                  </a:cubicBezTo>
                  <a:cubicBezTo>
                    <a:pt x="25583" y="6777"/>
                    <a:pt x="35956" y="6161"/>
                    <a:pt x="43031" y="6161"/>
                  </a:cubicBezTo>
                  <a:cubicBezTo>
                    <a:pt x="45430" y="6161"/>
                    <a:pt x="47449" y="6232"/>
                    <a:pt x="48591" y="6420"/>
                  </a:cubicBezTo>
                  <a:cubicBezTo>
                    <a:pt x="49358" y="6190"/>
                    <a:pt x="51815" y="6112"/>
                    <a:pt x="54905" y="6112"/>
                  </a:cubicBezTo>
                  <a:cubicBezTo>
                    <a:pt x="61272" y="6112"/>
                    <a:pt x="70326" y="6441"/>
                    <a:pt x="72810" y="6441"/>
                  </a:cubicBezTo>
                  <a:cubicBezTo>
                    <a:pt x="73159" y="6441"/>
                    <a:pt x="73378" y="6435"/>
                    <a:pt x="73443" y="6420"/>
                  </a:cubicBezTo>
                  <a:cubicBezTo>
                    <a:pt x="73782" y="6340"/>
                    <a:pt x="74524" y="6305"/>
                    <a:pt x="75371" y="6305"/>
                  </a:cubicBezTo>
                  <a:cubicBezTo>
                    <a:pt x="76942" y="6305"/>
                    <a:pt x="78874" y="6424"/>
                    <a:pt x="79263" y="6591"/>
                  </a:cubicBezTo>
                  <a:cubicBezTo>
                    <a:pt x="79697" y="6777"/>
                    <a:pt x="80228" y="6834"/>
                    <a:pt x="80772" y="6834"/>
                  </a:cubicBezTo>
                  <a:cubicBezTo>
                    <a:pt x="81619" y="6834"/>
                    <a:pt x="82497" y="6696"/>
                    <a:pt x="83087" y="6696"/>
                  </a:cubicBezTo>
                  <a:cubicBezTo>
                    <a:pt x="83336" y="6696"/>
                    <a:pt x="83534" y="6721"/>
                    <a:pt x="83657" y="6791"/>
                  </a:cubicBezTo>
                  <a:cubicBezTo>
                    <a:pt x="86176" y="6703"/>
                    <a:pt x="87066" y="6603"/>
                    <a:pt x="88942" y="6603"/>
                  </a:cubicBezTo>
                  <a:cubicBezTo>
                    <a:pt x="91317" y="6603"/>
                    <a:pt x="95273" y="6762"/>
                    <a:pt x="106112" y="7304"/>
                  </a:cubicBezTo>
                  <a:cubicBezTo>
                    <a:pt x="110905" y="7561"/>
                    <a:pt x="109308" y="7476"/>
                    <a:pt x="114044" y="7732"/>
                  </a:cubicBezTo>
                  <a:cubicBezTo>
                    <a:pt x="114506" y="7708"/>
                    <a:pt x="114976" y="7698"/>
                    <a:pt x="115448" y="7698"/>
                  </a:cubicBezTo>
                  <a:cubicBezTo>
                    <a:pt x="119326" y="7698"/>
                    <a:pt x="123418" y="8417"/>
                    <a:pt x="125708" y="8417"/>
                  </a:cubicBezTo>
                  <a:cubicBezTo>
                    <a:pt x="126462" y="8417"/>
                    <a:pt x="127020" y="8339"/>
                    <a:pt x="127311" y="8132"/>
                  </a:cubicBezTo>
                  <a:cubicBezTo>
                    <a:pt x="128567" y="7219"/>
                    <a:pt x="130307" y="3424"/>
                    <a:pt x="129879" y="2454"/>
                  </a:cubicBezTo>
                  <a:cubicBezTo>
                    <a:pt x="129732" y="2136"/>
                    <a:pt x="122277" y="1859"/>
                    <a:pt x="119711" y="1859"/>
                  </a:cubicBezTo>
                  <a:cubicBezTo>
                    <a:pt x="119287" y="1859"/>
                    <a:pt x="118996" y="1867"/>
                    <a:pt x="118894" y="1883"/>
                  </a:cubicBezTo>
                  <a:cubicBezTo>
                    <a:pt x="118845" y="1888"/>
                    <a:pt x="118796" y="1891"/>
                    <a:pt x="118749" y="1891"/>
                  </a:cubicBezTo>
                  <a:cubicBezTo>
                    <a:pt x="118518" y="1891"/>
                    <a:pt x="118314" y="1835"/>
                    <a:pt x="118267" y="1741"/>
                  </a:cubicBezTo>
                  <a:cubicBezTo>
                    <a:pt x="118267" y="1712"/>
                    <a:pt x="118124" y="1712"/>
                    <a:pt x="117839" y="1655"/>
                  </a:cubicBezTo>
                  <a:cubicBezTo>
                    <a:pt x="117211" y="1598"/>
                    <a:pt x="115613" y="1455"/>
                    <a:pt x="113416" y="1313"/>
                  </a:cubicBezTo>
                  <a:cubicBezTo>
                    <a:pt x="109564" y="1027"/>
                    <a:pt x="110363" y="1084"/>
                    <a:pt x="108994" y="999"/>
                  </a:cubicBezTo>
                  <a:cubicBezTo>
                    <a:pt x="108708" y="942"/>
                    <a:pt x="108566" y="942"/>
                    <a:pt x="108566" y="942"/>
                  </a:cubicBezTo>
                  <a:cubicBezTo>
                    <a:pt x="108566" y="886"/>
                    <a:pt x="108445" y="842"/>
                    <a:pt x="108250" y="842"/>
                  </a:cubicBezTo>
                  <a:cubicBezTo>
                    <a:pt x="108146" y="842"/>
                    <a:pt x="108020" y="855"/>
                    <a:pt x="107881" y="885"/>
                  </a:cubicBezTo>
                  <a:cubicBezTo>
                    <a:pt x="107503" y="952"/>
                    <a:pt x="106457" y="981"/>
                    <a:pt x="105040" y="981"/>
                  </a:cubicBezTo>
                  <a:cubicBezTo>
                    <a:pt x="103458" y="981"/>
                    <a:pt x="101413" y="945"/>
                    <a:pt x="99321" y="885"/>
                  </a:cubicBezTo>
                  <a:cubicBezTo>
                    <a:pt x="88631" y="638"/>
                    <a:pt x="88919" y="284"/>
                    <a:pt x="86784" y="284"/>
                  </a:cubicBezTo>
                  <a:cubicBezTo>
                    <a:pt x="86207" y="284"/>
                    <a:pt x="85453" y="310"/>
                    <a:pt x="84256" y="371"/>
                  </a:cubicBezTo>
                  <a:cubicBezTo>
                    <a:pt x="83826" y="390"/>
                    <a:pt x="83289" y="398"/>
                    <a:pt x="82671" y="398"/>
                  </a:cubicBezTo>
                  <a:cubicBezTo>
                    <a:pt x="79306" y="398"/>
                    <a:pt x="73544" y="163"/>
                    <a:pt x="69511" y="163"/>
                  </a:cubicBezTo>
                  <a:cubicBezTo>
                    <a:pt x="68646" y="163"/>
                    <a:pt x="67860" y="174"/>
                    <a:pt x="67194" y="200"/>
                  </a:cubicBezTo>
                  <a:cubicBezTo>
                    <a:pt x="66926" y="211"/>
                    <a:pt x="66717" y="216"/>
                    <a:pt x="66552" y="216"/>
                  </a:cubicBezTo>
                  <a:cubicBezTo>
                    <a:pt x="65451" y="216"/>
                    <a:pt x="66311" y="0"/>
                    <a:pt x="647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60"/>
            <p:cNvSpPr/>
            <p:nvPr/>
          </p:nvSpPr>
          <p:spPr>
            <a:xfrm rot="5400000">
              <a:off x="2230781" y="2705744"/>
              <a:ext cx="3387264" cy="224975"/>
            </a:xfrm>
            <a:custGeom>
              <a:avLst/>
              <a:gdLst/>
              <a:ahLst/>
              <a:cxnLst/>
              <a:rect l="l" t="t" r="r" b="b"/>
              <a:pathLst>
                <a:path w="120265" h="8999" extrusionOk="0">
                  <a:moveTo>
                    <a:pt x="112174" y="1"/>
                  </a:moveTo>
                  <a:cubicBezTo>
                    <a:pt x="111404" y="1"/>
                    <a:pt x="110304" y="38"/>
                    <a:pt x="110021" y="125"/>
                  </a:cubicBezTo>
                  <a:cubicBezTo>
                    <a:pt x="109926" y="144"/>
                    <a:pt x="109831" y="154"/>
                    <a:pt x="109744" y="154"/>
                  </a:cubicBezTo>
                  <a:cubicBezTo>
                    <a:pt x="109571" y="154"/>
                    <a:pt x="109431" y="116"/>
                    <a:pt x="109393" y="40"/>
                  </a:cubicBezTo>
                  <a:cubicBezTo>
                    <a:pt x="109393" y="11"/>
                    <a:pt x="109194" y="11"/>
                    <a:pt x="108965" y="11"/>
                  </a:cubicBezTo>
                  <a:lnTo>
                    <a:pt x="107881" y="11"/>
                  </a:lnTo>
                  <a:cubicBezTo>
                    <a:pt x="105684" y="40"/>
                    <a:pt x="101290" y="382"/>
                    <a:pt x="100263" y="382"/>
                  </a:cubicBezTo>
                  <a:cubicBezTo>
                    <a:pt x="100263" y="302"/>
                    <a:pt x="100182" y="267"/>
                    <a:pt x="100044" y="267"/>
                  </a:cubicBezTo>
                  <a:cubicBezTo>
                    <a:pt x="99937" y="267"/>
                    <a:pt x="99797" y="288"/>
                    <a:pt x="99635" y="325"/>
                  </a:cubicBezTo>
                  <a:cubicBezTo>
                    <a:pt x="99264" y="439"/>
                    <a:pt x="98180" y="582"/>
                    <a:pt x="96725" y="724"/>
                  </a:cubicBezTo>
                  <a:cubicBezTo>
                    <a:pt x="88578" y="1584"/>
                    <a:pt x="85479" y="1734"/>
                    <a:pt x="83631" y="1734"/>
                  </a:cubicBezTo>
                  <a:cubicBezTo>
                    <a:pt x="82646" y="1734"/>
                    <a:pt x="82016" y="1691"/>
                    <a:pt x="81165" y="1691"/>
                  </a:cubicBezTo>
                  <a:cubicBezTo>
                    <a:pt x="80383" y="1691"/>
                    <a:pt x="79414" y="1727"/>
                    <a:pt x="77808" y="1866"/>
                  </a:cubicBezTo>
                  <a:cubicBezTo>
                    <a:pt x="77333" y="1911"/>
                    <a:pt x="76729" y="1929"/>
                    <a:pt x="76032" y="1929"/>
                  </a:cubicBezTo>
                  <a:cubicBezTo>
                    <a:pt x="72450" y="1929"/>
                    <a:pt x="66390" y="1435"/>
                    <a:pt x="62482" y="1435"/>
                  </a:cubicBezTo>
                  <a:cubicBezTo>
                    <a:pt x="62308" y="1435"/>
                    <a:pt x="62138" y="1436"/>
                    <a:pt x="61973" y="1438"/>
                  </a:cubicBezTo>
                  <a:cubicBezTo>
                    <a:pt x="60061" y="1438"/>
                    <a:pt x="61345" y="1238"/>
                    <a:pt x="59747" y="1152"/>
                  </a:cubicBezTo>
                  <a:cubicBezTo>
                    <a:pt x="59063" y="1124"/>
                    <a:pt x="56580" y="1038"/>
                    <a:pt x="53271" y="953"/>
                  </a:cubicBezTo>
                  <a:cubicBezTo>
                    <a:pt x="49961" y="810"/>
                    <a:pt x="45795" y="753"/>
                    <a:pt x="41658" y="753"/>
                  </a:cubicBezTo>
                  <a:cubicBezTo>
                    <a:pt x="37188" y="753"/>
                    <a:pt x="31450" y="842"/>
                    <a:pt x="28070" y="842"/>
                  </a:cubicBezTo>
                  <a:cubicBezTo>
                    <a:pt x="26381" y="842"/>
                    <a:pt x="25280" y="820"/>
                    <a:pt x="25223" y="753"/>
                  </a:cubicBezTo>
                  <a:cubicBezTo>
                    <a:pt x="25196" y="729"/>
                    <a:pt x="25157" y="719"/>
                    <a:pt x="25112" y="719"/>
                  </a:cubicBezTo>
                  <a:cubicBezTo>
                    <a:pt x="24866" y="719"/>
                    <a:pt x="24400" y="1005"/>
                    <a:pt x="24135" y="1005"/>
                  </a:cubicBezTo>
                  <a:cubicBezTo>
                    <a:pt x="24093" y="1005"/>
                    <a:pt x="24056" y="998"/>
                    <a:pt x="24025" y="981"/>
                  </a:cubicBezTo>
                  <a:cubicBezTo>
                    <a:pt x="13411" y="1523"/>
                    <a:pt x="11300" y="1295"/>
                    <a:pt x="6991" y="1723"/>
                  </a:cubicBezTo>
                  <a:cubicBezTo>
                    <a:pt x="6478" y="1780"/>
                    <a:pt x="2112" y="2265"/>
                    <a:pt x="1713" y="2379"/>
                  </a:cubicBezTo>
                  <a:cubicBezTo>
                    <a:pt x="1057" y="2579"/>
                    <a:pt x="743" y="3007"/>
                    <a:pt x="486" y="4148"/>
                  </a:cubicBezTo>
                  <a:cubicBezTo>
                    <a:pt x="1" y="6231"/>
                    <a:pt x="201" y="8999"/>
                    <a:pt x="971" y="8999"/>
                  </a:cubicBezTo>
                  <a:cubicBezTo>
                    <a:pt x="1285" y="8999"/>
                    <a:pt x="2455" y="8599"/>
                    <a:pt x="4195" y="8286"/>
                  </a:cubicBezTo>
                  <a:cubicBezTo>
                    <a:pt x="7794" y="7616"/>
                    <a:pt x="12992" y="7408"/>
                    <a:pt x="16889" y="7408"/>
                  </a:cubicBezTo>
                  <a:cubicBezTo>
                    <a:pt x="19635" y="7408"/>
                    <a:pt x="21734" y="7511"/>
                    <a:pt x="22170" y="7629"/>
                  </a:cubicBezTo>
                  <a:cubicBezTo>
                    <a:pt x="25329" y="7421"/>
                    <a:pt x="33408" y="6865"/>
                    <a:pt x="39240" y="6865"/>
                  </a:cubicBezTo>
                  <a:cubicBezTo>
                    <a:pt x="41414" y="6865"/>
                    <a:pt x="43276" y="6943"/>
                    <a:pt x="44454" y="7144"/>
                  </a:cubicBezTo>
                  <a:cubicBezTo>
                    <a:pt x="44985" y="6991"/>
                    <a:pt x="46301" y="6938"/>
                    <a:pt x="47881" y="6938"/>
                  </a:cubicBezTo>
                  <a:cubicBezTo>
                    <a:pt x="51312" y="6938"/>
                    <a:pt x="55985" y="7191"/>
                    <a:pt x="56552" y="7230"/>
                  </a:cubicBezTo>
                  <a:cubicBezTo>
                    <a:pt x="61380" y="7483"/>
                    <a:pt x="66073" y="7758"/>
                    <a:pt x="67359" y="7758"/>
                  </a:cubicBezTo>
                  <a:cubicBezTo>
                    <a:pt x="67525" y="7758"/>
                    <a:pt x="67634" y="7753"/>
                    <a:pt x="67679" y="7743"/>
                  </a:cubicBezTo>
                  <a:cubicBezTo>
                    <a:pt x="67928" y="7687"/>
                    <a:pt x="68422" y="7663"/>
                    <a:pt x="69016" y="7663"/>
                  </a:cubicBezTo>
                  <a:cubicBezTo>
                    <a:pt x="70536" y="7663"/>
                    <a:pt x="72711" y="7824"/>
                    <a:pt x="73100" y="8029"/>
                  </a:cubicBezTo>
                  <a:cubicBezTo>
                    <a:pt x="73534" y="8235"/>
                    <a:pt x="74071" y="8322"/>
                    <a:pt x="74713" y="8322"/>
                  </a:cubicBezTo>
                  <a:cubicBezTo>
                    <a:pt x="74959" y="8322"/>
                    <a:pt x="75221" y="8309"/>
                    <a:pt x="75497" y="8286"/>
                  </a:cubicBezTo>
                  <a:cubicBezTo>
                    <a:pt x="76000" y="8251"/>
                    <a:pt x="76471" y="8195"/>
                    <a:pt x="76827" y="8195"/>
                  </a:cubicBezTo>
                  <a:cubicBezTo>
                    <a:pt x="77058" y="8195"/>
                    <a:pt x="77240" y="8218"/>
                    <a:pt x="77352" y="8286"/>
                  </a:cubicBezTo>
                  <a:cubicBezTo>
                    <a:pt x="93216" y="7230"/>
                    <a:pt x="106055" y="6402"/>
                    <a:pt x="106055" y="6402"/>
                  </a:cubicBezTo>
                  <a:cubicBezTo>
                    <a:pt x="107282" y="6174"/>
                    <a:pt x="108566" y="6089"/>
                    <a:pt x="109821" y="6031"/>
                  </a:cubicBezTo>
                  <a:cubicBezTo>
                    <a:pt x="110449" y="6031"/>
                    <a:pt x="111048" y="6031"/>
                    <a:pt x="111619" y="6089"/>
                  </a:cubicBezTo>
                  <a:cubicBezTo>
                    <a:pt x="111904" y="6117"/>
                    <a:pt x="112190" y="6117"/>
                    <a:pt x="112475" y="6146"/>
                  </a:cubicBezTo>
                  <a:cubicBezTo>
                    <a:pt x="114044" y="6317"/>
                    <a:pt x="115128" y="6545"/>
                    <a:pt x="116298" y="6574"/>
                  </a:cubicBezTo>
                  <a:cubicBezTo>
                    <a:pt x="116481" y="6583"/>
                    <a:pt x="116652" y="6588"/>
                    <a:pt x="116813" y="6588"/>
                  </a:cubicBezTo>
                  <a:cubicBezTo>
                    <a:pt x="118110" y="6588"/>
                    <a:pt x="118739" y="6245"/>
                    <a:pt x="119323" y="4976"/>
                  </a:cubicBezTo>
                  <a:cubicBezTo>
                    <a:pt x="120264" y="3036"/>
                    <a:pt x="119751" y="896"/>
                    <a:pt x="119380" y="239"/>
                  </a:cubicBezTo>
                  <a:cubicBezTo>
                    <a:pt x="119362" y="212"/>
                    <a:pt x="119321" y="202"/>
                    <a:pt x="119254" y="202"/>
                  </a:cubicBezTo>
                  <a:cubicBezTo>
                    <a:pt x="119110" y="202"/>
                    <a:pt x="118847" y="248"/>
                    <a:pt x="118438" y="268"/>
                  </a:cubicBezTo>
                  <a:cubicBezTo>
                    <a:pt x="118297" y="275"/>
                    <a:pt x="118135" y="278"/>
                    <a:pt x="117954" y="278"/>
                  </a:cubicBezTo>
                  <a:cubicBezTo>
                    <a:pt x="117368" y="278"/>
                    <a:pt x="116586" y="241"/>
                    <a:pt x="115671" y="154"/>
                  </a:cubicBezTo>
                  <a:cubicBezTo>
                    <a:pt x="113730" y="11"/>
                    <a:pt x="113531" y="11"/>
                    <a:pt x="112760" y="11"/>
                  </a:cubicBezTo>
                  <a:cubicBezTo>
                    <a:pt x="112619" y="4"/>
                    <a:pt x="112412" y="1"/>
                    <a:pt x="112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60"/>
            <p:cNvSpPr/>
            <p:nvPr/>
          </p:nvSpPr>
          <p:spPr>
            <a:xfrm rot="5400000">
              <a:off x="-738690" y="2675168"/>
              <a:ext cx="3513705" cy="199575"/>
            </a:xfrm>
            <a:custGeom>
              <a:avLst/>
              <a:gdLst/>
              <a:ahLst/>
              <a:cxnLst/>
              <a:rect l="l" t="t" r="r" b="b"/>
              <a:pathLst>
                <a:path w="116812" h="7983" extrusionOk="0">
                  <a:moveTo>
                    <a:pt x="76448" y="61"/>
                  </a:moveTo>
                  <a:cubicBezTo>
                    <a:pt x="76092" y="61"/>
                    <a:pt x="75755" y="69"/>
                    <a:pt x="75440" y="86"/>
                  </a:cubicBezTo>
                  <a:cubicBezTo>
                    <a:pt x="73385" y="172"/>
                    <a:pt x="67165" y="1"/>
                    <a:pt x="59690" y="1114"/>
                  </a:cubicBezTo>
                  <a:cubicBezTo>
                    <a:pt x="59224" y="1179"/>
                    <a:pt x="58953" y="1202"/>
                    <a:pt x="58784" y="1202"/>
                  </a:cubicBezTo>
                  <a:cubicBezTo>
                    <a:pt x="58394" y="1202"/>
                    <a:pt x="58537" y="1082"/>
                    <a:pt x="58081" y="1082"/>
                  </a:cubicBezTo>
                  <a:cubicBezTo>
                    <a:pt x="57956" y="1082"/>
                    <a:pt x="57787" y="1091"/>
                    <a:pt x="57550" y="1114"/>
                  </a:cubicBezTo>
                  <a:cubicBezTo>
                    <a:pt x="55753" y="1285"/>
                    <a:pt x="53498" y="1399"/>
                    <a:pt x="51644" y="1399"/>
                  </a:cubicBezTo>
                  <a:cubicBezTo>
                    <a:pt x="46759" y="1375"/>
                    <a:pt x="44949" y="307"/>
                    <a:pt x="35978" y="307"/>
                  </a:cubicBezTo>
                  <a:cubicBezTo>
                    <a:pt x="34154" y="307"/>
                    <a:pt x="32034" y="351"/>
                    <a:pt x="29531" y="457"/>
                  </a:cubicBezTo>
                  <a:cubicBezTo>
                    <a:pt x="27392" y="559"/>
                    <a:pt x="25761" y="647"/>
                    <a:pt x="24973" y="647"/>
                  </a:cubicBezTo>
                  <a:cubicBezTo>
                    <a:pt x="24658" y="647"/>
                    <a:pt x="24477" y="633"/>
                    <a:pt x="24453" y="600"/>
                  </a:cubicBezTo>
                  <a:cubicBezTo>
                    <a:pt x="24434" y="577"/>
                    <a:pt x="24405" y="568"/>
                    <a:pt x="24368" y="568"/>
                  </a:cubicBezTo>
                  <a:cubicBezTo>
                    <a:pt x="24160" y="568"/>
                    <a:pt x="23705" y="880"/>
                    <a:pt x="23443" y="880"/>
                  </a:cubicBezTo>
                  <a:cubicBezTo>
                    <a:pt x="23404" y="880"/>
                    <a:pt x="23369" y="873"/>
                    <a:pt x="23340" y="857"/>
                  </a:cubicBezTo>
                  <a:cubicBezTo>
                    <a:pt x="20911" y="1110"/>
                    <a:pt x="17272" y="1475"/>
                    <a:pt x="14390" y="1475"/>
                  </a:cubicBezTo>
                  <a:cubicBezTo>
                    <a:pt x="14021" y="1475"/>
                    <a:pt x="13665" y="1469"/>
                    <a:pt x="13325" y="1456"/>
                  </a:cubicBezTo>
                  <a:cubicBezTo>
                    <a:pt x="10244" y="1370"/>
                    <a:pt x="4195" y="486"/>
                    <a:pt x="3824" y="429"/>
                  </a:cubicBezTo>
                  <a:cubicBezTo>
                    <a:pt x="3428" y="345"/>
                    <a:pt x="3103" y="296"/>
                    <a:pt x="2825" y="296"/>
                  </a:cubicBezTo>
                  <a:cubicBezTo>
                    <a:pt x="2063" y="296"/>
                    <a:pt x="1657" y="667"/>
                    <a:pt x="1113" y="1713"/>
                  </a:cubicBezTo>
                  <a:cubicBezTo>
                    <a:pt x="828" y="2283"/>
                    <a:pt x="543" y="2997"/>
                    <a:pt x="372" y="3710"/>
                  </a:cubicBezTo>
                  <a:cubicBezTo>
                    <a:pt x="1" y="5108"/>
                    <a:pt x="1" y="6421"/>
                    <a:pt x="429" y="6563"/>
                  </a:cubicBezTo>
                  <a:cubicBezTo>
                    <a:pt x="685" y="6592"/>
                    <a:pt x="1827" y="6563"/>
                    <a:pt x="3567" y="6677"/>
                  </a:cubicBezTo>
                  <a:cubicBezTo>
                    <a:pt x="5850" y="6820"/>
                    <a:pt x="9245" y="7305"/>
                    <a:pt x="12127" y="7505"/>
                  </a:cubicBezTo>
                  <a:cubicBezTo>
                    <a:pt x="12814" y="7548"/>
                    <a:pt x="13600" y="7563"/>
                    <a:pt x="14421" y="7563"/>
                  </a:cubicBezTo>
                  <a:cubicBezTo>
                    <a:pt x="16421" y="7563"/>
                    <a:pt x="18634" y="7473"/>
                    <a:pt x="20164" y="7473"/>
                  </a:cubicBezTo>
                  <a:cubicBezTo>
                    <a:pt x="20924" y="7473"/>
                    <a:pt x="21515" y="7495"/>
                    <a:pt x="21828" y="7562"/>
                  </a:cubicBezTo>
                  <a:cubicBezTo>
                    <a:pt x="25880" y="7065"/>
                    <a:pt x="31167" y="6372"/>
                    <a:pt x="36462" y="6372"/>
                  </a:cubicBezTo>
                  <a:cubicBezTo>
                    <a:pt x="37244" y="6372"/>
                    <a:pt x="38026" y="6388"/>
                    <a:pt x="38804" y="6421"/>
                  </a:cubicBezTo>
                  <a:cubicBezTo>
                    <a:pt x="40659" y="6506"/>
                    <a:pt x="42200" y="6706"/>
                    <a:pt x="43027" y="6934"/>
                  </a:cubicBezTo>
                  <a:cubicBezTo>
                    <a:pt x="43190" y="6880"/>
                    <a:pt x="43445" y="6860"/>
                    <a:pt x="43791" y="6860"/>
                  </a:cubicBezTo>
                  <a:cubicBezTo>
                    <a:pt x="43991" y="6860"/>
                    <a:pt x="44221" y="6867"/>
                    <a:pt x="44482" y="6877"/>
                  </a:cubicBezTo>
                  <a:cubicBezTo>
                    <a:pt x="44853" y="6934"/>
                    <a:pt x="45224" y="6963"/>
                    <a:pt x="45652" y="6991"/>
                  </a:cubicBezTo>
                  <a:cubicBezTo>
                    <a:pt x="46137" y="7077"/>
                    <a:pt x="46622" y="7105"/>
                    <a:pt x="47193" y="7162"/>
                  </a:cubicBezTo>
                  <a:cubicBezTo>
                    <a:pt x="48925" y="7366"/>
                    <a:pt x="51065" y="7468"/>
                    <a:pt x="52999" y="7468"/>
                  </a:cubicBezTo>
                  <a:cubicBezTo>
                    <a:pt x="53773" y="7468"/>
                    <a:pt x="54513" y="7452"/>
                    <a:pt x="55182" y="7419"/>
                  </a:cubicBezTo>
                  <a:cubicBezTo>
                    <a:pt x="58035" y="7305"/>
                    <a:pt x="65710" y="6706"/>
                    <a:pt x="66053" y="6563"/>
                  </a:cubicBezTo>
                  <a:cubicBezTo>
                    <a:pt x="66452" y="6421"/>
                    <a:pt x="67593" y="6249"/>
                    <a:pt x="68706" y="6221"/>
                  </a:cubicBezTo>
                  <a:cubicBezTo>
                    <a:pt x="68917" y="6196"/>
                    <a:pt x="69332" y="6177"/>
                    <a:pt x="69765" y="6177"/>
                  </a:cubicBezTo>
                  <a:cubicBezTo>
                    <a:pt x="70328" y="6177"/>
                    <a:pt x="70922" y="6210"/>
                    <a:pt x="71131" y="6306"/>
                  </a:cubicBezTo>
                  <a:cubicBezTo>
                    <a:pt x="71478" y="6472"/>
                    <a:pt x="71899" y="6524"/>
                    <a:pt x="72335" y="6524"/>
                  </a:cubicBezTo>
                  <a:cubicBezTo>
                    <a:pt x="73110" y="6524"/>
                    <a:pt x="73934" y="6358"/>
                    <a:pt x="74476" y="6358"/>
                  </a:cubicBezTo>
                  <a:cubicBezTo>
                    <a:pt x="74682" y="6358"/>
                    <a:pt x="74848" y="6382"/>
                    <a:pt x="74955" y="6449"/>
                  </a:cubicBezTo>
                  <a:cubicBezTo>
                    <a:pt x="76464" y="6381"/>
                    <a:pt x="77550" y="6350"/>
                    <a:pt x="78441" y="6350"/>
                  </a:cubicBezTo>
                  <a:cubicBezTo>
                    <a:pt x="80178" y="6350"/>
                    <a:pt x="81173" y="6470"/>
                    <a:pt x="83115" y="6677"/>
                  </a:cubicBezTo>
                  <a:cubicBezTo>
                    <a:pt x="90208" y="7440"/>
                    <a:pt x="91883" y="7982"/>
                    <a:pt x="94579" y="7982"/>
                  </a:cubicBezTo>
                  <a:cubicBezTo>
                    <a:pt x="96318" y="7982"/>
                    <a:pt x="98483" y="7757"/>
                    <a:pt x="102802" y="7220"/>
                  </a:cubicBezTo>
                  <a:cubicBezTo>
                    <a:pt x="103943" y="6934"/>
                    <a:pt x="105113" y="6792"/>
                    <a:pt x="106255" y="6792"/>
                  </a:cubicBezTo>
                  <a:cubicBezTo>
                    <a:pt x="106351" y="6790"/>
                    <a:pt x="106448" y="6789"/>
                    <a:pt x="106546" y="6789"/>
                  </a:cubicBezTo>
                  <a:cubicBezTo>
                    <a:pt x="108655" y="6789"/>
                    <a:pt x="111075" y="7178"/>
                    <a:pt x="112697" y="7178"/>
                  </a:cubicBezTo>
                  <a:cubicBezTo>
                    <a:pt x="113450" y="7178"/>
                    <a:pt x="114031" y="7094"/>
                    <a:pt x="114329" y="6849"/>
                  </a:cubicBezTo>
                  <a:cubicBezTo>
                    <a:pt x="115528" y="5850"/>
                    <a:pt x="116811" y="2027"/>
                    <a:pt x="116383" y="1085"/>
                  </a:cubicBezTo>
                  <a:cubicBezTo>
                    <a:pt x="116355" y="971"/>
                    <a:pt x="115784" y="942"/>
                    <a:pt x="114928" y="885"/>
                  </a:cubicBezTo>
                  <a:cubicBezTo>
                    <a:pt x="114632" y="866"/>
                    <a:pt x="111250" y="709"/>
                    <a:pt x="108797" y="709"/>
                  </a:cubicBezTo>
                  <a:cubicBezTo>
                    <a:pt x="107704" y="709"/>
                    <a:pt x="106795" y="740"/>
                    <a:pt x="106426" y="828"/>
                  </a:cubicBezTo>
                  <a:cubicBezTo>
                    <a:pt x="106331" y="847"/>
                    <a:pt x="106236" y="857"/>
                    <a:pt x="106149" y="857"/>
                  </a:cubicBezTo>
                  <a:cubicBezTo>
                    <a:pt x="105976" y="857"/>
                    <a:pt x="105836" y="819"/>
                    <a:pt x="105798" y="743"/>
                  </a:cubicBezTo>
                  <a:cubicBezTo>
                    <a:pt x="105798" y="714"/>
                    <a:pt x="105655" y="714"/>
                    <a:pt x="105370" y="714"/>
                  </a:cubicBezTo>
                  <a:cubicBezTo>
                    <a:pt x="104428" y="714"/>
                    <a:pt x="103287" y="743"/>
                    <a:pt x="101090" y="1000"/>
                  </a:cubicBezTo>
                  <a:cubicBezTo>
                    <a:pt x="100691" y="1028"/>
                    <a:pt x="97267" y="1427"/>
                    <a:pt x="96839" y="1427"/>
                  </a:cubicBezTo>
                  <a:cubicBezTo>
                    <a:pt x="96825" y="1370"/>
                    <a:pt x="96760" y="1342"/>
                    <a:pt x="96661" y="1342"/>
                  </a:cubicBezTo>
                  <a:cubicBezTo>
                    <a:pt x="96561" y="1342"/>
                    <a:pt x="96425" y="1370"/>
                    <a:pt x="96268" y="1427"/>
                  </a:cubicBezTo>
                  <a:cubicBezTo>
                    <a:pt x="95741" y="1625"/>
                    <a:pt x="94521" y="1705"/>
                    <a:pt x="93635" y="1705"/>
                  </a:cubicBezTo>
                  <a:cubicBezTo>
                    <a:pt x="93371" y="1705"/>
                    <a:pt x="93136" y="1697"/>
                    <a:pt x="92959" y="1684"/>
                  </a:cubicBezTo>
                  <a:cubicBezTo>
                    <a:pt x="88180" y="1288"/>
                    <a:pt x="80860" y="61"/>
                    <a:pt x="76448" y="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0"/>
            <p:cNvSpPr/>
            <p:nvPr/>
          </p:nvSpPr>
          <p:spPr>
            <a:xfrm>
              <a:off x="918375" y="4322125"/>
              <a:ext cx="3118496" cy="189750"/>
            </a:xfrm>
            <a:custGeom>
              <a:avLst/>
              <a:gdLst/>
              <a:ahLst/>
              <a:cxnLst/>
              <a:rect l="l" t="t" r="r" b="b"/>
              <a:pathLst>
                <a:path w="130878" h="7590" extrusionOk="0">
                  <a:moveTo>
                    <a:pt x="108635" y="0"/>
                  </a:moveTo>
                  <a:cubicBezTo>
                    <a:pt x="108534" y="0"/>
                    <a:pt x="108413" y="10"/>
                    <a:pt x="108280" y="29"/>
                  </a:cubicBezTo>
                  <a:cubicBezTo>
                    <a:pt x="107244" y="244"/>
                    <a:pt x="100302" y="365"/>
                    <a:pt x="95289" y="365"/>
                  </a:cubicBezTo>
                  <a:cubicBezTo>
                    <a:pt x="92985" y="365"/>
                    <a:pt x="91089" y="340"/>
                    <a:pt x="90362" y="286"/>
                  </a:cubicBezTo>
                  <a:cubicBezTo>
                    <a:pt x="89141" y="203"/>
                    <a:pt x="88375" y="161"/>
                    <a:pt x="87614" y="161"/>
                  </a:cubicBezTo>
                  <a:cubicBezTo>
                    <a:pt x="86792" y="161"/>
                    <a:pt x="85976" y="210"/>
                    <a:pt x="84598" y="314"/>
                  </a:cubicBezTo>
                  <a:cubicBezTo>
                    <a:pt x="81288" y="571"/>
                    <a:pt x="71816" y="343"/>
                    <a:pt x="67450" y="685"/>
                  </a:cubicBezTo>
                  <a:cubicBezTo>
                    <a:pt x="67091" y="710"/>
                    <a:pt x="66836" y="720"/>
                    <a:pt x="66651" y="720"/>
                  </a:cubicBezTo>
                  <a:cubicBezTo>
                    <a:pt x="65863" y="720"/>
                    <a:pt x="66346" y="536"/>
                    <a:pt x="65380" y="536"/>
                  </a:cubicBezTo>
                  <a:cubicBezTo>
                    <a:pt x="65278" y="536"/>
                    <a:pt x="65161" y="538"/>
                    <a:pt x="65025" y="542"/>
                  </a:cubicBezTo>
                  <a:cubicBezTo>
                    <a:pt x="56845" y="802"/>
                    <a:pt x="50748" y="1334"/>
                    <a:pt x="40749" y="1334"/>
                  </a:cubicBezTo>
                  <a:cubicBezTo>
                    <a:pt x="38646" y="1334"/>
                    <a:pt x="36371" y="1310"/>
                    <a:pt x="33868" y="1256"/>
                  </a:cubicBezTo>
                  <a:cubicBezTo>
                    <a:pt x="30615" y="1170"/>
                    <a:pt x="28447" y="1056"/>
                    <a:pt x="28333" y="970"/>
                  </a:cubicBezTo>
                  <a:cubicBezTo>
                    <a:pt x="28307" y="930"/>
                    <a:pt x="28260" y="913"/>
                    <a:pt x="28197" y="913"/>
                  </a:cubicBezTo>
                  <a:cubicBezTo>
                    <a:pt x="27960" y="913"/>
                    <a:pt x="27508" y="1147"/>
                    <a:pt x="27226" y="1147"/>
                  </a:cubicBezTo>
                  <a:cubicBezTo>
                    <a:pt x="27168" y="1147"/>
                    <a:pt x="27117" y="1137"/>
                    <a:pt x="27077" y="1113"/>
                  </a:cubicBezTo>
                  <a:lnTo>
                    <a:pt x="8902" y="1113"/>
                  </a:lnTo>
                  <a:cubicBezTo>
                    <a:pt x="6677" y="1113"/>
                    <a:pt x="5079" y="1113"/>
                    <a:pt x="4680" y="1056"/>
                  </a:cubicBezTo>
                  <a:cubicBezTo>
                    <a:pt x="4352" y="1011"/>
                    <a:pt x="4085" y="988"/>
                    <a:pt x="3861" y="988"/>
                  </a:cubicBezTo>
                  <a:cubicBezTo>
                    <a:pt x="3382" y="988"/>
                    <a:pt x="3097" y="1090"/>
                    <a:pt x="2825" y="1284"/>
                  </a:cubicBezTo>
                  <a:cubicBezTo>
                    <a:pt x="1769" y="2026"/>
                    <a:pt x="0" y="7105"/>
                    <a:pt x="1199" y="7333"/>
                  </a:cubicBezTo>
                  <a:cubicBezTo>
                    <a:pt x="1299" y="7350"/>
                    <a:pt x="1495" y="7357"/>
                    <a:pt x="1774" y="7357"/>
                  </a:cubicBezTo>
                  <a:cubicBezTo>
                    <a:pt x="2447" y="7357"/>
                    <a:pt x="3606" y="7316"/>
                    <a:pt x="5079" y="7276"/>
                  </a:cubicBezTo>
                  <a:cubicBezTo>
                    <a:pt x="6472" y="7232"/>
                    <a:pt x="10875" y="7123"/>
                    <a:pt x="15204" y="7123"/>
                  </a:cubicBezTo>
                  <a:cubicBezTo>
                    <a:pt x="19388" y="7123"/>
                    <a:pt x="23504" y="7225"/>
                    <a:pt x="24766" y="7590"/>
                  </a:cubicBezTo>
                  <a:cubicBezTo>
                    <a:pt x="32973" y="7454"/>
                    <a:pt x="39012" y="7339"/>
                    <a:pt x="43134" y="7339"/>
                  </a:cubicBezTo>
                  <a:cubicBezTo>
                    <a:pt x="45962" y="7339"/>
                    <a:pt x="47887" y="7393"/>
                    <a:pt x="48990" y="7533"/>
                  </a:cubicBezTo>
                  <a:cubicBezTo>
                    <a:pt x="50074" y="7190"/>
                    <a:pt x="59747" y="6819"/>
                    <a:pt x="62029" y="6762"/>
                  </a:cubicBezTo>
                  <a:cubicBezTo>
                    <a:pt x="67850" y="6677"/>
                    <a:pt x="73556" y="6734"/>
                    <a:pt x="73956" y="6620"/>
                  </a:cubicBezTo>
                  <a:cubicBezTo>
                    <a:pt x="74412" y="6506"/>
                    <a:pt x="75710" y="6449"/>
                    <a:pt x="76969" y="6449"/>
                  </a:cubicBezTo>
                  <a:cubicBezTo>
                    <a:pt x="78228" y="6449"/>
                    <a:pt x="79448" y="6506"/>
                    <a:pt x="79748" y="6620"/>
                  </a:cubicBezTo>
                  <a:cubicBezTo>
                    <a:pt x="80145" y="6779"/>
                    <a:pt x="80618" y="6831"/>
                    <a:pt x="81107" y="6831"/>
                  </a:cubicBezTo>
                  <a:cubicBezTo>
                    <a:pt x="82064" y="6831"/>
                    <a:pt x="83080" y="6630"/>
                    <a:pt x="83704" y="6630"/>
                  </a:cubicBezTo>
                  <a:cubicBezTo>
                    <a:pt x="83905" y="6630"/>
                    <a:pt x="84065" y="6650"/>
                    <a:pt x="84170" y="6705"/>
                  </a:cubicBezTo>
                  <a:cubicBezTo>
                    <a:pt x="88108" y="6423"/>
                    <a:pt x="88450" y="6314"/>
                    <a:pt x="92343" y="6314"/>
                  </a:cubicBezTo>
                  <a:cubicBezTo>
                    <a:pt x="94346" y="6314"/>
                    <a:pt x="97289" y="6343"/>
                    <a:pt x="102146" y="6391"/>
                  </a:cubicBezTo>
                  <a:cubicBezTo>
                    <a:pt x="105284" y="6420"/>
                    <a:pt x="114700" y="6563"/>
                    <a:pt x="114700" y="6563"/>
                  </a:cubicBezTo>
                  <a:cubicBezTo>
                    <a:pt x="115611" y="6476"/>
                    <a:pt x="116557" y="6443"/>
                    <a:pt x="117507" y="6443"/>
                  </a:cubicBezTo>
                  <a:cubicBezTo>
                    <a:pt x="120650" y="6443"/>
                    <a:pt x="123834" y="6806"/>
                    <a:pt x="125913" y="6806"/>
                  </a:cubicBezTo>
                  <a:cubicBezTo>
                    <a:pt x="126946" y="6806"/>
                    <a:pt x="127706" y="6716"/>
                    <a:pt x="128053" y="6449"/>
                  </a:cubicBezTo>
                  <a:cubicBezTo>
                    <a:pt x="129251" y="5536"/>
                    <a:pt x="130877" y="1655"/>
                    <a:pt x="130392" y="714"/>
                  </a:cubicBezTo>
                  <a:cubicBezTo>
                    <a:pt x="130317" y="518"/>
                    <a:pt x="127406" y="449"/>
                    <a:pt x="124592" y="449"/>
                  </a:cubicBezTo>
                  <a:cubicBezTo>
                    <a:pt x="122081" y="449"/>
                    <a:pt x="119648" y="504"/>
                    <a:pt x="119379" y="571"/>
                  </a:cubicBezTo>
                  <a:cubicBezTo>
                    <a:pt x="119303" y="586"/>
                    <a:pt x="119226" y="593"/>
                    <a:pt x="119154" y="593"/>
                  </a:cubicBezTo>
                  <a:cubicBezTo>
                    <a:pt x="118957" y="593"/>
                    <a:pt x="118793" y="540"/>
                    <a:pt x="118751" y="457"/>
                  </a:cubicBezTo>
                  <a:cubicBezTo>
                    <a:pt x="118694" y="428"/>
                    <a:pt x="113929" y="229"/>
                    <a:pt x="113844" y="229"/>
                  </a:cubicBezTo>
                  <a:cubicBezTo>
                    <a:pt x="109963" y="114"/>
                    <a:pt x="110791" y="143"/>
                    <a:pt x="109393" y="114"/>
                  </a:cubicBezTo>
                  <a:lnTo>
                    <a:pt x="108965" y="114"/>
                  </a:lnTo>
                  <a:cubicBezTo>
                    <a:pt x="108965" y="38"/>
                    <a:pt x="108838" y="0"/>
                    <a:pt x="1086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 name="Google Shape;1017;p60"/>
          <p:cNvGrpSpPr/>
          <p:nvPr/>
        </p:nvGrpSpPr>
        <p:grpSpPr>
          <a:xfrm>
            <a:off x="3514683" y="1807562"/>
            <a:ext cx="363939" cy="481288"/>
            <a:chOff x="3275661" y="2407037"/>
            <a:chExt cx="363939" cy="481288"/>
          </a:xfrm>
        </p:grpSpPr>
        <p:sp>
          <p:nvSpPr>
            <p:cNvPr id="1018" name="Google Shape;1018;p60"/>
            <p:cNvSpPr/>
            <p:nvPr/>
          </p:nvSpPr>
          <p:spPr>
            <a:xfrm rot="-213312">
              <a:off x="3282918" y="2415287"/>
              <a:ext cx="273601" cy="242755"/>
            </a:xfrm>
            <a:custGeom>
              <a:avLst/>
              <a:gdLst/>
              <a:ahLst/>
              <a:cxnLst/>
              <a:rect l="l" t="t" r="r" b="b"/>
              <a:pathLst>
                <a:path w="14378" h="12910" extrusionOk="0">
                  <a:moveTo>
                    <a:pt x="13677" y="1"/>
                  </a:moveTo>
                  <a:cubicBezTo>
                    <a:pt x="13610" y="1"/>
                    <a:pt x="13510" y="34"/>
                    <a:pt x="13410" y="67"/>
                  </a:cubicBezTo>
                  <a:cubicBezTo>
                    <a:pt x="13343" y="101"/>
                    <a:pt x="13243" y="201"/>
                    <a:pt x="13176" y="267"/>
                  </a:cubicBezTo>
                  <a:cubicBezTo>
                    <a:pt x="12176" y="1168"/>
                    <a:pt x="11108" y="2002"/>
                    <a:pt x="10107" y="2869"/>
                  </a:cubicBezTo>
                  <a:cubicBezTo>
                    <a:pt x="9941" y="3036"/>
                    <a:pt x="9740" y="3203"/>
                    <a:pt x="9574" y="3370"/>
                  </a:cubicBezTo>
                  <a:cubicBezTo>
                    <a:pt x="8840" y="4170"/>
                    <a:pt x="8039" y="4837"/>
                    <a:pt x="7172" y="5505"/>
                  </a:cubicBezTo>
                  <a:cubicBezTo>
                    <a:pt x="6905" y="5671"/>
                    <a:pt x="6672" y="5872"/>
                    <a:pt x="6438" y="6072"/>
                  </a:cubicBezTo>
                  <a:cubicBezTo>
                    <a:pt x="5337" y="7239"/>
                    <a:pt x="4103" y="8340"/>
                    <a:pt x="2869" y="9374"/>
                  </a:cubicBezTo>
                  <a:cubicBezTo>
                    <a:pt x="2268" y="9874"/>
                    <a:pt x="1735" y="10408"/>
                    <a:pt x="1268" y="10942"/>
                  </a:cubicBezTo>
                  <a:cubicBezTo>
                    <a:pt x="934" y="11342"/>
                    <a:pt x="601" y="11709"/>
                    <a:pt x="267" y="12143"/>
                  </a:cubicBezTo>
                  <a:cubicBezTo>
                    <a:pt x="200" y="12209"/>
                    <a:pt x="100" y="12343"/>
                    <a:pt x="67" y="12476"/>
                  </a:cubicBezTo>
                  <a:cubicBezTo>
                    <a:pt x="0" y="12676"/>
                    <a:pt x="200" y="12910"/>
                    <a:pt x="434" y="12877"/>
                  </a:cubicBezTo>
                  <a:cubicBezTo>
                    <a:pt x="534" y="12877"/>
                    <a:pt x="567" y="12843"/>
                    <a:pt x="667" y="12843"/>
                  </a:cubicBezTo>
                  <a:cubicBezTo>
                    <a:pt x="1168" y="12576"/>
                    <a:pt x="1668" y="12343"/>
                    <a:pt x="2068" y="11976"/>
                  </a:cubicBezTo>
                  <a:cubicBezTo>
                    <a:pt x="3102" y="11042"/>
                    <a:pt x="4203" y="10141"/>
                    <a:pt x="5237" y="9207"/>
                  </a:cubicBezTo>
                  <a:lnTo>
                    <a:pt x="6872" y="7706"/>
                  </a:lnTo>
                  <a:cubicBezTo>
                    <a:pt x="7405" y="7172"/>
                    <a:pt x="7939" y="6672"/>
                    <a:pt x="8573" y="6205"/>
                  </a:cubicBezTo>
                  <a:cubicBezTo>
                    <a:pt x="9173" y="5805"/>
                    <a:pt x="9707" y="5304"/>
                    <a:pt x="10241" y="4737"/>
                  </a:cubicBezTo>
                  <a:cubicBezTo>
                    <a:pt x="11008" y="3970"/>
                    <a:pt x="11875" y="3236"/>
                    <a:pt x="12743" y="2536"/>
                  </a:cubicBezTo>
                  <a:cubicBezTo>
                    <a:pt x="13243" y="2135"/>
                    <a:pt x="13710" y="1668"/>
                    <a:pt x="14110" y="1201"/>
                  </a:cubicBezTo>
                  <a:cubicBezTo>
                    <a:pt x="14210" y="1068"/>
                    <a:pt x="14344" y="968"/>
                    <a:pt x="14377" y="835"/>
                  </a:cubicBezTo>
                  <a:cubicBezTo>
                    <a:pt x="14377" y="434"/>
                    <a:pt x="14144" y="34"/>
                    <a:pt x="13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60"/>
            <p:cNvSpPr/>
            <p:nvPr/>
          </p:nvSpPr>
          <p:spPr>
            <a:xfrm rot="958424">
              <a:off x="3356467" y="2624519"/>
              <a:ext cx="266878" cy="119276"/>
            </a:xfrm>
            <a:custGeom>
              <a:avLst/>
              <a:gdLst/>
              <a:ahLst/>
              <a:cxnLst/>
              <a:rect l="l" t="t" r="r" b="b"/>
              <a:pathLst>
                <a:path w="10675" h="4771" extrusionOk="0">
                  <a:moveTo>
                    <a:pt x="9674" y="0"/>
                  </a:moveTo>
                  <a:cubicBezTo>
                    <a:pt x="9507" y="67"/>
                    <a:pt x="9207" y="100"/>
                    <a:pt x="8973" y="167"/>
                  </a:cubicBezTo>
                  <a:cubicBezTo>
                    <a:pt x="6805" y="968"/>
                    <a:pt x="4637" y="1668"/>
                    <a:pt x="2535" y="2636"/>
                  </a:cubicBezTo>
                  <a:cubicBezTo>
                    <a:pt x="1835" y="2969"/>
                    <a:pt x="1134" y="3403"/>
                    <a:pt x="400" y="3770"/>
                  </a:cubicBezTo>
                  <a:cubicBezTo>
                    <a:pt x="334" y="3803"/>
                    <a:pt x="234" y="3836"/>
                    <a:pt x="200" y="3937"/>
                  </a:cubicBezTo>
                  <a:cubicBezTo>
                    <a:pt x="33" y="4103"/>
                    <a:pt x="0" y="4303"/>
                    <a:pt x="67" y="4470"/>
                  </a:cubicBezTo>
                  <a:cubicBezTo>
                    <a:pt x="167" y="4637"/>
                    <a:pt x="367" y="4770"/>
                    <a:pt x="567" y="4737"/>
                  </a:cubicBezTo>
                  <a:cubicBezTo>
                    <a:pt x="701" y="4737"/>
                    <a:pt x="767" y="4670"/>
                    <a:pt x="901" y="4637"/>
                  </a:cubicBezTo>
                  <a:cubicBezTo>
                    <a:pt x="1735" y="4337"/>
                    <a:pt x="2569" y="4003"/>
                    <a:pt x="3402" y="3736"/>
                  </a:cubicBezTo>
                  <a:cubicBezTo>
                    <a:pt x="4870" y="3169"/>
                    <a:pt x="6338" y="2602"/>
                    <a:pt x="7739" y="2069"/>
                  </a:cubicBezTo>
                  <a:cubicBezTo>
                    <a:pt x="8106" y="1935"/>
                    <a:pt x="8506" y="1768"/>
                    <a:pt x="8873" y="1635"/>
                  </a:cubicBezTo>
                  <a:cubicBezTo>
                    <a:pt x="9207" y="1501"/>
                    <a:pt x="9540" y="1401"/>
                    <a:pt x="9907" y="1401"/>
                  </a:cubicBezTo>
                  <a:cubicBezTo>
                    <a:pt x="10041" y="1401"/>
                    <a:pt x="10107" y="1335"/>
                    <a:pt x="10241" y="1301"/>
                  </a:cubicBezTo>
                  <a:cubicBezTo>
                    <a:pt x="10508" y="1235"/>
                    <a:pt x="10674" y="934"/>
                    <a:pt x="10674" y="668"/>
                  </a:cubicBezTo>
                  <a:cubicBezTo>
                    <a:pt x="10674" y="434"/>
                    <a:pt x="10441" y="167"/>
                    <a:pt x="10174" y="100"/>
                  </a:cubicBezTo>
                  <a:cubicBezTo>
                    <a:pt x="10074" y="0"/>
                    <a:pt x="9907" y="0"/>
                    <a:pt x="96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60"/>
            <p:cNvSpPr/>
            <p:nvPr/>
          </p:nvSpPr>
          <p:spPr>
            <a:xfrm>
              <a:off x="3340200" y="2778225"/>
              <a:ext cx="299400" cy="110100"/>
            </a:xfrm>
            <a:custGeom>
              <a:avLst/>
              <a:gdLst/>
              <a:ahLst/>
              <a:cxnLst/>
              <a:rect l="l" t="t" r="r" b="b"/>
              <a:pathLst>
                <a:path w="11976" h="4404" extrusionOk="0">
                  <a:moveTo>
                    <a:pt x="701" y="0"/>
                  </a:moveTo>
                  <a:cubicBezTo>
                    <a:pt x="401" y="0"/>
                    <a:pt x="201" y="34"/>
                    <a:pt x="67" y="267"/>
                  </a:cubicBezTo>
                  <a:cubicBezTo>
                    <a:pt x="0" y="434"/>
                    <a:pt x="0" y="634"/>
                    <a:pt x="134" y="768"/>
                  </a:cubicBezTo>
                  <a:cubicBezTo>
                    <a:pt x="201" y="868"/>
                    <a:pt x="334" y="968"/>
                    <a:pt x="401" y="1034"/>
                  </a:cubicBezTo>
                  <a:cubicBezTo>
                    <a:pt x="901" y="1235"/>
                    <a:pt x="1468" y="1435"/>
                    <a:pt x="1969" y="1602"/>
                  </a:cubicBezTo>
                  <a:cubicBezTo>
                    <a:pt x="2302" y="1735"/>
                    <a:pt x="2636" y="1802"/>
                    <a:pt x="3003" y="1868"/>
                  </a:cubicBezTo>
                  <a:cubicBezTo>
                    <a:pt x="4337" y="2135"/>
                    <a:pt x="5638" y="2569"/>
                    <a:pt x="6872" y="2969"/>
                  </a:cubicBezTo>
                  <a:cubicBezTo>
                    <a:pt x="7906" y="3336"/>
                    <a:pt x="9007" y="3603"/>
                    <a:pt x="10074" y="3903"/>
                  </a:cubicBezTo>
                  <a:cubicBezTo>
                    <a:pt x="10341" y="3970"/>
                    <a:pt x="10541" y="4037"/>
                    <a:pt x="10741" y="4170"/>
                  </a:cubicBezTo>
                  <a:cubicBezTo>
                    <a:pt x="11175" y="4404"/>
                    <a:pt x="11709" y="4103"/>
                    <a:pt x="11876" y="3670"/>
                  </a:cubicBezTo>
                  <a:cubicBezTo>
                    <a:pt x="11976" y="3369"/>
                    <a:pt x="11842" y="3036"/>
                    <a:pt x="11542" y="2869"/>
                  </a:cubicBezTo>
                  <a:lnTo>
                    <a:pt x="11175" y="2736"/>
                  </a:lnTo>
                  <a:cubicBezTo>
                    <a:pt x="9407" y="2369"/>
                    <a:pt x="7706" y="1768"/>
                    <a:pt x="6005" y="1235"/>
                  </a:cubicBezTo>
                  <a:cubicBezTo>
                    <a:pt x="4370" y="701"/>
                    <a:pt x="2702" y="334"/>
                    <a:pt x="1035" y="34"/>
                  </a:cubicBezTo>
                  <a:cubicBezTo>
                    <a:pt x="901" y="34"/>
                    <a:pt x="768" y="34"/>
                    <a:pt x="7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1" name="Google Shape;1021;p60"/>
          <p:cNvGrpSpPr/>
          <p:nvPr/>
        </p:nvGrpSpPr>
        <p:grpSpPr>
          <a:xfrm rot="1278911">
            <a:off x="1140495" y="1318523"/>
            <a:ext cx="654536" cy="655141"/>
            <a:chOff x="1194475" y="1437425"/>
            <a:chExt cx="654532" cy="655137"/>
          </a:xfrm>
        </p:grpSpPr>
        <p:grpSp>
          <p:nvGrpSpPr>
            <p:cNvPr id="1022" name="Google Shape;1022;p60"/>
            <p:cNvGrpSpPr/>
            <p:nvPr/>
          </p:nvGrpSpPr>
          <p:grpSpPr>
            <a:xfrm>
              <a:off x="1323473" y="1482473"/>
              <a:ext cx="525534" cy="610090"/>
              <a:chOff x="1323473" y="1482473"/>
              <a:chExt cx="525534" cy="610090"/>
            </a:xfrm>
          </p:grpSpPr>
          <p:sp>
            <p:nvSpPr>
              <p:cNvPr id="1023" name="Google Shape;1023;p60"/>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60"/>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5" name="Google Shape;1025;p60"/>
            <p:cNvSpPr/>
            <p:nvPr/>
          </p:nvSpPr>
          <p:spPr>
            <a:xfrm>
              <a:off x="1194475" y="1437425"/>
              <a:ext cx="258600" cy="280333"/>
            </a:xfrm>
            <a:custGeom>
              <a:avLst/>
              <a:gdLst/>
              <a:ahLst/>
              <a:cxnLst/>
              <a:rect l="l" t="t" r="r" b="b"/>
              <a:pathLst>
                <a:path w="6723" h="7288" extrusionOk="0">
                  <a:moveTo>
                    <a:pt x="3436" y="1253"/>
                  </a:moveTo>
                  <a:lnTo>
                    <a:pt x="4203" y="2588"/>
                  </a:lnTo>
                  <a:cubicBezTo>
                    <a:pt x="3803" y="2688"/>
                    <a:pt x="3369" y="2821"/>
                    <a:pt x="2969" y="2921"/>
                  </a:cubicBezTo>
                  <a:cubicBezTo>
                    <a:pt x="3103" y="2354"/>
                    <a:pt x="3269" y="1820"/>
                    <a:pt x="3436" y="1253"/>
                  </a:cubicBezTo>
                  <a:close/>
                  <a:moveTo>
                    <a:pt x="2235" y="3822"/>
                  </a:moveTo>
                  <a:cubicBezTo>
                    <a:pt x="2235" y="3922"/>
                    <a:pt x="2169" y="3955"/>
                    <a:pt x="2169" y="4022"/>
                  </a:cubicBezTo>
                  <a:cubicBezTo>
                    <a:pt x="2002" y="3989"/>
                    <a:pt x="1902" y="3922"/>
                    <a:pt x="1802" y="3922"/>
                  </a:cubicBezTo>
                  <a:cubicBezTo>
                    <a:pt x="1935" y="3855"/>
                    <a:pt x="2068" y="3855"/>
                    <a:pt x="2235" y="3822"/>
                  </a:cubicBezTo>
                  <a:close/>
                  <a:moveTo>
                    <a:pt x="4570" y="3155"/>
                  </a:moveTo>
                  <a:cubicBezTo>
                    <a:pt x="4604" y="3255"/>
                    <a:pt x="4637" y="3288"/>
                    <a:pt x="4670" y="3355"/>
                  </a:cubicBezTo>
                  <a:lnTo>
                    <a:pt x="3803" y="4355"/>
                  </a:lnTo>
                  <a:cubicBezTo>
                    <a:pt x="3803" y="4422"/>
                    <a:pt x="3770" y="4422"/>
                    <a:pt x="3770" y="4456"/>
                  </a:cubicBezTo>
                  <a:cubicBezTo>
                    <a:pt x="3403" y="4355"/>
                    <a:pt x="3002" y="4289"/>
                    <a:pt x="2669" y="4155"/>
                  </a:cubicBezTo>
                  <a:lnTo>
                    <a:pt x="2802" y="3655"/>
                  </a:lnTo>
                  <a:cubicBezTo>
                    <a:pt x="3403" y="3522"/>
                    <a:pt x="3970" y="3355"/>
                    <a:pt x="4570" y="3155"/>
                  </a:cubicBezTo>
                  <a:close/>
                  <a:moveTo>
                    <a:pt x="4971" y="3922"/>
                  </a:moveTo>
                  <a:cubicBezTo>
                    <a:pt x="5137" y="4189"/>
                    <a:pt x="5304" y="4489"/>
                    <a:pt x="5504" y="4822"/>
                  </a:cubicBezTo>
                  <a:cubicBezTo>
                    <a:pt x="5137" y="4756"/>
                    <a:pt x="4770" y="4689"/>
                    <a:pt x="4403" y="4622"/>
                  </a:cubicBezTo>
                  <a:cubicBezTo>
                    <a:pt x="4570" y="4355"/>
                    <a:pt x="4770" y="4155"/>
                    <a:pt x="4971" y="3922"/>
                  </a:cubicBezTo>
                  <a:close/>
                  <a:moveTo>
                    <a:pt x="2469" y="4923"/>
                  </a:moveTo>
                  <a:cubicBezTo>
                    <a:pt x="2736" y="4989"/>
                    <a:pt x="2969" y="5023"/>
                    <a:pt x="3169" y="5123"/>
                  </a:cubicBezTo>
                  <a:cubicBezTo>
                    <a:pt x="2902" y="5490"/>
                    <a:pt x="2602" y="5857"/>
                    <a:pt x="2235" y="6257"/>
                  </a:cubicBezTo>
                  <a:cubicBezTo>
                    <a:pt x="2302" y="5790"/>
                    <a:pt x="2402" y="5323"/>
                    <a:pt x="2469" y="4923"/>
                  </a:cubicBezTo>
                  <a:close/>
                  <a:moveTo>
                    <a:pt x="3528" y="0"/>
                  </a:moveTo>
                  <a:cubicBezTo>
                    <a:pt x="3477" y="0"/>
                    <a:pt x="3427" y="25"/>
                    <a:pt x="3403" y="86"/>
                  </a:cubicBezTo>
                  <a:cubicBezTo>
                    <a:pt x="3336" y="119"/>
                    <a:pt x="3336" y="186"/>
                    <a:pt x="3303" y="253"/>
                  </a:cubicBezTo>
                  <a:cubicBezTo>
                    <a:pt x="3136" y="319"/>
                    <a:pt x="3069" y="486"/>
                    <a:pt x="3103" y="686"/>
                  </a:cubicBezTo>
                  <a:cubicBezTo>
                    <a:pt x="2769" y="1453"/>
                    <a:pt x="2569" y="2254"/>
                    <a:pt x="2335" y="3021"/>
                  </a:cubicBezTo>
                  <a:cubicBezTo>
                    <a:pt x="1668" y="3155"/>
                    <a:pt x="1001" y="3288"/>
                    <a:pt x="401" y="3421"/>
                  </a:cubicBezTo>
                  <a:cubicBezTo>
                    <a:pt x="100" y="3455"/>
                    <a:pt x="0" y="3955"/>
                    <a:pt x="301" y="4089"/>
                  </a:cubicBezTo>
                  <a:cubicBezTo>
                    <a:pt x="834" y="4322"/>
                    <a:pt x="1401" y="4522"/>
                    <a:pt x="1935" y="4756"/>
                  </a:cubicBezTo>
                  <a:cubicBezTo>
                    <a:pt x="1768" y="5490"/>
                    <a:pt x="1635" y="6190"/>
                    <a:pt x="1568" y="6957"/>
                  </a:cubicBezTo>
                  <a:cubicBezTo>
                    <a:pt x="1521" y="7122"/>
                    <a:pt x="1657" y="7288"/>
                    <a:pt x="1812" y="7288"/>
                  </a:cubicBezTo>
                  <a:cubicBezTo>
                    <a:pt x="1876" y="7288"/>
                    <a:pt x="1943" y="7259"/>
                    <a:pt x="2002" y="7191"/>
                  </a:cubicBezTo>
                  <a:cubicBezTo>
                    <a:pt x="2636" y="6624"/>
                    <a:pt x="3236" y="5923"/>
                    <a:pt x="3803" y="5256"/>
                  </a:cubicBezTo>
                  <a:cubicBezTo>
                    <a:pt x="4570" y="5423"/>
                    <a:pt x="5337" y="5590"/>
                    <a:pt x="6138" y="5690"/>
                  </a:cubicBezTo>
                  <a:cubicBezTo>
                    <a:pt x="6170" y="5696"/>
                    <a:pt x="6201" y="5699"/>
                    <a:pt x="6231" y="5699"/>
                  </a:cubicBezTo>
                  <a:cubicBezTo>
                    <a:pt x="6519" y="5699"/>
                    <a:pt x="6723" y="5428"/>
                    <a:pt x="6572" y="5156"/>
                  </a:cubicBezTo>
                  <a:cubicBezTo>
                    <a:pt x="6238" y="4522"/>
                    <a:pt x="5838" y="3955"/>
                    <a:pt x="5504" y="3321"/>
                  </a:cubicBezTo>
                  <a:cubicBezTo>
                    <a:pt x="5804" y="2988"/>
                    <a:pt x="6138" y="2621"/>
                    <a:pt x="6438" y="2287"/>
                  </a:cubicBezTo>
                  <a:cubicBezTo>
                    <a:pt x="6603" y="2068"/>
                    <a:pt x="6429" y="1736"/>
                    <a:pt x="6214" y="1736"/>
                  </a:cubicBezTo>
                  <a:cubicBezTo>
                    <a:pt x="6167" y="1736"/>
                    <a:pt x="6119" y="1751"/>
                    <a:pt x="6071" y="1787"/>
                  </a:cubicBezTo>
                  <a:cubicBezTo>
                    <a:pt x="5738" y="1987"/>
                    <a:pt x="5337" y="2187"/>
                    <a:pt x="4937" y="2321"/>
                  </a:cubicBezTo>
                  <a:lnTo>
                    <a:pt x="3836" y="419"/>
                  </a:lnTo>
                  <a:cubicBezTo>
                    <a:pt x="3803" y="319"/>
                    <a:pt x="3770" y="286"/>
                    <a:pt x="3670" y="253"/>
                  </a:cubicBezTo>
                  <a:lnTo>
                    <a:pt x="3670" y="186"/>
                  </a:lnTo>
                  <a:cubicBezTo>
                    <a:pt x="3712" y="79"/>
                    <a:pt x="3619" y="0"/>
                    <a:pt x="35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1"/>
                                        </p:tgtEl>
                                        <p:attrNameLst>
                                          <p:attrName>style.visibility</p:attrName>
                                        </p:attrNameLst>
                                      </p:cBhvr>
                                      <p:to>
                                        <p:strVal val="visible"/>
                                      </p:to>
                                    </p:set>
                                    <p:animEffect transition="in" filter="fade">
                                      <p:cBhvr>
                                        <p:cTn id="7" dur="1000"/>
                                        <p:tgtEl>
                                          <p:spTgt spid="1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flipH="1">
            <a:off x="2245420" y="495018"/>
            <a:ext cx="6898580" cy="577800"/>
          </a:xfrm>
        </p:spPr>
        <p:txBody>
          <a:bodyPr>
            <a:normAutofit fontScale="90000"/>
          </a:bodyPr>
          <a:lstStyle/>
          <a:p>
            <a:r>
              <a:rPr lang="en-US" dirty="0"/>
              <a:t>The main differences between our school and all the other schools of Greece</a:t>
            </a:r>
            <a:endParaRPr lang="el-GR" dirty="0"/>
          </a:p>
        </p:txBody>
      </p:sp>
      <p:sp>
        <p:nvSpPr>
          <p:cNvPr id="3" name="Subtitle 2"/>
          <p:cNvSpPr>
            <a:spLocks noGrp="1"/>
          </p:cNvSpPr>
          <p:nvPr>
            <p:ph type="subTitle" idx="1"/>
          </p:nvPr>
        </p:nvSpPr>
        <p:spPr>
          <a:xfrm flipH="1">
            <a:off x="373380" y="1155224"/>
            <a:ext cx="8915400" cy="612615"/>
          </a:xfrm>
        </p:spPr>
        <p:txBody>
          <a:bodyPr>
            <a:noAutofit/>
          </a:bodyPr>
          <a:lstStyle/>
          <a:p>
            <a:r>
              <a:rPr lang="en-US" sz="2000" dirty="0">
                <a:latin typeface="Gaegu" panose="020B0604020202020204" charset="0"/>
                <a:ea typeface="Gaegu" panose="020B0604020202020204" charset="0"/>
              </a:rPr>
              <a:t>Our school provides a rich academic environment combined with extracurricular activities, ensuring a well-rounded education for students.</a:t>
            </a:r>
            <a:endParaRPr lang="el-GR" sz="2000" dirty="0">
              <a:ea typeface="Gaegu" panose="020B0604020202020204" charset="0"/>
            </a:endParaRPr>
          </a:p>
        </p:txBody>
      </p:sp>
      <p:pic>
        <p:nvPicPr>
          <p:cNvPr id="1028" name="Picture 4" descr="https://lh7-rt.googleusercontent.com/docsz/AD_4nXf-SIUD2ex2PIveQH7gGRiwAJEsriDKW8hz2Xq2n-ynzlG7qrZYMLZHZTxJWvrVPcc8gV7pEsd2AUt7OiD1AJaws66vBJ9nbfUIp4w8-WA-_Wn9BYROy_gwOGR2EJw3mFkb2hqIv_pZ_5rvbcOSduk?key=Lrjc1wTVuEwHBPsJhor6f2oV"/>
          <p:cNvPicPr>
            <a:picLocks noChangeAspect="1" noChangeArrowheads="1"/>
          </p:cNvPicPr>
          <p:nvPr/>
        </p:nvPicPr>
        <p:blipFill rotWithShape="1">
          <a:blip r:embed="rId2">
            <a:extLst>
              <a:ext uri="{28A0092B-C50C-407E-A947-70E740481C1C}">
                <a14:useLocalDpi xmlns:a14="http://schemas.microsoft.com/office/drawing/2010/main" val="0"/>
              </a:ext>
            </a:extLst>
          </a:blip>
          <a:srcRect l="-1447" t="-24324" r="1447" b="24324"/>
          <a:stretch/>
        </p:blipFill>
        <p:spPr bwMode="auto">
          <a:xfrm>
            <a:off x="68580" y="1514872"/>
            <a:ext cx="8832590" cy="2432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45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Admission Process:</a:t>
            </a:r>
            <a:br>
              <a:rPr lang="en-US" dirty="0"/>
            </a:br>
            <a:br>
              <a:rPr lang="en-US" dirty="0"/>
            </a:br>
            <a:r>
              <a:rPr lang="en-US" sz="2700" dirty="0"/>
              <a:t>To enter our school, students must pass entrance exams. These exams take place every April and are open to 12-year-old students. Our school offers secondary education and maintains high academic standards.</a:t>
            </a:r>
            <a:endParaRPr lang="el-GR" sz="2700" dirty="0"/>
          </a:p>
        </p:txBody>
      </p:sp>
      <p:pic>
        <p:nvPicPr>
          <p:cNvPr id="4" name="Picture 3">
            <a:hlinkClick r:id="rId2"/>
          </p:cNvPr>
          <p:cNvPicPr>
            <a:picLocks noChangeAspect="1"/>
          </p:cNvPicPr>
          <p:nvPr/>
        </p:nvPicPr>
        <p:blipFill>
          <a:blip r:embed="rId3"/>
          <a:stretch>
            <a:fillRect/>
          </a:stretch>
        </p:blipFill>
        <p:spPr>
          <a:xfrm flipH="1">
            <a:off x="2794196" y="3091259"/>
            <a:ext cx="3256084" cy="1540659"/>
          </a:xfrm>
          <a:prstGeom prst="rect">
            <a:avLst/>
          </a:prstGeom>
        </p:spPr>
      </p:pic>
      <p:sp>
        <p:nvSpPr>
          <p:cNvPr id="6" name="Right Arrow 5"/>
          <p:cNvSpPr/>
          <p:nvPr/>
        </p:nvSpPr>
        <p:spPr>
          <a:xfrm>
            <a:off x="1325880" y="356764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link</a:t>
            </a:r>
            <a:endParaRPr lang="el-GR" dirty="0"/>
          </a:p>
        </p:txBody>
      </p:sp>
    </p:spTree>
    <p:extLst>
      <p:ext uri="{BB962C8B-B14F-4D97-AF65-F5344CB8AC3E}">
        <p14:creationId xmlns:p14="http://schemas.microsoft.com/office/powerpoint/2010/main" val="2997103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4" name="Google Shape;1034;p61"/>
          <p:cNvSpPr txBox="1">
            <a:spLocks noGrp="1"/>
          </p:cNvSpPr>
          <p:nvPr>
            <p:ph type="title" idx="4"/>
          </p:nvPr>
        </p:nvSpPr>
        <p:spPr>
          <a:xfrm>
            <a:off x="623400" y="445025"/>
            <a:ext cx="7800600" cy="572700"/>
          </a:xfrm>
          <a:prstGeom prst="rect">
            <a:avLst/>
          </a:prstGeom>
        </p:spPr>
        <p:txBody>
          <a:bodyPr spcFirstLastPara="1" wrap="square" lIns="91425" tIns="91425" rIns="91425" bIns="91425" anchor="t" anchorCtr="0">
            <a:noAutofit/>
          </a:bodyPr>
          <a:lstStyle/>
          <a:p>
            <a:pPr lvl="0">
              <a:buSzPts val="990"/>
            </a:pPr>
            <a:r>
              <a:rPr lang="en-US" dirty="0"/>
              <a:t>1st Year of Secondary Education:</a:t>
            </a:r>
            <a:endParaRPr dirty="0"/>
          </a:p>
        </p:txBody>
      </p:sp>
      <p:sp>
        <p:nvSpPr>
          <p:cNvPr id="3" name="Subtitle 2"/>
          <p:cNvSpPr>
            <a:spLocks noGrp="1"/>
          </p:cNvSpPr>
          <p:nvPr>
            <p:ph type="subTitle" idx="1"/>
          </p:nvPr>
        </p:nvSpPr>
        <p:spPr>
          <a:xfrm>
            <a:off x="2065020" y="995412"/>
            <a:ext cx="5234940" cy="4015740"/>
          </a:xfrm>
        </p:spPr>
        <p:txBody>
          <a:bodyPr>
            <a:noAutofit/>
          </a:bodyPr>
          <a:lstStyle/>
          <a:p>
            <a:pPr algn="l"/>
            <a:r>
              <a:rPr lang="en-US" sz="2000" dirty="0">
                <a:latin typeface="Gaegu" panose="020B0604020202020204" charset="0"/>
                <a:ea typeface="Gaegu" panose="020B0604020202020204" charset="0"/>
              </a:rPr>
              <a:t>Ancient Greek Language (2h)</a:t>
            </a:r>
            <a:endParaRPr lang="el-GR" sz="2000" dirty="0">
              <a:ea typeface="Gaegu" panose="020B0604020202020204" charset="0"/>
            </a:endParaRPr>
          </a:p>
          <a:p>
            <a:pPr algn="l"/>
            <a:r>
              <a:rPr lang="en-US" sz="2000" dirty="0">
                <a:latin typeface="Gaegu" panose="020B0604020202020204" charset="0"/>
                <a:ea typeface="Gaegu" panose="020B0604020202020204" charset="0"/>
              </a:rPr>
              <a:t>Epic poetry(Odyssey) (2h)</a:t>
            </a:r>
            <a:endParaRPr lang="el-GR" sz="2000" dirty="0">
              <a:ea typeface="Gaegu" panose="020B0604020202020204" charset="0"/>
            </a:endParaRPr>
          </a:p>
          <a:p>
            <a:pPr algn="l"/>
            <a:r>
              <a:rPr lang="en-US" sz="2000" dirty="0">
                <a:latin typeface="Gaegu" panose="020B0604020202020204" charset="0"/>
                <a:ea typeface="Gaegu" panose="020B0604020202020204" charset="0"/>
              </a:rPr>
              <a:t>Modern Greek Language (3h)</a:t>
            </a:r>
            <a:endParaRPr lang="el-GR" sz="2000" dirty="0">
              <a:ea typeface="Gaegu" panose="020B0604020202020204" charset="0"/>
            </a:endParaRPr>
          </a:p>
          <a:p>
            <a:pPr algn="l"/>
            <a:r>
              <a:rPr lang="en-US" sz="2000" dirty="0">
                <a:latin typeface="Gaegu" panose="020B0604020202020204" charset="0"/>
                <a:ea typeface="Gaegu" panose="020B0604020202020204" charset="0"/>
              </a:rPr>
              <a:t>Modern Greek Literature (2h)</a:t>
            </a:r>
            <a:endParaRPr lang="el-GR" sz="2000" dirty="0">
              <a:ea typeface="Gaegu" panose="020B0604020202020204" charset="0"/>
            </a:endParaRPr>
          </a:p>
          <a:p>
            <a:pPr algn="l"/>
            <a:r>
              <a:rPr lang="en-US" sz="2000" dirty="0">
                <a:latin typeface="Gaegu" panose="020B0604020202020204" charset="0"/>
                <a:ea typeface="Gaegu" panose="020B0604020202020204" charset="0"/>
              </a:rPr>
              <a:t>History (2h)</a:t>
            </a:r>
            <a:endParaRPr lang="el-GR" sz="2000" dirty="0">
              <a:ea typeface="Gaegu" panose="020B0604020202020204" charset="0"/>
            </a:endParaRPr>
          </a:p>
          <a:p>
            <a:pPr algn="l"/>
            <a:r>
              <a:rPr lang="en-US" sz="2000" dirty="0">
                <a:latin typeface="Gaegu" panose="020B0604020202020204" charset="0"/>
                <a:ea typeface="Gaegu" panose="020B0604020202020204" charset="0"/>
              </a:rPr>
              <a:t>Mathematics (4h)</a:t>
            </a:r>
            <a:endParaRPr lang="el-GR" sz="2000" dirty="0">
              <a:ea typeface="Gaegu" panose="020B0604020202020204" charset="0"/>
            </a:endParaRPr>
          </a:p>
          <a:p>
            <a:pPr algn="l"/>
            <a:r>
              <a:rPr lang="en-US" sz="2000" dirty="0">
                <a:latin typeface="Gaegu" panose="020B0604020202020204" charset="0"/>
                <a:ea typeface="Gaegu" panose="020B0604020202020204" charset="0"/>
              </a:rPr>
              <a:t>Physics (1h)</a:t>
            </a:r>
            <a:endParaRPr lang="el-GR" sz="2000" dirty="0">
              <a:ea typeface="Gaegu" panose="020B0604020202020204" charset="0"/>
            </a:endParaRPr>
          </a:p>
          <a:p>
            <a:pPr algn="l"/>
            <a:r>
              <a:rPr lang="en-US" sz="2000" dirty="0">
                <a:latin typeface="Gaegu" panose="020B0604020202020204" charset="0"/>
                <a:ea typeface="Gaegu" panose="020B0604020202020204" charset="0"/>
              </a:rPr>
              <a:t>Biology (1h)</a:t>
            </a:r>
            <a:endParaRPr lang="el-GR" sz="2000" dirty="0">
              <a:ea typeface="Gaegu" panose="020B0604020202020204" charset="0"/>
            </a:endParaRPr>
          </a:p>
          <a:p>
            <a:pPr algn="l"/>
            <a:r>
              <a:rPr lang="en-US" sz="2000" dirty="0">
                <a:latin typeface="Gaegu" panose="020B0604020202020204" charset="0"/>
                <a:ea typeface="Gaegu" panose="020B0604020202020204" charset="0"/>
              </a:rPr>
              <a:t>Geography (2h)</a:t>
            </a:r>
            <a:endParaRPr lang="el-GR" sz="2000" dirty="0">
              <a:ea typeface="Gaegu" panose="020B0604020202020204" charset="0"/>
            </a:endParaRPr>
          </a:p>
          <a:p>
            <a:pPr algn="l"/>
            <a:r>
              <a:rPr lang="en-US" sz="2000" dirty="0">
                <a:latin typeface="Gaegu" panose="020B0604020202020204" charset="0"/>
                <a:ea typeface="Gaegu" panose="020B0604020202020204" charset="0"/>
              </a:rPr>
              <a:t>Religious Studies (2h)</a:t>
            </a:r>
            <a:endParaRPr lang="el-GR" sz="2000" dirty="0">
              <a:ea typeface="Gaegu" panose="020B0604020202020204" charset="0"/>
            </a:endParaRPr>
          </a:p>
          <a:p>
            <a:pPr algn="l"/>
            <a:r>
              <a:rPr lang="en-US" sz="2000" dirty="0">
                <a:latin typeface="Gaegu" panose="020B0604020202020204" charset="0"/>
                <a:ea typeface="Gaegu" panose="020B0604020202020204" charset="0"/>
              </a:rPr>
              <a:t>Technology (1h)</a:t>
            </a:r>
          </a:p>
          <a:p>
            <a:endParaRPr lang="el-GR" sz="2000" dirty="0">
              <a:ea typeface="Gaegu" panose="020B0604020202020204" charset="0"/>
            </a:endParaRPr>
          </a:p>
        </p:txBody>
      </p:sp>
      <p:sp>
        <p:nvSpPr>
          <p:cNvPr id="4" name="TextBox 3"/>
          <p:cNvSpPr txBox="1"/>
          <p:nvPr/>
        </p:nvSpPr>
        <p:spPr>
          <a:xfrm>
            <a:off x="5680710" y="1341714"/>
            <a:ext cx="3238500" cy="3785652"/>
          </a:xfrm>
          <a:prstGeom prst="rect">
            <a:avLst/>
          </a:prstGeom>
          <a:noFill/>
        </p:spPr>
        <p:txBody>
          <a:bodyPr wrap="square" rtlCol="0">
            <a:spAutoFit/>
          </a:bodyPr>
          <a:lstStyle/>
          <a:p>
            <a:r>
              <a:rPr lang="en-US" sz="2000" dirty="0">
                <a:solidFill>
                  <a:schemeClr val="bg2"/>
                </a:solidFill>
                <a:latin typeface="Gaegu" panose="020B0604020202020204" charset="0"/>
                <a:ea typeface="Gaegu" panose="020B0604020202020204" charset="0"/>
              </a:rPr>
              <a:t>Information Technology (2h)</a:t>
            </a:r>
          </a:p>
          <a:p>
            <a:r>
              <a:rPr lang="en-US" sz="2000" dirty="0">
                <a:solidFill>
                  <a:schemeClr val="bg2"/>
                </a:solidFill>
                <a:latin typeface="Gaegu" panose="020B0604020202020204" charset="0"/>
                <a:ea typeface="Gaegu" panose="020B0604020202020204" charset="0"/>
              </a:rPr>
              <a:t>Home Economics (1h)</a:t>
            </a:r>
          </a:p>
          <a:p>
            <a:r>
              <a:rPr lang="en-US" sz="2000" dirty="0">
                <a:solidFill>
                  <a:schemeClr val="bg2"/>
                </a:solidFill>
                <a:latin typeface="Gaegu" panose="020B0604020202020204" charset="0"/>
                <a:ea typeface="Gaegu" panose="020B0604020202020204" charset="0"/>
              </a:rPr>
              <a:t>English (3h) (2h from the ministry's book + 1h KPG, a test book created by our school)</a:t>
            </a:r>
          </a:p>
          <a:p>
            <a:r>
              <a:rPr lang="en-US" sz="2000" dirty="0">
                <a:solidFill>
                  <a:schemeClr val="bg2"/>
                </a:solidFill>
                <a:latin typeface="Gaegu" panose="020B0604020202020204" charset="0"/>
                <a:ea typeface="Gaegu" panose="020B0604020202020204" charset="0"/>
              </a:rPr>
              <a:t>French or German (2h)</a:t>
            </a:r>
          </a:p>
          <a:p>
            <a:r>
              <a:rPr lang="en-US" sz="2000" dirty="0">
                <a:solidFill>
                  <a:schemeClr val="bg2"/>
                </a:solidFill>
                <a:latin typeface="Gaegu" panose="020B0604020202020204" charset="0"/>
                <a:ea typeface="Gaegu" panose="020B0604020202020204" charset="0"/>
              </a:rPr>
              <a:t>Gymnastics(2h)</a:t>
            </a:r>
          </a:p>
          <a:p>
            <a:r>
              <a:rPr lang="en-US" sz="2000" dirty="0">
                <a:solidFill>
                  <a:schemeClr val="bg2"/>
                </a:solidFill>
                <a:latin typeface="Gaegu" panose="020B0604020202020204" charset="0"/>
                <a:ea typeface="Gaegu" panose="020B0604020202020204" charset="0"/>
              </a:rPr>
              <a:t>Music(1h)</a:t>
            </a:r>
          </a:p>
          <a:p>
            <a:r>
              <a:rPr lang="en-US" sz="2000" dirty="0">
                <a:solidFill>
                  <a:schemeClr val="bg2"/>
                </a:solidFill>
                <a:latin typeface="Gaegu" panose="020B0604020202020204" charset="0"/>
                <a:ea typeface="Gaegu" panose="020B0604020202020204" charset="0"/>
              </a:rPr>
              <a:t>Art lab(1h)</a:t>
            </a:r>
          </a:p>
          <a:p>
            <a:r>
              <a:rPr lang="en-US" sz="2000" dirty="0">
                <a:solidFill>
                  <a:schemeClr val="bg2"/>
                </a:solidFill>
                <a:latin typeface="Gaegu" panose="020B0604020202020204" charset="0"/>
                <a:ea typeface="Gaegu" panose="020B0604020202020204" charset="0"/>
              </a:rPr>
              <a:t>Skills workshops(1h)</a:t>
            </a:r>
          </a:p>
          <a:p>
            <a:endParaRPr lang="en-US" sz="2000" dirty="0">
              <a:solidFill>
                <a:schemeClr val="bg2"/>
              </a:solidFill>
              <a:latin typeface="Gaegu" panose="020B0604020202020204" charset="0"/>
              <a:ea typeface="Gaegu" panose="020B0604020202020204" charset="0"/>
            </a:endParaRPr>
          </a:p>
        </p:txBody>
      </p:sp>
      <p:cxnSp>
        <p:nvCxnSpPr>
          <p:cNvPr id="6" name="Straight Connector 5"/>
          <p:cNvCxnSpPr/>
          <p:nvPr/>
        </p:nvCxnSpPr>
        <p:spPr>
          <a:xfrm>
            <a:off x="5680710" y="1150013"/>
            <a:ext cx="0" cy="353728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993" y="469846"/>
            <a:ext cx="3590400" cy="1153800"/>
          </a:xfrm>
        </p:spPr>
        <p:txBody>
          <a:bodyPr>
            <a:normAutofit fontScale="90000"/>
          </a:bodyPr>
          <a:lstStyle/>
          <a:p>
            <a:r>
              <a:rPr lang="en-US" dirty="0"/>
              <a:t>2nd class of secondary education:</a:t>
            </a:r>
            <a:br>
              <a:rPr lang="en-US" dirty="0"/>
            </a:br>
            <a:endParaRPr lang="el-GR" dirty="0"/>
          </a:p>
        </p:txBody>
      </p:sp>
      <p:sp>
        <p:nvSpPr>
          <p:cNvPr id="3" name="Subtitle 2"/>
          <p:cNvSpPr>
            <a:spLocks noGrp="1"/>
          </p:cNvSpPr>
          <p:nvPr>
            <p:ph type="subTitle" idx="1"/>
          </p:nvPr>
        </p:nvSpPr>
        <p:spPr>
          <a:xfrm flipH="1">
            <a:off x="4571995" y="190756"/>
            <a:ext cx="4053841" cy="5028568"/>
          </a:xfrm>
        </p:spPr>
        <p:txBody>
          <a:bodyPr>
            <a:normAutofit fontScale="92500" lnSpcReduction="10000"/>
          </a:bodyPr>
          <a:lstStyle/>
          <a:p>
            <a:r>
              <a:rPr lang="en-US" sz="2000" dirty="0">
                <a:latin typeface="Gaegu" panose="020B0604020202020204" charset="0"/>
                <a:ea typeface="Gaegu" panose="020B0604020202020204" charset="0"/>
              </a:rPr>
              <a:t>Ancient Greek language (2h)</a:t>
            </a:r>
          </a:p>
          <a:p>
            <a:r>
              <a:rPr lang="en-US" sz="2000" dirty="0">
                <a:latin typeface="Gaegu" panose="020B0604020202020204" charset="0"/>
                <a:ea typeface="Gaegu" panose="020B0604020202020204" charset="0"/>
              </a:rPr>
              <a:t>Epic poetry</a:t>
            </a:r>
            <a:r>
              <a:rPr lang="el-GR" sz="2000" dirty="0">
                <a:latin typeface="Gaegu" panose="020B0604020202020204" charset="0"/>
                <a:ea typeface="Gaegu" panose="020B0604020202020204" charset="0"/>
              </a:rPr>
              <a:t> </a:t>
            </a:r>
            <a:r>
              <a:rPr lang="en-US" sz="2000" dirty="0">
                <a:latin typeface="Gaegu" panose="020B0604020202020204" charset="0"/>
                <a:ea typeface="Gaegu" panose="020B0604020202020204" charset="0"/>
              </a:rPr>
              <a:t>(</a:t>
            </a:r>
            <a:r>
              <a:rPr lang="el-GR" sz="2000" dirty="0" err="1">
                <a:latin typeface="Gaegu" panose="020B0604020202020204" charset="0"/>
                <a:ea typeface="Gaegu" panose="020B0604020202020204" charset="0"/>
              </a:rPr>
              <a:t>Ι</a:t>
            </a:r>
            <a:r>
              <a:rPr lang="en-US" sz="2000" dirty="0" err="1">
                <a:latin typeface="Gaegu" panose="020B0604020202020204" charset="0"/>
                <a:ea typeface="Gaegu" panose="020B0604020202020204" charset="0"/>
              </a:rPr>
              <a:t>liad</a:t>
            </a:r>
            <a:r>
              <a:rPr lang="en-US" sz="2000" dirty="0">
                <a:latin typeface="Gaegu" panose="020B0604020202020204" charset="0"/>
                <a:ea typeface="Gaegu" panose="020B0604020202020204" charset="0"/>
              </a:rPr>
              <a:t>) (2h) </a:t>
            </a:r>
          </a:p>
          <a:p>
            <a:r>
              <a:rPr lang="en-US" sz="2000" dirty="0">
                <a:latin typeface="Gaegu" panose="020B0604020202020204" charset="0"/>
                <a:ea typeface="Gaegu" panose="020B0604020202020204" charset="0"/>
              </a:rPr>
              <a:t>Modern Greek language (2h)</a:t>
            </a:r>
          </a:p>
          <a:p>
            <a:r>
              <a:rPr lang="en-US" sz="2000" dirty="0">
                <a:latin typeface="Gaegu" panose="020B0604020202020204" charset="0"/>
                <a:ea typeface="Gaegu" panose="020B0604020202020204" charset="0"/>
              </a:rPr>
              <a:t>Modern Greek literature (2h)</a:t>
            </a:r>
          </a:p>
          <a:p>
            <a:r>
              <a:rPr lang="en-US" sz="2000" dirty="0">
                <a:latin typeface="Gaegu" panose="020B0604020202020204" charset="0"/>
                <a:ea typeface="Gaegu" panose="020B0604020202020204" charset="0"/>
              </a:rPr>
              <a:t>History(2h)</a:t>
            </a:r>
          </a:p>
          <a:p>
            <a:r>
              <a:rPr lang="en-US" sz="2000" dirty="0" err="1">
                <a:latin typeface="Gaegu" panose="020B0604020202020204" charset="0"/>
                <a:ea typeface="Gaegu" panose="020B0604020202020204" charset="0"/>
              </a:rPr>
              <a:t>Maths</a:t>
            </a:r>
            <a:r>
              <a:rPr lang="en-US" sz="2000" dirty="0">
                <a:latin typeface="Gaegu" panose="020B0604020202020204" charset="0"/>
                <a:ea typeface="Gaegu" panose="020B0604020202020204" charset="0"/>
              </a:rPr>
              <a:t>(4h)</a:t>
            </a:r>
          </a:p>
          <a:p>
            <a:r>
              <a:rPr lang="en-US" sz="2000" dirty="0">
                <a:latin typeface="Gaegu" panose="020B0604020202020204" charset="0"/>
                <a:ea typeface="Gaegu" panose="020B0604020202020204" charset="0"/>
              </a:rPr>
              <a:t>Physics(2h)</a:t>
            </a:r>
          </a:p>
          <a:p>
            <a:r>
              <a:rPr lang="en-US" sz="2000" dirty="0">
                <a:latin typeface="Gaegu" panose="020B0604020202020204" charset="0"/>
                <a:ea typeface="Gaegu" panose="020B0604020202020204" charset="0"/>
              </a:rPr>
              <a:t>Biology(1h)</a:t>
            </a:r>
          </a:p>
          <a:p>
            <a:r>
              <a:rPr lang="en-US" sz="2000" dirty="0">
                <a:latin typeface="Gaegu" panose="020B0604020202020204" charset="0"/>
                <a:ea typeface="Gaegu" panose="020B0604020202020204" charset="0"/>
              </a:rPr>
              <a:t>Chemistry(1h)</a:t>
            </a:r>
          </a:p>
          <a:p>
            <a:r>
              <a:rPr lang="en-US" sz="2000" dirty="0">
                <a:latin typeface="Gaegu" panose="020B0604020202020204" charset="0"/>
                <a:ea typeface="Gaegu" panose="020B0604020202020204" charset="0"/>
              </a:rPr>
              <a:t>Geography (2h)</a:t>
            </a:r>
          </a:p>
          <a:p>
            <a:r>
              <a:rPr lang="en-US" sz="2000" dirty="0">
                <a:latin typeface="Gaegu" panose="020B0604020202020204" charset="0"/>
                <a:ea typeface="Gaegu" panose="020B0604020202020204" charset="0"/>
              </a:rPr>
              <a:t>Religiously(2h)</a:t>
            </a:r>
          </a:p>
          <a:p>
            <a:r>
              <a:rPr lang="en-US" sz="2000" dirty="0">
                <a:latin typeface="Gaegu" panose="020B0604020202020204" charset="0"/>
                <a:ea typeface="Gaegu" panose="020B0604020202020204" charset="0"/>
              </a:rPr>
              <a:t>Technology (1h)</a:t>
            </a:r>
          </a:p>
          <a:p>
            <a:r>
              <a:rPr lang="en-US" sz="2000" dirty="0">
                <a:latin typeface="Gaegu" panose="020B0604020202020204" charset="0"/>
                <a:ea typeface="Gaegu" panose="020B0604020202020204" charset="0"/>
              </a:rPr>
              <a:t>Information technology (1h)</a:t>
            </a:r>
          </a:p>
          <a:p>
            <a:r>
              <a:rPr lang="en-US" sz="2000" dirty="0">
                <a:latin typeface="Gaegu" panose="020B0604020202020204" charset="0"/>
                <a:ea typeface="Gaegu" panose="020B0604020202020204" charset="0"/>
              </a:rPr>
              <a:t>English(3h) 2h the book of the ministry and 1h </a:t>
            </a:r>
            <a:r>
              <a:rPr lang="en-US" sz="2000" dirty="0" err="1">
                <a:latin typeface="Gaegu" panose="020B0604020202020204" charset="0"/>
                <a:ea typeface="Gaegu" panose="020B0604020202020204" charset="0"/>
              </a:rPr>
              <a:t>kpg</a:t>
            </a:r>
            <a:r>
              <a:rPr lang="en-US" sz="2000" dirty="0">
                <a:latin typeface="Gaegu" panose="020B0604020202020204" charset="0"/>
                <a:ea typeface="Gaegu" panose="020B0604020202020204" charset="0"/>
              </a:rPr>
              <a:t> (2h from the ministry's book + 1h KPG, a test book created by our school) </a:t>
            </a:r>
          </a:p>
          <a:p>
            <a:endParaRPr lang="el-GR" sz="2000" dirty="0"/>
          </a:p>
        </p:txBody>
      </p:sp>
      <p:sp>
        <p:nvSpPr>
          <p:cNvPr id="5" name="Subtitle 4"/>
          <p:cNvSpPr>
            <a:spLocks noGrp="1"/>
          </p:cNvSpPr>
          <p:nvPr>
            <p:ph type="subTitle" idx="3"/>
          </p:nvPr>
        </p:nvSpPr>
        <p:spPr>
          <a:xfrm flipH="1">
            <a:off x="979311" y="1871880"/>
            <a:ext cx="4362308" cy="1038900"/>
          </a:xfrm>
        </p:spPr>
        <p:txBody>
          <a:bodyPr>
            <a:noAutofit/>
          </a:bodyPr>
          <a:lstStyle/>
          <a:p>
            <a:r>
              <a:rPr lang="en-US" sz="2000" dirty="0">
                <a:latin typeface="Gaegu" panose="020B0604020202020204" charset="0"/>
                <a:ea typeface="Gaegu" panose="020B0604020202020204" charset="0"/>
              </a:rPr>
              <a:t>French or German (2h)</a:t>
            </a:r>
          </a:p>
          <a:p>
            <a:r>
              <a:rPr lang="en-US" sz="2000" dirty="0">
                <a:latin typeface="Gaegu" panose="020B0604020202020204" charset="0"/>
                <a:ea typeface="Gaegu" panose="020B0604020202020204" charset="0"/>
              </a:rPr>
              <a:t>Gymnastics(2h)</a:t>
            </a:r>
          </a:p>
          <a:p>
            <a:r>
              <a:rPr lang="en-US" sz="2000" dirty="0">
                <a:latin typeface="Gaegu" panose="020B0604020202020204" charset="0"/>
                <a:ea typeface="Gaegu" panose="020B0604020202020204" charset="0"/>
              </a:rPr>
              <a:t>Music(1h)</a:t>
            </a:r>
          </a:p>
          <a:p>
            <a:r>
              <a:rPr lang="en-US" sz="2000" dirty="0">
                <a:latin typeface="Gaegu" panose="020B0604020202020204" charset="0"/>
                <a:ea typeface="Gaegu" panose="020B0604020202020204" charset="0"/>
              </a:rPr>
              <a:t>Art lab(1h)</a:t>
            </a:r>
          </a:p>
          <a:p>
            <a:r>
              <a:rPr lang="en-US" sz="2000" dirty="0">
                <a:latin typeface="Gaegu" panose="020B0604020202020204" charset="0"/>
                <a:ea typeface="Gaegu" panose="020B0604020202020204" charset="0"/>
              </a:rPr>
              <a:t>Skills workshops(1h)</a:t>
            </a:r>
          </a:p>
          <a:p>
            <a:endParaRPr lang="el-GR" sz="2000" dirty="0"/>
          </a:p>
        </p:txBody>
      </p:sp>
    </p:spTree>
    <p:extLst>
      <p:ext uri="{BB962C8B-B14F-4D97-AF65-F5344CB8AC3E}">
        <p14:creationId xmlns:p14="http://schemas.microsoft.com/office/powerpoint/2010/main" val="334248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p62"/>
          <p:cNvSpPr txBox="1">
            <a:spLocks noGrp="1"/>
          </p:cNvSpPr>
          <p:nvPr>
            <p:ph type="title"/>
          </p:nvPr>
        </p:nvSpPr>
        <p:spPr>
          <a:xfrm>
            <a:off x="853480" y="111092"/>
            <a:ext cx="3962360" cy="1153800"/>
          </a:xfrm>
          <a:prstGeom prst="rect">
            <a:avLst/>
          </a:prstGeom>
        </p:spPr>
        <p:txBody>
          <a:bodyPr spcFirstLastPara="1" wrap="square" lIns="91425" tIns="91425" rIns="91425" bIns="91425" anchor="t" anchorCtr="0">
            <a:noAutofit/>
          </a:bodyPr>
          <a:lstStyle/>
          <a:p>
            <a:pPr lvl="0"/>
            <a:r>
              <a:rPr lang="en-US" dirty="0"/>
              <a:t>3rd Year of Secondary Education:</a:t>
            </a:r>
            <a:endParaRPr dirty="0"/>
          </a:p>
        </p:txBody>
      </p:sp>
      <p:sp>
        <p:nvSpPr>
          <p:cNvPr id="1044" name="Google Shape;1044;p62"/>
          <p:cNvSpPr txBox="1">
            <a:spLocks noGrp="1"/>
          </p:cNvSpPr>
          <p:nvPr>
            <p:ph type="subTitle" idx="1"/>
          </p:nvPr>
        </p:nvSpPr>
        <p:spPr>
          <a:xfrm flipH="1">
            <a:off x="4668844" y="168542"/>
            <a:ext cx="4056056" cy="1038900"/>
          </a:xfrm>
          <a:prstGeom prst="rect">
            <a:avLst/>
          </a:prstGeom>
        </p:spPr>
        <p:txBody>
          <a:bodyPr spcFirstLastPara="1" wrap="square" lIns="91425" tIns="91425" rIns="91425" bIns="91425" anchor="t" anchorCtr="0">
            <a:noAutofit/>
          </a:bodyPr>
          <a:lstStyle/>
          <a:p>
            <a:pPr marL="0" lvl="0" indent="0"/>
            <a:r>
              <a:rPr lang="en-US" sz="2000" dirty="0">
                <a:latin typeface="Gaegu" panose="020B0604020202020204" charset="0"/>
                <a:ea typeface="Gaegu" panose="020B0604020202020204" charset="0"/>
              </a:rPr>
              <a:t>Ancient Greek Language (2h)</a:t>
            </a:r>
          </a:p>
          <a:p>
            <a:pPr marL="0" lvl="0" indent="0"/>
            <a:r>
              <a:rPr lang="en-US" sz="2000" dirty="0">
                <a:latin typeface="Gaegu" panose="020B0604020202020204" charset="0"/>
                <a:ea typeface="Gaegu" panose="020B0604020202020204" charset="0"/>
              </a:rPr>
              <a:t>Ancient Tragedy (Iliad) (2h)</a:t>
            </a:r>
          </a:p>
          <a:p>
            <a:pPr marL="0" lvl="0" indent="0"/>
            <a:r>
              <a:rPr lang="en-US" sz="2000" dirty="0">
                <a:latin typeface="Gaegu" panose="020B0604020202020204" charset="0"/>
                <a:ea typeface="Gaegu" panose="020B0604020202020204" charset="0"/>
              </a:rPr>
              <a:t>Modern Greek Language (2h)</a:t>
            </a:r>
          </a:p>
          <a:p>
            <a:pPr marL="0" lvl="0" indent="0"/>
            <a:r>
              <a:rPr lang="en-US" sz="2000" dirty="0">
                <a:latin typeface="Gaegu" panose="020B0604020202020204" charset="0"/>
                <a:ea typeface="Gaegu" panose="020B0604020202020204" charset="0"/>
              </a:rPr>
              <a:t>Modern Greek Literature (2h)</a:t>
            </a:r>
          </a:p>
          <a:p>
            <a:pPr marL="0" lvl="0" indent="0"/>
            <a:r>
              <a:rPr lang="en-US" sz="2000" dirty="0">
                <a:latin typeface="Gaegu" panose="020B0604020202020204" charset="0"/>
                <a:ea typeface="Gaegu" panose="020B0604020202020204" charset="0"/>
              </a:rPr>
              <a:t>History (2h)</a:t>
            </a:r>
          </a:p>
          <a:p>
            <a:pPr marL="0" lvl="0" indent="0"/>
            <a:r>
              <a:rPr lang="en-US" sz="2000" dirty="0">
                <a:latin typeface="Gaegu" panose="020B0604020202020204" charset="0"/>
                <a:ea typeface="Gaegu" panose="020B0604020202020204" charset="0"/>
              </a:rPr>
              <a:t>Social and Political Education (3h)</a:t>
            </a:r>
          </a:p>
          <a:p>
            <a:pPr marL="0" lvl="0" indent="0"/>
            <a:r>
              <a:rPr lang="en-US" sz="2000" dirty="0">
                <a:latin typeface="Gaegu" panose="020B0604020202020204" charset="0"/>
                <a:ea typeface="Gaegu" panose="020B0604020202020204" charset="0"/>
              </a:rPr>
              <a:t>Mathematics (4h)</a:t>
            </a:r>
          </a:p>
          <a:p>
            <a:pPr marL="0" lvl="0" indent="0"/>
            <a:r>
              <a:rPr lang="en-US" sz="2000" dirty="0">
                <a:latin typeface="Gaegu" panose="020B0604020202020204" charset="0"/>
                <a:ea typeface="Gaegu" panose="020B0604020202020204" charset="0"/>
              </a:rPr>
              <a:t>Physics (2h)</a:t>
            </a:r>
          </a:p>
          <a:p>
            <a:pPr marL="0" lvl="0" indent="0"/>
            <a:r>
              <a:rPr lang="en-US" sz="2000" dirty="0">
                <a:latin typeface="Gaegu" panose="020B0604020202020204" charset="0"/>
                <a:ea typeface="Gaegu" panose="020B0604020202020204" charset="0"/>
              </a:rPr>
              <a:t>Biology (1h)</a:t>
            </a:r>
          </a:p>
          <a:p>
            <a:pPr marL="0" lvl="0" indent="0"/>
            <a:r>
              <a:rPr lang="en-US" sz="2000" dirty="0">
                <a:latin typeface="Gaegu" panose="020B0604020202020204" charset="0"/>
                <a:ea typeface="Gaegu" panose="020B0604020202020204" charset="0"/>
              </a:rPr>
              <a:t>Chemistry (1h)</a:t>
            </a:r>
          </a:p>
          <a:p>
            <a:pPr marL="0" lvl="0" indent="0"/>
            <a:r>
              <a:rPr lang="en-US" sz="2000" dirty="0">
                <a:latin typeface="Gaegu" panose="020B0604020202020204" charset="0"/>
                <a:ea typeface="Gaegu" panose="020B0604020202020204" charset="0"/>
              </a:rPr>
              <a:t>Religious Studies (2h)</a:t>
            </a:r>
          </a:p>
          <a:p>
            <a:pPr marL="0" lvl="0" indent="0"/>
            <a:r>
              <a:rPr lang="en-US" sz="2000" dirty="0">
                <a:latin typeface="Gaegu" panose="020B0604020202020204" charset="0"/>
                <a:ea typeface="Gaegu" panose="020B0604020202020204" charset="0"/>
              </a:rPr>
              <a:t>Technology (1h)</a:t>
            </a:r>
          </a:p>
          <a:p>
            <a:pPr marL="0" lvl="0" indent="0"/>
            <a:r>
              <a:rPr lang="en-US" sz="2000" dirty="0">
                <a:latin typeface="Gaegu" panose="020B0604020202020204" charset="0"/>
                <a:ea typeface="Gaegu" panose="020B0604020202020204" charset="0"/>
              </a:rPr>
              <a:t>Information Technology (1h) </a:t>
            </a:r>
          </a:p>
          <a:p>
            <a:pPr marL="0" lvl="0" indent="0"/>
            <a:r>
              <a:rPr lang="en-US" sz="2000" dirty="0">
                <a:latin typeface="Gaegu" panose="020B0604020202020204" charset="0"/>
                <a:ea typeface="Gaegu" panose="020B0604020202020204" charset="0"/>
              </a:rPr>
              <a:t>English (3h) (2h from the ministry's book + 1h KPG)</a:t>
            </a:r>
          </a:p>
        </p:txBody>
      </p:sp>
      <p:sp>
        <p:nvSpPr>
          <p:cNvPr id="1048" name="Google Shape;1048;p62"/>
          <p:cNvSpPr/>
          <p:nvPr/>
        </p:nvSpPr>
        <p:spPr>
          <a:xfrm>
            <a:off x="797836" y="3568891"/>
            <a:ext cx="578579" cy="468909"/>
          </a:xfrm>
          <a:custGeom>
            <a:avLst/>
            <a:gdLst/>
            <a:ahLst/>
            <a:cxnLst/>
            <a:rect l="l" t="t" r="r" b="b"/>
            <a:pathLst>
              <a:path w="26183" h="21220" extrusionOk="0">
                <a:moveTo>
                  <a:pt x="315" y="9563"/>
                </a:moveTo>
                <a:cubicBezTo>
                  <a:pt x="237" y="9504"/>
                  <a:pt x="189" y="9416"/>
                  <a:pt x="178" y="9320"/>
                </a:cubicBezTo>
                <a:cubicBezTo>
                  <a:pt x="40" y="8943"/>
                  <a:pt x="0" y="8536"/>
                  <a:pt x="61" y="8140"/>
                </a:cubicBezTo>
                <a:cubicBezTo>
                  <a:pt x="323" y="6480"/>
                  <a:pt x="2354" y="5200"/>
                  <a:pt x="3703" y="4460"/>
                </a:cubicBezTo>
                <a:cubicBezTo>
                  <a:pt x="4481" y="4035"/>
                  <a:pt x="5284" y="3655"/>
                  <a:pt x="6090" y="3288"/>
                </a:cubicBezTo>
                <a:cubicBezTo>
                  <a:pt x="6681" y="3022"/>
                  <a:pt x="7306" y="2762"/>
                  <a:pt x="7878" y="2459"/>
                </a:cubicBezTo>
                <a:cubicBezTo>
                  <a:pt x="9247" y="1733"/>
                  <a:pt x="10500" y="816"/>
                  <a:pt x="11868" y="90"/>
                </a:cubicBezTo>
                <a:cubicBezTo>
                  <a:pt x="12030" y="0"/>
                  <a:pt x="12233" y="36"/>
                  <a:pt x="12355" y="176"/>
                </a:cubicBezTo>
                <a:cubicBezTo>
                  <a:pt x="12392" y="204"/>
                  <a:pt x="12426" y="239"/>
                  <a:pt x="12453" y="277"/>
                </a:cubicBezTo>
                <a:cubicBezTo>
                  <a:pt x="12619" y="514"/>
                  <a:pt x="12931" y="797"/>
                  <a:pt x="13143" y="994"/>
                </a:cubicBezTo>
                <a:cubicBezTo>
                  <a:pt x="13581" y="1407"/>
                  <a:pt x="14037" y="1803"/>
                  <a:pt x="14494" y="2195"/>
                </a:cubicBezTo>
                <a:cubicBezTo>
                  <a:pt x="15743" y="3261"/>
                  <a:pt x="17024" y="4301"/>
                  <a:pt x="18313" y="5321"/>
                </a:cubicBezTo>
                <a:cubicBezTo>
                  <a:pt x="19576" y="6321"/>
                  <a:pt x="20853" y="7312"/>
                  <a:pt x="22152" y="8266"/>
                </a:cubicBezTo>
                <a:cubicBezTo>
                  <a:pt x="22636" y="8622"/>
                  <a:pt x="23125" y="8974"/>
                  <a:pt x="23623" y="9310"/>
                </a:cubicBezTo>
                <a:cubicBezTo>
                  <a:pt x="23881" y="9483"/>
                  <a:pt x="24198" y="9704"/>
                  <a:pt x="24483" y="9840"/>
                </a:cubicBezTo>
                <a:cubicBezTo>
                  <a:pt x="24830" y="9861"/>
                  <a:pt x="25002" y="10366"/>
                  <a:pt x="24663" y="10584"/>
                </a:cubicBezTo>
                <a:cubicBezTo>
                  <a:pt x="24120" y="10932"/>
                  <a:pt x="23468" y="11208"/>
                  <a:pt x="22863" y="11445"/>
                </a:cubicBezTo>
                <a:cubicBezTo>
                  <a:pt x="22863" y="11640"/>
                  <a:pt x="22909" y="11854"/>
                  <a:pt x="22963" y="12040"/>
                </a:cubicBezTo>
                <a:cubicBezTo>
                  <a:pt x="23961" y="12384"/>
                  <a:pt x="24883" y="12891"/>
                  <a:pt x="25868" y="13258"/>
                </a:cubicBezTo>
                <a:cubicBezTo>
                  <a:pt x="25933" y="13281"/>
                  <a:pt x="25991" y="13319"/>
                  <a:pt x="26038" y="13369"/>
                </a:cubicBezTo>
                <a:cubicBezTo>
                  <a:pt x="26159" y="13495"/>
                  <a:pt x="26182" y="13667"/>
                  <a:pt x="26126" y="13828"/>
                </a:cubicBezTo>
                <a:cubicBezTo>
                  <a:pt x="26052" y="14031"/>
                  <a:pt x="25868" y="14195"/>
                  <a:pt x="25694" y="14314"/>
                </a:cubicBezTo>
                <a:cubicBezTo>
                  <a:pt x="24958" y="14821"/>
                  <a:pt x="24187" y="15297"/>
                  <a:pt x="23424" y="15766"/>
                </a:cubicBezTo>
                <a:cubicBezTo>
                  <a:pt x="22425" y="16380"/>
                  <a:pt x="21419" y="16986"/>
                  <a:pt x="20406" y="17583"/>
                </a:cubicBezTo>
                <a:cubicBezTo>
                  <a:pt x="19105" y="18353"/>
                  <a:pt x="17799" y="19115"/>
                  <a:pt x="16489" y="19872"/>
                </a:cubicBezTo>
                <a:cubicBezTo>
                  <a:pt x="15750" y="20297"/>
                  <a:pt x="15008" y="20731"/>
                  <a:pt x="14260" y="21144"/>
                </a:cubicBezTo>
                <a:cubicBezTo>
                  <a:pt x="14237" y="21159"/>
                  <a:pt x="14214" y="21171"/>
                  <a:pt x="14188" y="21182"/>
                </a:cubicBezTo>
                <a:cubicBezTo>
                  <a:pt x="14151" y="21205"/>
                  <a:pt x="14109" y="21220"/>
                  <a:pt x="14065" y="21220"/>
                </a:cubicBezTo>
                <a:cubicBezTo>
                  <a:pt x="14042" y="21220"/>
                  <a:pt x="14017" y="21220"/>
                  <a:pt x="13993" y="21215"/>
                </a:cubicBezTo>
                <a:cubicBezTo>
                  <a:pt x="13914" y="21209"/>
                  <a:pt x="13838" y="21186"/>
                  <a:pt x="13771" y="21146"/>
                </a:cubicBezTo>
                <a:cubicBezTo>
                  <a:pt x="13763" y="21142"/>
                  <a:pt x="13755" y="21136"/>
                  <a:pt x="13746" y="21129"/>
                </a:cubicBezTo>
                <a:cubicBezTo>
                  <a:pt x="9154" y="17424"/>
                  <a:pt x="4621" y="13597"/>
                  <a:pt x="315" y="9563"/>
                </a:cubicBezTo>
                <a:close/>
                <a:moveTo>
                  <a:pt x="12740" y="13738"/>
                </a:moveTo>
                <a:cubicBezTo>
                  <a:pt x="13128" y="14109"/>
                  <a:pt x="13516" y="14488"/>
                  <a:pt x="13878" y="14882"/>
                </a:cubicBezTo>
                <a:cubicBezTo>
                  <a:pt x="15062" y="13551"/>
                  <a:pt x="17273" y="12669"/>
                  <a:pt x="18883" y="12072"/>
                </a:cubicBezTo>
                <a:cubicBezTo>
                  <a:pt x="19805" y="11728"/>
                  <a:pt x="20735" y="11412"/>
                  <a:pt x="21660" y="11070"/>
                </a:cubicBezTo>
                <a:cubicBezTo>
                  <a:pt x="22311" y="10831"/>
                  <a:pt x="22997" y="10571"/>
                  <a:pt x="23625" y="10253"/>
                </a:cubicBezTo>
                <a:cubicBezTo>
                  <a:pt x="23032" y="9898"/>
                  <a:pt x="22439" y="9469"/>
                  <a:pt x="21884" y="9069"/>
                </a:cubicBezTo>
                <a:cubicBezTo>
                  <a:pt x="21706" y="9198"/>
                  <a:pt x="21475" y="9318"/>
                  <a:pt x="21297" y="9408"/>
                </a:cubicBezTo>
                <a:cubicBezTo>
                  <a:pt x="20918" y="9601"/>
                  <a:pt x="20526" y="9775"/>
                  <a:pt x="20138" y="9947"/>
                </a:cubicBezTo>
                <a:cubicBezTo>
                  <a:pt x="19111" y="10399"/>
                  <a:pt x="18076" y="10825"/>
                  <a:pt x="17053" y="11277"/>
                </a:cubicBezTo>
                <a:cubicBezTo>
                  <a:pt x="16035" y="11728"/>
                  <a:pt x="13539" y="12826"/>
                  <a:pt x="12740" y="13736"/>
                </a:cubicBezTo>
                <a:close/>
                <a:moveTo>
                  <a:pt x="21173" y="8551"/>
                </a:moveTo>
                <a:cubicBezTo>
                  <a:pt x="20029" y="7706"/>
                  <a:pt x="18902" y="6834"/>
                  <a:pt x="17787" y="5950"/>
                </a:cubicBezTo>
                <a:cubicBezTo>
                  <a:pt x="16538" y="4961"/>
                  <a:pt x="15299" y="3951"/>
                  <a:pt x="14092" y="2911"/>
                </a:cubicBezTo>
                <a:cubicBezTo>
                  <a:pt x="13627" y="2511"/>
                  <a:pt x="13164" y="2104"/>
                  <a:pt x="12713" y="1685"/>
                </a:cubicBezTo>
                <a:cubicBezTo>
                  <a:pt x="12468" y="1455"/>
                  <a:pt x="12200" y="1203"/>
                  <a:pt x="11971" y="943"/>
                </a:cubicBezTo>
                <a:cubicBezTo>
                  <a:pt x="10946" y="1520"/>
                  <a:pt x="9997" y="2224"/>
                  <a:pt x="8962" y="2786"/>
                </a:cubicBezTo>
                <a:cubicBezTo>
                  <a:pt x="7075" y="3806"/>
                  <a:pt x="5061" y="4647"/>
                  <a:pt x="3245" y="5789"/>
                </a:cubicBezTo>
                <a:cubicBezTo>
                  <a:pt x="3506" y="5973"/>
                  <a:pt x="3760" y="6166"/>
                  <a:pt x="4014" y="6359"/>
                </a:cubicBezTo>
                <a:cubicBezTo>
                  <a:pt x="4494" y="6721"/>
                  <a:pt x="4967" y="7094"/>
                  <a:pt x="5439" y="7469"/>
                </a:cubicBezTo>
                <a:cubicBezTo>
                  <a:pt x="6629" y="8417"/>
                  <a:pt x="7807" y="9387"/>
                  <a:pt x="8968" y="10376"/>
                </a:cubicBezTo>
                <a:cubicBezTo>
                  <a:pt x="10043" y="11290"/>
                  <a:pt x="11112" y="12223"/>
                  <a:pt x="12147" y="13182"/>
                </a:cubicBezTo>
                <a:cubicBezTo>
                  <a:pt x="13013" y="12118"/>
                  <a:pt x="15517" y="11036"/>
                  <a:pt x="16663" y="10536"/>
                </a:cubicBezTo>
                <a:cubicBezTo>
                  <a:pt x="17602" y="10127"/>
                  <a:pt x="18552" y="9743"/>
                  <a:pt x="19493" y="9339"/>
                </a:cubicBezTo>
                <a:cubicBezTo>
                  <a:pt x="19872" y="9175"/>
                  <a:pt x="20251" y="9010"/>
                  <a:pt x="20624" y="8832"/>
                </a:cubicBezTo>
                <a:cubicBezTo>
                  <a:pt x="20805" y="8746"/>
                  <a:pt x="20993" y="8654"/>
                  <a:pt x="21173" y="8551"/>
                </a:cubicBezTo>
                <a:close/>
                <a:moveTo>
                  <a:pt x="8681" y="8155"/>
                </a:moveTo>
                <a:cubicBezTo>
                  <a:pt x="10104" y="6740"/>
                  <a:pt x="11973" y="5829"/>
                  <a:pt x="13807" y="5072"/>
                </a:cubicBezTo>
                <a:cubicBezTo>
                  <a:pt x="14283" y="4875"/>
                  <a:pt x="14033" y="4118"/>
                  <a:pt x="13551" y="4317"/>
                </a:cubicBezTo>
                <a:cubicBezTo>
                  <a:pt x="11598" y="5124"/>
                  <a:pt x="9632" y="6084"/>
                  <a:pt x="8117" y="7591"/>
                </a:cubicBezTo>
                <a:cubicBezTo>
                  <a:pt x="7750" y="7958"/>
                  <a:pt x="8312" y="8522"/>
                  <a:pt x="8681" y="8157"/>
                </a:cubicBezTo>
                <a:close/>
                <a:moveTo>
                  <a:pt x="11669" y="8542"/>
                </a:moveTo>
                <a:lnTo>
                  <a:pt x="14255" y="7088"/>
                </a:lnTo>
                <a:cubicBezTo>
                  <a:pt x="14538" y="6929"/>
                  <a:pt x="14507" y="6541"/>
                  <a:pt x="14241" y="6392"/>
                </a:cubicBezTo>
                <a:cubicBezTo>
                  <a:pt x="14121" y="6325"/>
                  <a:pt x="13975" y="6327"/>
                  <a:pt x="13857" y="6396"/>
                </a:cubicBezTo>
                <a:lnTo>
                  <a:pt x="11271" y="7851"/>
                </a:lnTo>
                <a:cubicBezTo>
                  <a:pt x="10988" y="8010"/>
                  <a:pt x="11022" y="8398"/>
                  <a:pt x="11286" y="8547"/>
                </a:cubicBezTo>
                <a:cubicBezTo>
                  <a:pt x="11405" y="8614"/>
                  <a:pt x="11552" y="8612"/>
                  <a:pt x="11669" y="8542"/>
                </a:cubicBezTo>
                <a:close/>
                <a:moveTo>
                  <a:pt x="14224" y="8178"/>
                </a:moveTo>
                <a:cubicBezTo>
                  <a:pt x="14214" y="8178"/>
                  <a:pt x="14205" y="8178"/>
                  <a:pt x="14195" y="8180"/>
                </a:cubicBezTo>
                <a:cubicBezTo>
                  <a:pt x="13342" y="8304"/>
                  <a:pt x="13042" y="9167"/>
                  <a:pt x="13335" y="9907"/>
                </a:cubicBezTo>
                <a:cubicBezTo>
                  <a:pt x="13606" y="10588"/>
                  <a:pt x="14467" y="10953"/>
                  <a:pt x="15092" y="10498"/>
                </a:cubicBezTo>
                <a:cubicBezTo>
                  <a:pt x="15563" y="10152"/>
                  <a:pt x="15731" y="9483"/>
                  <a:pt x="15569" y="8936"/>
                </a:cubicBezTo>
                <a:cubicBezTo>
                  <a:pt x="15391" y="8325"/>
                  <a:pt x="14817" y="8071"/>
                  <a:pt x="14224" y="8178"/>
                </a:cubicBezTo>
                <a:close/>
                <a:moveTo>
                  <a:pt x="9429" y="8882"/>
                </a:moveTo>
                <a:cubicBezTo>
                  <a:pt x="10850" y="7467"/>
                  <a:pt x="12721" y="6556"/>
                  <a:pt x="14553" y="5799"/>
                </a:cubicBezTo>
                <a:cubicBezTo>
                  <a:pt x="15031" y="5602"/>
                  <a:pt x="14781" y="4846"/>
                  <a:pt x="14299" y="5045"/>
                </a:cubicBezTo>
                <a:cubicBezTo>
                  <a:pt x="12346" y="5852"/>
                  <a:pt x="10380" y="6811"/>
                  <a:pt x="8865" y="8318"/>
                </a:cubicBezTo>
                <a:cubicBezTo>
                  <a:pt x="8498" y="8685"/>
                  <a:pt x="9060" y="9251"/>
                  <a:pt x="9429" y="8884"/>
                </a:cubicBezTo>
                <a:close/>
                <a:moveTo>
                  <a:pt x="14178" y="9022"/>
                </a:moveTo>
                <a:cubicBezTo>
                  <a:pt x="13935" y="9152"/>
                  <a:pt x="14002" y="9532"/>
                  <a:pt x="14130" y="9720"/>
                </a:cubicBezTo>
                <a:cubicBezTo>
                  <a:pt x="14253" y="9903"/>
                  <a:pt x="14538" y="9976"/>
                  <a:pt x="14691" y="9789"/>
                </a:cubicBezTo>
                <a:cubicBezTo>
                  <a:pt x="14832" y="9620"/>
                  <a:pt x="14876" y="9337"/>
                  <a:pt x="14796" y="9133"/>
                </a:cubicBezTo>
                <a:cubicBezTo>
                  <a:pt x="14737" y="8980"/>
                  <a:pt x="14589" y="8955"/>
                  <a:pt x="14444" y="8968"/>
                </a:cubicBezTo>
                <a:cubicBezTo>
                  <a:pt x="14417" y="8972"/>
                  <a:pt x="14390" y="8976"/>
                  <a:pt x="14360" y="8976"/>
                </a:cubicBezTo>
                <a:cubicBezTo>
                  <a:pt x="14299" y="8987"/>
                  <a:pt x="14237" y="9004"/>
                  <a:pt x="14178" y="9022"/>
                </a:cubicBezTo>
                <a:close/>
                <a:moveTo>
                  <a:pt x="12109" y="14289"/>
                </a:moveTo>
                <a:cubicBezTo>
                  <a:pt x="11127" y="15280"/>
                  <a:pt x="10930" y="16894"/>
                  <a:pt x="11535" y="18137"/>
                </a:cubicBezTo>
                <a:cubicBezTo>
                  <a:pt x="12047" y="18577"/>
                  <a:pt x="12560" y="19015"/>
                  <a:pt x="13073" y="19451"/>
                </a:cubicBezTo>
                <a:cubicBezTo>
                  <a:pt x="12755" y="18260"/>
                  <a:pt x="12988" y="16684"/>
                  <a:pt x="13434" y="15645"/>
                </a:cubicBezTo>
                <a:cubicBezTo>
                  <a:pt x="13015" y="15175"/>
                  <a:pt x="12562" y="14725"/>
                  <a:pt x="12109" y="14289"/>
                </a:cubicBezTo>
                <a:close/>
                <a:moveTo>
                  <a:pt x="11544" y="13748"/>
                </a:moveTo>
                <a:cubicBezTo>
                  <a:pt x="10556" y="12822"/>
                  <a:pt x="9540" y="11923"/>
                  <a:pt x="8513" y="11038"/>
                </a:cubicBezTo>
                <a:cubicBezTo>
                  <a:pt x="7312" y="10005"/>
                  <a:pt x="6090" y="8987"/>
                  <a:pt x="4848" y="8000"/>
                </a:cubicBezTo>
                <a:cubicBezTo>
                  <a:pt x="4368" y="7620"/>
                  <a:pt x="3886" y="7243"/>
                  <a:pt x="3393" y="6876"/>
                </a:cubicBezTo>
                <a:cubicBezTo>
                  <a:pt x="3115" y="6669"/>
                  <a:pt x="2823" y="6453"/>
                  <a:pt x="2530" y="6264"/>
                </a:cubicBezTo>
                <a:cubicBezTo>
                  <a:pt x="2423" y="6340"/>
                  <a:pt x="2316" y="6417"/>
                  <a:pt x="2211" y="6497"/>
                </a:cubicBezTo>
                <a:cubicBezTo>
                  <a:pt x="1509" y="7031"/>
                  <a:pt x="648" y="8084"/>
                  <a:pt x="925" y="9035"/>
                </a:cubicBezTo>
                <a:cubicBezTo>
                  <a:pt x="3194" y="10854"/>
                  <a:pt x="5395" y="12788"/>
                  <a:pt x="7585" y="14702"/>
                </a:cubicBezTo>
                <a:cubicBezTo>
                  <a:pt x="8532" y="15528"/>
                  <a:pt x="9481" y="16353"/>
                  <a:pt x="10429" y="17181"/>
                </a:cubicBezTo>
                <a:cubicBezTo>
                  <a:pt x="10274" y="15942"/>
                  <a:pt x="10670" y="14654"/>
                  <a:pt x="11544" y="13748"/>
                </a:cubicBezTo>
                <a:close/>
                <a:moveTo>
                  <a:pt x="14364" y="20119"/>
                </a:moveTo>
                <a:cubicBezTo>
                  <a:pt x="15064" y="19734"/>
                  <a:pt x="15760" y="19312"/>
                  <a:pt x="16448" y="18904"/>
                </a:cubicBezTo>
                <a:cubicBezTo>
                  <a:pt x="17514" y="18267"/>
                  <a:pt x="18579" y="17625"/>
                  <a:pt x="19639" y="16982"/>
                </a:cubicBezTo>
                <a:cubicBezTo>
                  <a:pt x="20836" y="16257"/>
                  <a:pt x="22033" y="15532"/>
                  <a:pt x="23229" y="14809"/>
                </a:cubicBezTo>
                <a:cubicBezTo>
                  <a:pt x="22772" y="13931"/>
                  <a:pt x="22181" y="12738"/>
                  <a:pt x="22083" y="11743"/>
                </a:cubicBezTo>
                <a:cubicBezTo>
                  <a:pt x="21088" y="12114"/>
                  <a:pt x="20084" y="12457"/>
                  <a:pt x="19092" y="12839"/>
                </a:cubicBezTo>
                <a:cubicBezTo>
                  <a:pt x="17558" y="13432"/>
                  <a:pt x="15452" y="14318"/>
                  <a:pt x="14358" y="15590"/>
                </a:cubicBezTo>
                <a:cubicBezTo>
                  <a:pt x="14346" y="15620"/>
                  <a:pt x="14333" y="15647"/>
                  <a:pt x="14318" y="15676"/>
                </a:cubicBezTo>
                <a:cubicBezTo>
                  <a:pt x="14295" y="15771"/>
                  <a:pt x="14258" y="15861"/>
                  <a:pt x="14207" y="15942"/>
                </a:cubicBezTo>
                <a:cubicBezTo>
                  <a:pt x="14012" y="16462"/>
                  <a:pt x="13880" y="17039"/>
                  <a:pt x="13811" y="17588"/>
                </a:cubicBezTo>
                <a:cubicBezTo>
                  <a:pt x="13723" y="18273"/>
                  <a:pt x="13658" y="19683"/>
                  <a:pt x="14364" y="20119"/>
                </a:cubicBezTo>
                <a:close/>
                <a:moveTo>
                  <a:pt x="24960" y="13771"/>
                </a:moveTo>
                <a:cubicBezTo>
                  <a:pt x="24619" y="13614"/>
                  <a:pt x="24271" y="13465"/>
                  <a:pt x="23931" y="13317"/>
                </a:cubicBezTo>
                <a:cubicBezTo>
                  <a:pt x="23728" y="13226"/>
                  <a:pt x="23525" y="13138"/>
                  <a:pt x="23322" y="13052"/>
                </a:cubicBezTo>
                <a:cubicBezTo>
                  <a:pt x="23493" y="13509"/>
                  <a:pt x="23692" y="13958"/>
                  <a:pt x="23915" y="14396"/>
                </a:cubicBezTo>
                <a:cubicBezTo>
                  <a:pt x="24260" y="14186"/>
                  <a:pt x="24610" y="13972"/>
                  <a:pt x="24960" y="1377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62"/>
          <p:cNvSpPr/>
          <p:nvPr/>
        </p:nvSpPr>
        <p:spPr>
          <a:xfrm>
            <a:off x="2929292" y="3568740"/>
            <a:ext cx="490763" cy="367305"/>
          </a:xfrm>
          <a:custGeom>
            <a:avLst/>
            <a:gdLst/>
            <a:ahLst/>
            <a:cxnLst/>
            <a:rect l="l" t="t" r="r" b="b"/>
            <a:pathLst>
              <a:path w="22209" h="16622" extrusionOk="0">
                <a:moveTo>
                  <a:pt x="9691" y="317"/>
                </a:moveTo>
                <a:cubicBezTo>
                  <a:pt x="13289" y="0"/>
                  <a:pt x="16265" y="1046"/>
                  <a:pt x="18694" y="3760"/>
                </a:cubicBezTo>
                <a:cubicBezTo>
                  <a:pt x="19396" y="4546"/>
                  <a:pt x="20069" y="5345"/>
                  <a:pt x="20691" y="6195"/>
                </a:cubicBezTo>
                <a:cubicBezTo>
                  <a:pt x="21169" y="6845"/>
                  <a:pt x="21614" y="7518"/>
                  <a:pt x="22052" y="8193"/>
                </a:cubicBezTo>
                <a:cubicBezTo>
                  <a:pt x="22209" y="8434"/>
                  <a:pt x="22070" y="8729"/>
                  <a:pt x="21821" y="8826"/>
                </a:cubicBezTo>
                <a:cubicBezTo>
                  <a:pt x="18579" y="10163"/>
                  <a:pt x="15362" y="11550"/>
                  <a:pt x="12101" y="12845"/>
                </a:cubicBezTo>
                <a:cubicBezTo>
                  <a:pt x="10257" y="13579"/>
                  <a:pt x="8400" y="14289"/>
                  <a:pt x="6524" y="14935"/>
                </a:cubicBezTo>
                <a:cubicBezTo>
                  <a:pt x="4860" y="15509"/>
                  <a:pt x="3159" y="16045"/>
                  <a:pt x="1446" y="16450"/>
                </a:cubicBezTo>
                <a:cubicBezTo>
                  <a:pt x="719" y="16622"/>
                  <a:pt x="350" y="14585"/>
                  <a:pt x="279" y="14157"/>
                </a:cubicBezTo>
                <a:cubicBezTo>
                  <a:pt x="0" y="12487"/>
                  <a:pt x="44" y="10640"/>
                  <a:pt x="359" y="8981"/>
                </a:cubicBezTo>
                <a:cubicBezTo>
                  <a:pt x="1312" y="3970"/>
                  <a:pt x="4577" y="897"/>
                  <a:pt x="9691" y="317"/>
                </a:cubicBezTo>
                <a:close/>
                <a:moveTo>
                  <a:pt x="7235" y="1633"/>
                </a:moveTo>
                <a:cubicBezTo>
                  <a:pt x="6139" y="1981"/>
                  <a:pt x="5129" y="2561"/>
                  <a:pt x="4278" y="3335"/>
                </a:cubicBezTo>
                <a:cubicBezTo>
                  <a:pt x="4420" y="3431"/>
                  <a:pt x="4552" y="3540"/>
                  <a:pt x="4676" y="3660"/>
                </a:cubicBezTo>
                <a:cubicBezTo>
                  <a:pt x="5074" y="4054"/>
                  <a:pt x="4468" y="4663"/>
                  <a:pt x="4068" y="4272"/>
                </a:cubicBezTo>
                <a:cubicBezTo>
                  <a:pt x="3947" y="4150"/>
                  <a:pt x="3808" y="4043"/>
                  <a:pt x="3657" y="3959"/>
                </a:cubicBezTo>
                <a:cubicBezTo>
                  <a:pt x="3012" y="4676"/>
                  <a:pt x="2492" y="5500"/>
                  <a:pt x="2092" y="6376"/>
                </a:cubicBezTo>
                <a:lnTo>
                  <a:pt x="2151" y="6403"/>
                </a:lnTo>
                <a:cubicBezTo>
                  <a:pt x="2431" y="6506"/>
                  <a:pt x="2869" y="6711"/>
                  <a:pt x="2708" y="7094"/>
                </a:cubicBezTo>
                <a:cubicBezTo>
                  <a:pt x="2704" y="7101"/>
                  <a:pt x="2702" y="7107"/>
                  <a:pt x="2698" y="7115"/>
                </a:cubicBezTo>
                <a:cubicBezTo>
                  <a:pt x="2578" y="7317"/>
                  <a:pt x="2352" y="7365"/>
                  <a:pt x="2136" y="7312"/>
                </a:cubicBezTo>
                <a:cubicBezTo>
                  <a:pt x="2006" y="7279"/>
                  <a:pt x="1886" y="7224"/>
                  <a:pt x="1767" y="7172"/>
                </a:cubicBezTo>
                <a:cubicBezTo>
                  <a:pt x="1499" y="7920"/>
                  <a:pt x="1304" y="8694"/>
                  <a:pt x="1191" y="9479"/>
                </a:cubicBezTo>
                <a:cubicBezTo>
                  <a:pt x="1381" y="9440"/>
                  <a:pt x="1576" y="9417"/>
                  <a:pt x="1771" y="9410"/>
                </a:cubicBezTo>
                <a:cubicBezTo>
                  <a:pt x="2333" y="9398"/>
                  <a:pt x="2339" y="10259"/>
                  <a:pt x="1780" y="10272"/>
                </a:cubicBezTo>
                <a:cubicBezTo>
                  <a:pt x="1549" y="10278"/>
                  <a:pt x="1319" y="10328"/>
                  <a:pt x="1092" y="10376"/>
                </a:cubicBezTo>
                <a:cubicBezTo>
                  <a:pt x="1040" y="11112"/>
                  <a:pt x="1050" y="11850"/>
                  <a:pt x="1128" y="12581"/>
                </a:cubicBezTo>
                <a:cubicBezTo>
                  <a:pt x="1210" y="12529"/>
                  <a:pt x="1293" y="12476"/>
                  <a:pt x="1379" y="12432"/>
                </a:cubicBezTo>
                <a:cubicBezTo>
                  <a:pt x="1522" y="12355"/>
                  <a:pt x="1696" y="12365"/>
                  <a:pt x="1828" y="12460"/>
                </a:cubicBezTo>
                <a:cubicBezTo>
                  <a:pt x="2088" y="12644"/>
                  <a:pt x="2096" y="13030"/>
                  <a:pt x="1801" y="13185"/>
                </a:cubicBezTo>
                <a:cubicBezTo>
                  <a:pt x="1612" y="13283"/>
                  <a:pt x="1438" y="13409"/>
                  <a:pt x="1266" y="13533"/>
                </a:cubicBezTo>
                <a:cubicBezTo>
                  <a:pt x="1373" y="14113"/>
                  <a:pt x="1522" y="14683"/>
                  <a:pt x="1715" y="15241"/>
                </a:cubicBezTo>
                <a:cubicBezTo>
                  <a:pt x="2813" y="14886"/>
                  <a:pt x="3907" y="14503"/>
                  <a:pt x="4997" y="14130"/>
                </a:cubicBezTo>
                <a:cubicBezTo>
                  <a:pt x="7132" y="13398"/>
                  <a:pt x="9261" y="12657"/>
                  <a:pt x="11386" y="11898"/>
                </a:cubicBezTo>
                <a:cubicBezTo>
                  <a:pt x="13555" y="11125"/>
                  <a:pt x="15731" y="10339"/>
                  <a:pt x="17873" y="9490"/>
                </a:cubicBezTo>
                <a:cubicBezTo>
                  <a:pt x="18250" y="9341"/>
                  <a:pt x="20656" y="8388"/>
                  <a:pt x="20983" y="8071"/>
                </a:cubicBezTo>
                <a:cubicBezTo>
                  <a:pt x="20924" y="7950"/>
                  <a:pt x="20673" y="7641"/>
                  <a:pt x="20618" y="7572"/>
                </a:cubicBezTo>
                <a:cubicBezTo>
                  <a:pt x="20300" y="7172"/>
                  <a:pt x="19989" y="6772"/>
                  <a:pt x="19694" y="6355"/>
                </a:cubicBezTo>
                <a:cubicBezTo>
                  <a:pt x="19530" y="6483"/>
                  <a:pt x="19359" y="6596"/>
                  <a:pt x="19176" y="6692"/>
                </a:cubicBezTo>
                <a:cubicBezTo>
                  <a:pt x="19032" y="6772"/>
                  <a:pt x="18853" y="6757"/>
                  <a:pt x="18721" y="6659"/>
                </a:cubicBezTo>
                <a:cubicBezTo>
                  <a:pt x="18468" y="6472"/>
                  <a:pt x="18464" y="6093"/>
                  <a:pt x="18757" y="5940"/>
                </a:cubicBezTo>
                <a:cubicBezTo>
                  <a:pt x="18908" y="5860"/>
                  <a:pt x="19053" y="5766"/>
                  <a:pt x="19189" y="5659"/>
                </a:cubicBezTo>
                <a:cubicBezTo>
                  <a:pt x="18721" y="5085"/>
                  <a:pt x="18239" y="4525"/>
                  <a:pt x="17736" y="3980"/>
                </a:cubicBezTo>
                <a:cubicBezTo>
                  <a:pt x="17674" y="4039"/>
                  <a:pt x="17613" y="4102"/>
                  <a:pt x="17552" y="4165"/>
                </a:cubicBezTo>
                <a:cubicBezTo>
                  <a:pt x="17546" y="4171"/>
                  <a:pt x="17539" y="4177"/>
                  <a:pt x="17533" y="4181"/>
                </a:cubicBezTo>
                <a:cubicBezTo>
                  <a:pt x="16974" y="4617"/>
                  <a:pt x="16370" y="4003"/>
                  <a:pt x="16938" y="3557"/>
                </a:cubicBezTo>
                <a:cubicBezTo>
                  <a:pt x="17003" y="3484"/>
                  <a:pt x="17062" y="3406"/>
                  <a:pt x="17114" y="3326"/>
                </a:cubicBezTo>
                <a:cubicBezTo>
                  <a:pt x="16391" y="2622"/>
                  <a:pt x="15519" y="2113"/>
                  <a:pt x="14576" y="1767"/>
                </a:cubicBezTo>
                <a:cubicBezTo>
                  <a:pt x="14576" y="1861"/>
                  <a:pt x="14572" y="1956"/>
                  <a:pt x="14572" y="2048"/>
                </a:cubicBezTo>
                <a:cubicBezTo>
                  <a:pt x="14572" y="2610"/>
                  <a:pt x="13711" y="2610"/>
                  <a:pt x="13711" y="2048"/>
                </a:cubicBezTo>
                <a:cubicBezTo>
                  <a:pt x="13711" y="1868"/>
                  <a:pt x="13723" y="1681"/>
                  <a:pt x="13713" y="1499"/>
                </a:cubicBezTo>
                <a:cubicBezTo>
                  <a:pt x="12923" y="1298"/>
                  <a:pt x="12112" y="1180"/>
                  <a:pt x="11294" y="1153"/>
                </a:cubicBezTo>
                <a:cubicBezTo>
                  <a:pt x="11311" y="1208"/>
                  <a:pt x="11328" y="1262"/>
                  <a:pt x="11342" y="1319"/>
                </a:cubicBezTo>
                <a:cubicBezTo>
                  <a:pt x="11485" y="1864"/>
                  <a:pt x="10653" y="2086"/>
                  <a:pt x="10510" y="1543"/>
                </a:cubicBezTo>
                <a:cubicBezTo>
                  <a:pt x="10475" y="1413"/>
                  <a:pt x="10433" y="1287"/>
                  <a:pt x="10383" y="1161"/>
                </a:cubicBezTo>
                <a:cubicBezTo>
                  <a:pt x="10380" y="1157"/>
                  <a:pt x="10378" y="1153"/>
                  <a:pt x="10378" y="1149"/>
                </a:cubicBezTo>
                <a:cubicBezTo>
                  <a:pt x="9704" y="1170"/>
                  <a:pt x="9031" y="1239"/>
                  <a:pt x="8364" y="1356"/>
                </a:cubicBezTo>
                <a:cubicBezTo>
                  <a:pt x="8325" y="1363"/>
                  <a:pt x="8285" y="1371"/>
                  <a:pt x="8245" y="1379"/>
                </a:cubicBezTo>
                <a:cubicBezTo>
                  <a:pt x="8312" y="1514"/>
                  <a:pt x="8373" y="1652"/>
                  <a:pt x="8427" y="1792"/>
                </a:cubicBezTo>
                <a:cubicBezTo>
                  <a:pt x="8519" y="2019"/>
                  <a:pt x="8360" y="2279"/>
                  <a:pt x="8134" y="2341"/>
                </a:cubicBezTo>
                <a:cubicBezTo>
                  <a:pt x="7813" y="2429"/>
                  <a:pt x="7434" y="1943"/>
                  <a:pt x="7235" y="1635"/>
                </a:cubicBezTo>
                <a:close/>
                <a:moveTo>
                  <a:pt x="11131" y="8545"/>
                </a:moveTo>
                <a:lnTo>
                  <a:pt x="11135" y="8549"/>
                </a:lnTo>
                <a:cubicBezTo>
                  <a:pt x="11659" y="9144"/>
                  <a:pt x="13629" y="8411"/>
                  <a:pt x="14230" y="8188"/>
                </a:cubicBezTo>
                <a:cubicBezTo>
                  <a:pt x="14794" y="7979"/>
                  <a:pt x="15356" y="7742"/>
                  <a:pt x="15898" y="7484"/>
                </a:cubicBezTo>
                <a:cubicBezTo>
                  <a:pt x="16160" y="7363"/>
                  <a:pt x="16636" y="7145"/>
                  <a:pt x="16856" y="6960"/>
                </a:cubicBezTo>
                <a:cubicBezTo>
                  <a:pt x="16860" y="6958"/>
                  <a:pt x="16863" y="6956"/>
                  <a:pt x="16867" y="6952"/>
                </a:cubicBezTo>
                <a:cubicBezTo>
                  <a:pt x="17018" y="6803"/>
                  <a:pt x="17122" y="6623"/>
                  <a:pt x="17143" y="6409"/>
                </a:cubicBezTo>
                <a:cubicBezTo>
                  <a:pt x="17227" y="5560"/>
                  <a:pt x="15882" y="4699"/>
                  <a:pt x="15261" y="4320"/>
                </a:cubicBezTo>
                <a:cubicBezTo>
                  <a:pt x="14618" y="3926"/>
                  <a:pt x="13952" y="3593"/>
                  <a:pt x="13277" y="3255"/>
                </a:cubicBezTo>
                <a:cubicBezTo>
                  <a:pt x="12411" y="2823"/>
                  <a:pt x="9848" y="1788"/>
                  <a:pt x="9062" y="2593"/>
                </a:cubicBezTo>
                <a:cubicBezTo>
                  <a:pt x="8878" y="2779"/>
                  <a:pt x="8817" y="3031"/>
                  <a:pt x="8828" y="3289"/>
                </a:cubicBezTo>
                <a:cubicBezTo>
                  <a:pt x="8848" y="3848"/>
                  <a:pt x="10726" y="8050"/>
                  <a:pt x="11131" y="8545"/>
                </a:cubicBezTo>
                <a:close/>
                <a:moveTo>
                  <a:pt x="3903" y="11399"/>
                </a:moveTo>
                <a:cubicBezTo>
                  <a:pt x="3986" y="11598"/>
                  <a:pt x="4257" y="11479"/>
                  <a:pt x="4395" y="11435"/>
                </a:cubicBezTo>
                <a:cubicBezTo>
                  <a:pt x="4628" y="11363"/>
                  <a:pt x="4858" y="11284"/>
                  <a:pt x="5087" y="11204"/>
                </a:cubicBezTo>
                <a:cubicBezTo>
                  <a:pt x="5778" y="10961"/>
                  <a:pt x="6466" y="10710"/>
                  <a:pt x="7153" y="10452"/>
                </a:cubicBezTo>
                <a:cubicBezTo>
                  <a:pt x="7767" y="10221"/>
                  <a:pt x="8383" y="9987"/>
                  <a:pt x="8991" y="9739"/>
                </a:cubicBezTo>
                <a:cubicBezTo>
                  <a:pt x="9219" y="9647"/>
                  <a:pt x="9446" y="9555"/>
                  <a:pt x="9670" y="9454"/>
                </a:cubicBezTo>
                <a:cubicBezTo>
                  <a:pt x="9802" y="9398"/>
                  <a:pt x="9955" y="9331"/>
                  <a:pt x="10079" y="9255"/>
                </a:cubicBezTo>
                <a:cubicBezTo>
                  <a:pt x="10789" y="8815"/>
                  <a:pt x="10563" y="8174"/>
                  <a:pt x="10290" y="7545"/>
                </a:cubicBezTo>
                <a:cubicBezTo>
                  <a:pt x="9695" y="6170"/>
                  <a:pt x="9039" y="4816"/>
                  <a:pt x="8561" y="3396"/>
                </a:cubicBezTo>
                <a:cubicBezTo>
                  <a:pt x="8478" y="3150"/>
                  <a:pt x="8331" y="2930"/>
                  <a:pt x="8079" y="2838"/>
                </a:cubicBezTo>
                <a:cubicBezTo>
                  <a:pt x="7514" y="2639"/>
                  <a:pt x="6770" y="3238"/>
                  <a:pt x="6380" y="3588"/>
                </a:cubicBezTo>
                <a:cubicBezTo>
                  <a:pt x="6065" y="3871"/>
                  <a:pt x="5770" y="4177"/>
                  <a:pt x="5495" y="4500"/>
                </a:cubicBezTo>
                <a:cubicBezTo>
                  <a:pt x="4885" y="5213"/>
                  <a:pt x="4450" y="6141"/>
                  <a:pt x="4160" y="7030"/>
                </a:cubicBezTo>
                <a:cubicBezTo>
                  <a:pt x="3777" y="8205"/>
                  <a:pt x="3410" y="10215"/>
                  <a:pt x="3903" y="11399"/>
                </a:cubicBezTo>
                <a:close/>
                <a:moveTo>
                  <a:pt x="15926" y="6164"/>
                </a:moveTo>
                <a:cubicBezTo>
                  <a:pt x="15670" y="5902"/>
                  <a:pt x="15182" y="5548"/>
                  <a:pt x="15006" y="5422"/>
                </a:cubicBezTo>
                <a:cubicBezTo>
                  <a:pt x="14314" y="4934"/>
                  <a:pt x="13591" y="4494"/>
                  <a:pt x="12841" y="4102"/>
                </a:cubicBezTo>
                <a:cubicBezTo>
                  <a:pt x="12160" y="3748"/>
                  <a:pt x="11416" y="3406"/>
                  <a:pt x="10678" y="3194"/>
                </a:cubicBezTo>
                <a:cubicBezTo>
                  <a:pt x="10548" y="3157"/>
                  <a:pt x="10112" y="3043"/>
                  <a:pt x="10007" y="3188"/>
                </a:cubicBezTo>
                <a:cubicBezTo>
                  <a:pt x="9945" y="3274"/>
                  <a:pt x="9976" y="3461"/>
                  <a:pt x="9997" y="3555"/>
                </a:cubicBezTo>
                <a:cubicBezTo>
                  <a:pt x="10146" y="4209"/>
                  <a:pt x="10343" y="4848"/>
                  <a:pt x="10588" y="5472"/>
                </a:cubicBezTo>
                <a:cubicBezTo>
                  <a:pt x="10804" y="6015"/>
                  <a:pt x="11523" y="7709"/>
                  <a:pt x="12294" y="7585"/>
                </a:cubicBezTo>
                <a:cubicBezTo>
                  <a:pt x="12841" y="7499"/>
                  <a:pt x="13421" y="7266"/>
                  <a:pt x="13931" y="7048"/>
                </a:cubicBezTo>
                <a:cubicBezTo>
                  <a:pt x="14350" y="6866"/>
                  <a:pt x="14763" y="6669"/>
                  <a:pt x="15178" y="6478"/>
                </a:cubicBezTo>
                <a:cubicBezTo>
                  <a:pt x="15412" y="6371"/>
                  <a:pt x="15670" y="6252"/>
                  <a:pt x="15926" y="6162"/>
                </a:cubicBezTo>
                <a:close/>
                <a:moveTo>
                  <a:pt x="7570" y="3930"/>
                </a:moveTo>
                <a:cubicBezTo>
                  <a:pt x="6545" y="4538"/>
                  <a:pt x="5705" y="5347"/>
                  <a:pt x="5177" y="6432"/>
                </a:cubicBezTo>
                <a:cubicBezTo>
                  <a:pt x="4592" y="7639"/>
                  <a:pt x="4489" y="9004"/>
                  <a:pt x="4623" y="10324"/>
                </a:cubicBezTo>
                <a:cubicBezTo>
                  <a:pt x="6223" y="9926"/>
                  <a:pt x="7918" y="9333"/>
                  <a:pt x="9402" y="8639"/>
                </a:cubicBezTo>
                <a:cubicBezTo>
                  <a:pt x="9502" y="8593"/>
                  <a:pt x="9607" y="8522"/>
                  <a:pt x="9636" y="8406"/>
                </a:cubicBezTo>
                <a:cubicBezTo>
                  <a:pt x="9704" y="8157"/>
                  <a:pt x="9402" y="7652"/>
                  <a:pt x="9295" y="7421"/>
                </a:cubicBezTo>
                <a:cubicBezTo>
                  <a:pt x="9136" y="7076"/>
                  <a:pt x="8981" y="6730"/>
                  <a:pt x="8821" y="6384"/>
                </a:cubicBezTo>
                <a:cubicBezTo>
                  <a:pt x="8446" y="5569"/>
                  <a:pt x="8048" y="4699"/>
                  <a:pt x="7570" y="39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62"/>
          <p:cNvGrpSpPr/>
          <p:nvPr/>
        </p:nvGrpSpPr>
        <p:grpSpPr>
          <a:xfrm>
            <a:off x="270540" y="1406343"/>
            <a:ext cx="1037750" cy="1153826"/>
            <a:chOff x="4064875" y="3061650"/>
            <a:chExt cx="516525" cy="574300"/>
          </a:xfrm>
        </p:grpSpPr>
        <p:sp>
          <p:nvSpPr>
            <p:cNvPr id="1051" name="Google Shape;1051;p62"/>
            <p:cNvSpPr/>
            <p:nvPr/>
          </p:nvSpPr>
          <p:spPr>
            <a:xfrm>
              <a:off x="4064875" y="3061650"/>
              <a:ext cx="516525" cy="574175"/>
            </a:xfrm>
            <a:custGeom>
              <a:avLst/>
              <a:gdLst/>
              <a:ahLst/>
              <a:cxnLst/>
              <a:rect l="l" t="t" r="r" b="b"/>
              <a:pathLst>
                <a:path w="20661" h="22967" extrusionOk="0">
                  <a:moveTo>
                    <a:pt x="7597" y="1"/>
                  </a:moveTo>
                  <a:lnTo>
                    <a:pt x="0" y="17194"/>
                  </a:lnTo>
                  <a:lnTo>
                    <a:pt x="13064" y="22966"/>
                  </a:lnTo>
                  <a:lnTo>
                    <a:pt x="20661" y="5774"/>
                  </a:lnTo>
                  <a:lnTo>
                    <a:pt x="759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62"/>
            <p:cNvSpPr/>
            <p:nvPr/>
          </p:nvSpPr>
          <p:spPr>
            <a:xfrm>
              <a:off x="4100000" y="3205950"/>
              <a:ext cx="481300" cy="430000"/>
            </a:xfrm>
            <a:custGeom>
              <a:avLst/>
              <a:gdLst/>
              <a:ahLst/>
              <a:cxnLst/>
              <a:rect l="l" t="t" r="r" b="b"/>
              <a:pathLst>
                <a:path w="19252" h="17200" extrusionOk="0">
                  <a:moveTo>
                    <a:pt x="19251" y="1"/>
                  </a:moveTo>
                  <a:lnTo>
                    <a:pt x="19251" y="1"/>
                  </a:lnTo>
                  <a:cubicBezTo>
                    <a:pt x="19250" y="5"/>
                    <a:pt x="13181" y="13154"/>
                    <a:pt x="10186" y="14386"/>
                  </a:cubicBezTo>
                  <a:cubicBezTo>
                    <a:pt x="9847" y="14525"/>
                    <a:pt x="9419" y="14586"/>
                    <a:pt x="8930" y="14586"/>
                  </a:cubicBezTo>
                  <a:cubicBezTo>
                    <a:pt x="6293" y="14586"/>
                    <a:pt x="1870" y="12821"/>
                    <a:pt x="1" y="12045"/>
                  </a:cubicBezTo>
                  <a:lnTo>
                    <a:pt x="1" y="12045"/>
                  </a:lnTo>
                  <a:lnTo>
                    <a:pt x="11666" y="17200"/>
                  </a:lnTo>
                  <a:lnTo>
                    <a:pt x="19251" y="1"/>
                  </a:lnTo>
                  <a:close/>
                </a:path>
              </a:pathLst>
            </a:custGeom>
            <a:solidFill>
              <a:schemeClr val="lt1">
                <a:alpha val="11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62"/>
            <p:cNvSpPr/>
            <p:nvPr/>
          </p:nvSpPr>
          <p:spPr>
            <a:xfrm>
              <a:off x="4255975" y="3138275"/>
              <a:ext cx="266475" cy="121500"/>
            </a:xfrm>
            <a:custGeom>
              <a:avLst/>
              <a:gdLst/>
              <a:ahLst/>
              <a:cxnLst/>
              <a:rect l="l" t="t" r="r" b="b"/>
              <a:pathLst>
                <a:path w="10659" h="4860" extrusionOk="0">
                  <a:moveTo>
                    <a:pt x="168" y="0"/>
                  </a:moveTo>
                  <a:cubicBezTo>
                    <a:pt x="111" y="0"/>
                    <a:pt x="57" y="33"/>
                    <a:pt x="34" y="89"/>
                  </a:cubicBezTo>
                  <a:cubicBezTo>
                    <a:pt x="1" y="166"/>
                    <a:pt x="34" y="254"/>
                    <a:pt x="109" y="287"/>
                  </a:cubicBezTo>
                  <a:lnTo>
                    <a:pt x="10429" y="4848"/>
                  </a:lnTo>
                  <a:lnTo>
                    <a:pt x="10430" y="4848"/>
                  </a:lnTo>
                  <a:cubicBezTo>
                    <a:pt x="10449" y="4856"/>
                    <a:pt x="10469" y="4860"/>
                    <a:pt x="10488" y="4860"/>
                  </a:cubicBezTo>
                  <a:cubicBezTo>
                    <a:pt x="10545" y="4860"/>
                    <a:pt x="10600" y="4826"/>
                    <a:pt x="10625" y="4770"/>
                  </a:cubicBezTo>
                  <a:cubicBezTo>
                    <a:pt x="10659" y="4694"/>
                    <a:pt x="10624" y="4608"/>
                    <a:pt x="10550" y="4573"/>
                  </a:cubicBezTo>
                  <a:lnTo>
                    <a:pt x="231" y="14"/>
                  </a:lnTo>
                  <a:cubicBezTo>
                    <a:pt x="210" y="5"/>
                    <a:pt x="189" y="0"/>
                    <a:pt x="1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62"/>
            <p:cNvSpPr/>
            <p:nvPr/>
          </p:nvSpPr>
          <p:spPr>
            <a:xfrm>
              <a:off x="4237225" y="3181075"/>
              <a:ext cx="266275" cy="121450"/>
            </a:xfrm>
            <a:custGeom>
              <a:avLst/>
              <a:gdLst/>
              <a:ahLst/>
              <a:cxnLst/>
              <a:rect l="l" t="t" r="r" b="b"/>
              <a:pathLst>
                <a:path w="10651" h="4858" extrusionOk="0">
                  <a:moveTo>
                    <a:pt x="170" y="1"/>
                  </a:moveTo>
                  <a:cubicBezTo>
                    <a:pt x="112" y="1"/>
                    <a:pt x="56" y="34"/>
                    <a:pt x="32" y="91"/>
                  </a:cubicBezTo>
                  <a:cubicBezTo>
                    <a:pt x="0" y="164"/>
                    <a:pt x="32" y="251"/>
                    <a:pt x="104" y="286"/>
                  </a:cubicBezTo>
                  <a:lnTo>
                    <a:pt x="10424" y="4846"/>
                  </a:lnTo>
                  <a:lnTo>
                    <a:pt x="10425" y="4846"/>
                  </a:lnTo>
                  <a:cubicBezTo>
                    <a:pt x="10443" y="4854"/>
                    <a:pt x="10462" y="4857"/>
                    <a:pt x="10480" y="4857"/>
                  </a:cubicBezTo>
                  <a:cubicBezTo>
                    <a:pt x="10538" y="4857"/>
                    <a:pt x="10593" y="4823"/>
                    <a:pt x="10618" y="4767"/>
                  </a:cubicBezTo>
                  <a:cubicBezTo>
                    <a:pt x="10651" y="4693"/>
                    <a:pt x="10618" y="4606"/>
                    <a:pt x="10545" y="4572"/>
                  </a:cubicBezTo>
                  <a:lnTo>
                    <a:pt x="226" y="11"/>
                  </a:lnTo>
                  <a:lnTo>
                    <a:pt x="224" y="11"/>
                  </a:lnTo>
                  <a:cubicBezTo>
                    <a:pt x="206" y="4"/>
                    <a:pt x="188"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62"/>
            <p:cNvSpPr/>
            <p:nvPr/>
          </p:nvSpPr>
          <p:spPr>
            <a:xfrm>
              <a:off x="4218200" y="3223800"/>
              <a:ext cx="266500" cy="121550"/>
            </a:xfrm>
            <a:custGeom>
              <a:avLst/>
              <a:gdLst/>
              <a:ahLst/>
              <a:cxnLst/>
              <a:rect l="l" t="t" r="r" b="b"/>
              <a:pathLst>
                <a:path w="10660" h="4862" extrusionOk="0">
                  <a:moveTo>
                    <a:pt x="170" y="1"/>
                  </a:moveTo>
                  <a:cubicBezTo>
                    <a:pt x="114" y="1"/>
                    <a:pt x="58" y="36"/>
                    <a:pt x="34" y="92"/>
                  </a:cubicBezTo>
                  <a:cubicBezTo>
                    <a:pt x="1" y="167"/>
                    <a:pt x="34" y="256"/>
                    <a:pt x="111" y="289"/>
                  </a:cubicBezTo>
                  <a:lnTo>
                    <a:pt x="10430" y="4849"/>
                  </a:lnTo>
                  <a:cubicBezTo>
                    <a:pt x="10450" y="4858"/>
                    <a:pt x="10470" y="4862"/>
                    <a:pt x="10491" y="4862"/>
                  </a:cubicBezTo>
                  <a:cubicBezTo>
                    <a:pt x="10548" y="4862"/>
                    <a:pt x="10603" y="4828"/>
                    <a:pt x="10627" y="4773"/>
                  </a:cubicBezTo>
                  <a:cubicBezTo>
                    <a:pt x="10660" y="4696"/>
                    <a:pt x="10625" y="4608"/>
                    <a:pt x="10550" y="4576"/>
                  </a:cubicBezTo>
                  <a:lnTo>
                    <a:pt x="231" y="16"/>
                  </a:lnTo>
                  <a:cubicBezTo>
                    <a:pt x="211" y="5"/>
                    <a:pt x="191" y="1"/>
                    <a:pt x="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62"/>
            <p:cNvSpPr/>
            <p:nvPr/>
          </p:nvSpPr>
          <p:spPr>
            <a:xfrm>
              <a:off x="4199300" y="3266625"/>
              <a:ext cx="266575" cy="121500"/>
            </a:xfrm>
            <a:custGeom>
              <a:avLst/>
              <a:gdLst/>
              <a:ahLst/>
              <a:cxnLst/>
              <a:rect l="l" t="t" r="r" b="b"/>
              <a:pathLst>
                <a:path w="10663" h="4860" extrusionOk="0">
                  <a:moveTo>
                    <a:pt x="171" y="0"/>
                  </a:moveTo>
                  <a:cubicBezTo>
                    <a:pt x="113" y="0"/>
                    <a:pt x="58" y="34"/>
                    <a:pt x="34" y="91"/>
                  </a:cubicBezTo>
                  <a:cubicBezTo>
                    <a:pt x="0" y="166"/>
                    <a:pt x="35" y="255"/>
                    <a:pt x="112" y="288"/>
                  </a:cubicBezTo>
                  <a:lnTo>
                    <a:pt x="10431" y="4848"/>
                  </a:lnTo>
                  <a:lnTo>
                    <a:pt x="10433" y="4848"/>
                  </a:lnTo>
                  <a:cubicBezTo>
                    <a:pt x="10452" y="4856"/>
                    <a:pt x="10471" y="4860"/>
                    <a:pt x="10491" y="4860"/>
                  </a:cubicBezTo>
                  <a:cubicBezTo>
                    <a:pt x="10549" y="4860"/>
                    <a:pt x="10605" y="4826"/>
                    <a:pt x="10629" y="4770"/>
                  </a:cubicBezTo>
                  <a:cubicBezTo>
                    <a:pt x="10663" y="4695"/>
                    <a:pt x="10628" y="4607"/>
                    <a:pt x="10553" y="4573"/>
                  </a:cubicBezTo>
                  <a:lnTo>
                    <a:pt x="232" y="13"/>
                  </a:lnTo>
                  <a:lnTo>
                    <a:pt x="230" y="13"/>
                  </a:lnTo>
                  <a:cubicBezTo>
                    <a:pt x="211" y="4"/>
                    <a:pt x="191" y="0"/>
                    <a:pt x="1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62"/>
            <p:cNvSpPr/>
            <p:nvPr/>
          </p:nvSpPr>
          <p:spPr>
            <a:xfrm>
              <a:off x="4180575" y="3309475"/>
              <a:ext cx="266425" cy="121450"/>
            </a:xfrm>
            <a:custGeom>
              <a:avLst/>
              <a:gdLst/>
              <a:ahLst/>
              <a:cxnLst/>
              <a:rect l="l" t="t" r="r" b="b"/>
              <a:pathLst>
                <a:path w="10657" h="4858" extrusionOk="0">
                  <a:moveTo>
                    <a:pt x="171" y="0"/>
                  </a:moveTo>
                  <a:cubicBezTo>
                    <a:pt x="113" y="0"/>
                    <a:pt x="58" y="35"/>
                    <a:pt x="34" y="91"/>
                  </a:cubicBezTo>
                  <a:cubicBezTo>
                    <a:pt x="1" y="164"/>
                    <a:pt x="34" y="251"/>
                    <a:pt x="106" y="286"/>
                  </a:cubicBezTo>
                  <a:lnTo>
                    <a:pt x="10426" y="4845"/>
                  </a:lnTo>
                  <a:lnTo>
                    <a:pt x="10427" y="4845"/>
                  </a:lnTo>
                  <a:cubicBezTo>
                    <a:pt x="10446" y="4853"/>
                    <a:pt x="10467" y="4857"/>
                    <a:pt x="10487" y="4857"/>
                  </a:cubicBezTo>
                  <a:cubicBezTo>
                    <a:pt x="10544" y="4857"/>
                    <a:pt x="10599" y="4824"/>
                    <a:pt x="10624" y="4768"/>
                  </a:cubicBezTo>
                  <a:cubicBezTo>
                    <a:pt x="10657" y="4693"/>
                    <a:pt x="10622" y="4605"/>
                    <a:pt x="10547" y="4571"/>
                  </a:cubicBezTo>
                  <a:lnTo>
                    <a:pt x="228" y="11"/>
                  </a:lnTo>
                  <a:lnTo>
                    <a:pt x="226" y="11"/>
                  </a:lnTo>
                  <a:cubicBezTo>
                    <a:pt x="208" y="4"/>
                    <a:pt x="189" y="0"/>
                    <a:pt x="1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62"/>
            <p:cNvSpPr/>
            <p:nvPr/>
          </p:nvSpPr>
          <p:spPr>
            <a:xfrm>
              <a:off x="4161600" y="3352225"/>
              <a:ext cx="266550" cy="121500"/>
            </a:xfrm>
            <a:custGeom>
              <a:avLst/>
              <a:gdLst/>
              <a:ahLst/>
              <a:cxnLst/>
              <a:rect l="l" t="t" r="r" b="b"/>
              <a:pathLst>
                <a:path w="10662" h="4860" extrusionOk="0">
                  <a:moveTo>
                    <a:pt x="170" y="0"/>
                  </a:moveTo>
                  <a:cubicBezTo>
                    <a:pt x="112" y="0"/>
                    <a:pt x="57" y="34"/>
                    <a:pt x="34" y="90"/>
                  </a:cubicBezTo>
                  <a:cubicBezTo>
                    <a:pt x="0" y="166"/>
                    <a:pt x="35" y="254"/>
                    <a:pt x="110" y="286"/>
                  </a:cubicBezTo>
                  <a:lnTo>
                    <a:pt x="10430" y="4847"/>
                  </a:lnTo>
                  <a:lnTo>
                    <a:pt x="10431" y="4847"/>
                  </a:lnTo>
                  <a:cubicBezTo>
                    <a:pt x="10451" y="4855"/>
                    <a:pt x="10472" y="4859"/>
                    <a:pt x="10492" y="4859"/>
                  </a:cubicBezTo>
                  <a:cubicBezTo>
                    <a:pt x="10550" y="4859"/>
                    <a:pt x="10604" y="4826"/>
                    <a:pt x="10628" y="4770"/>
                  </a:cubicBezTo>
                  <a:cubicBezTo>
                    <a:pt x="10661" y="4693"/>
                    <a:pt x="10626" y="4605"/>
                    <a:pt x="10551" y="4573"/>
                  </a:cubicBezTo>
                  <a:lnTo>
                    <a:pt x="232" y="13"/>
                  </a:lnTo>
                  <a:lnTo>
                    <a:pt x="230" y="13"/>
                  </a:lnTo>
                  <a:cubicBezTo>
                    <a:pt x="211" y="4"/>
                    <a:pt x="190" y="0"/>
                    <a:pt x="1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62"/>
            <p:cNvSpPr/>
            <p:nvPr/>
          </p:nvSpPr>
          <p:spPr>
            <a:xfrm>
              <a:off x="4142725" y="3395000"/>
              <a:ext cx="266400" cy="121450"/>
            </a:xfrm>
            <a:custGeom>
              <a:avLst/>
              <a:gdLst/>
              <a:ahLst/>
              <a:cxnLst/>
              <a:rect l="l" t="t" r="r" b="b"/>
              <a:pathLst>
                <a:path w="10656" h="4858" extrusionOk="0">
                  <a:moveTo>
                    <a:pt x="170" y="0"/>
                  </a:moveTo>
                  <a:cubicBezTo>
                    <a:pt x="112" y="0"/>
                    <a:pt x="57" y="34"/>
                    <a:pt x="34" y="91"/>
                  </a:cubicBezTo>
                  <a:cubicBezTo>
                    <a:pt x="1" y="166"/>
                    <a:pt x="35" y="254"/>
                    <a:pt x="111" y="287"/>
                  </a:cubicBezTo>
                  <a:lnTo>
                    <a:pt x="10430" y="4848"/>
                  </a:lnTo>
                  <a:lnTo>
                    <a:pt x="10431" y="4848"/>
                  </a:lnTo>
                  <a:cubicBezTo>
                    <a:pt x="10449" y="4854"/>
                    <a:pt x="10468" y="4858"/>
                    <a:pt x="10486" y="4858"/>
                  </a:cubicBezTo>
                  <a:cubicBezTo>
                    <a:pt x="10544" y="4858"/>
                    <a:pt x="10598" y="4824"/>
                    <a:pt x="10624" y="4768"/>
                  </a:cubicBezTo>
                  <a:cubicBezTo>
                    <a:pt x="10656" y="4694"/>
                    <a:pt x="10624" y="4608"/>
                    <a:pt x="10550" y="4573"/>
                  </a:cubicBezTo>
                  <a:lnTo>
                    <a:pt x="232" y="14"/>
                  </a:lnTo>
                  <a:cubicBezTo>
                    <a:pt x="212" y="5"/>
                    <a:pt x="191" y="0"/>
                    <a:pt x="1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62"/>
            <p:cNvSpPr/>
            <p:nvPr/>
          </p:nvSpPr>
          <p:spPr>
            <a:xfrm>
              <a:off x="4123900" y="3437850"/>
              <a:ext cx="266475" cy="121475"/>
            </a:xfrm>
            <a:custGeom>
              <a:avLst/>
              <a:gdLst/>
              <a:ahLst/>
              <a:cxnLst/>
              <a:rect l="l" t="t" r="r" b="b"/>
              <a:pathLst>
                <a:path w="10659" h="4859" extrusionOk="0">
                  <a:moveTo>
                    <a:pt x="170" y="0"/>
                  </a:moveTo>
                  <a:cubicBezTo>
                    <a:pt x="112" y="0"/>
                    <a:pt x="57" y="34"/>
                    <a:pt x="34" y="90"/>
                  </a:cubicBezTo>
                  <a:cubicBezTo>
                    <a:pt x="0" y="164"/>
                    <a:pt x="34" y="252"/>
                    <a:pt x="109" y="285"/>
                  </a:cubicBezTo>
                  <a:lnTo>
                    <a:pt x="10428" y="4846"/>
                  </a:lnTo>
                  <a:lnTo>
                    <a:pt x="10430" y="4846"/>
                  </a:lnTo>
                  <a:cubicBezTo>
                    <a:pt x="10449" y="4854"/>
                    <a:pt x="10469" y="4858"/>
                    <a:pt x="10489" y="4858"/>
                  </a:cubicBezTo>
                  <a:cubicBezTo>
                    <a:pt x="10547" y="4858"/>
                    <a:pt x="10602" y="4824"/>
                    <a:pt x="10626" y="4767"/>
                  </a:cubicBezTo>
                  <a:cubicBezTo>
                    <a:pt x="10658" y="4692"/>
                    <a:pt x="10625" y="4604"/>
                    <a:pt x="10548" y="4571"/>
                  </a:cubicBezTo>
                  <a:lnTo>
                    <a:pt x="229" y="12"/>
                  </a:lnTo>
                  <a:cubicBezTo>
                    <a:pt x="209" y="4"/>
                    <a:pt x="190" y="0"/>
                    <a:pt x="1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1" name="Google Shape;1061;p62"/>
          <p:cNvGrpSpPr/>
          <p:nvPr/>
        </p:nvGrpSpPr>
        <p:grpSpPr>
          <a:xfrm>
            <a:off x="3948834" y="371239"/>
            <a:ext cx="214651" cy="283863"/>
            <a:chOff x="3275661" y="2407037"/>
            <a:chExt cx="363939" cy="481288"/>
          </a:xfrm>
        </p:grpSpPr>
        <p:sp>
          <p:nvSpPr>
            <p:cNvPr id="1062" name="Google Shape;1062;p62"/>
            <p:cNvSpPr/>
            <p:nvPr/>
          </p:nvSpPr>
          <p:spPr>
            <a:xfrm rot="-213312">
              <a:off x="3282918" y="2415287"/>
              <a:ext cx="273601" cy="242755"/>
            </a:xfrm>
            <a:custGeom>
              <a:avLst/>
              <a:gdLst/>
              <a:ahLst/>
              <a:cxnLst/>
              <a:rect l="l" t="t" r="r" b="b"/>
              <a:pathLst>
                <a:path w="14378" h="12910" extrusionOk="0">
                  <a:moveTo>
                    <a:pt x="13677" y="1"/>
                  </a:moveTo>
                  <a:cubicBezTo>
                    <a:pt x="13610" y="1"/>
                    <a:pt x="13510" y="34"/>
                    <a:pt x="13410" y="67"/>
                  </a:cubicBezTo>
                  <a:cubicBezTo>
                    <a:pt x="13343" y="101"/>
                    <a:pt x="13243" y="201"/>
                    <a:pt x="13176" y="267"/>
                  </a:cubicBezTo>
                  <a:cubicBezTo>
                    <a:pt x="12176" y="1168"/>
                    <a:pt x="11108" y="2002"/>
                    <a:pt x="10107" y="2869"/>
                  </a:cubicBezTo>
                  <a:cubicBezTo>
                    <a:pt x="9941" y="3036"/>
                    <a:pt x="9740" y="3203"/>
                    <a:pt x="9574" y="3370"/>
                  </a:cubicBezTo>
                  <a:cubicBezTo>
                    <a:pt x="8840" y="4170"/>
                    <a:pt x="8039" y="4837"/>
                    <a:pt x="7172" y="5505"/>
                  </a:cubicBezTo>
                  <a:cubicBezTo>
                    <a:pt x="6905" y="5671"/>
                    <a:pt x="6672" y="5872"/>
                    <a:pt x="6438" y="6072"/>
                  </a:cubicBezTo>
                  <a:cubicBezTo>
                    <a:pt x="5337" y="7239"/>
                    <a:pt x="4103" y="8340"/>
                    <a:pt x="2869" y="9374"/>
                  </a:cubicBezTo>
                  <a:cubicBezTo>
                    <a:pt x="2268" y="9874"/>
                    <a:pt x="1735" y="10408"/>
                    <a:pt x="1268" y="10942"/>
                  </a:cubicBezTo>
                  <a:cubicBezTo>
                    <a:pt x="934" y="11342"/>
                    <a:pt x="601" y="11709"/>
                    <a:pt x="267" y="12143"/>
                  </a:cubicBezTo>
                  <a:cubicBezTo>
                    <a:pt x="200" y="12209"/>
                    <a:pt x="100" y="12343"/>
                    <a:pt x="67" y="12476"/>
                  </a:cubicBezTo>
                  <a:cubicBezTo>
                    <a:pt x="0" y="12676"/>
                    <a:pt x="200" y="12910"/>
                    <a:pt x="434" y="12877"/>
                  </a:cubicBezTo>
                  <a:cubicBezTo>
                    <a:pt x="534" y="12877"/>
                    <a:pt x="567" y="12843"/>
                    <a:pt x="667" y="12843"/>
                  </a:cubicBezTo>
                  <a:cubicBezTo>
                    <a:pt x="1168" y="12576"/>
                    <a:pt x="1668" y="12343"/>
                    <a:pt x="2068" y="11976"/>
                  </a:cubicBezTo>
                  <a:cubicBezTo>
                    <a:pt x="3102" y="11042"/>
                    <a:pt x="4203" y="10141"/>
                    <a:pt x="5237" y="9207"/>
                  </a:cubicBezTo>
                  <a:lnTo>
                    <a:pt x="6872" y="7706"/>
                  </a:lnTo>
                  <a:cubicBezTo>
                    <a:pt x="7405" y="7172"/>
                    <a:pt x="7939" y="6672"/>
                    <a:pt x="8573" y="6205"/>
                  </a:cubicBezTo>
                  <a:cubicBezTo>
                    <a:pt x="9173" y="5805"/>
                    <a:pt x="9707" y="5304"/>
                    <a:pt x="10241" y="4737"/>
                  </a:cubicBezTo>
                  <a:cubicBezTo>
                    <a:pt x="11008" y="3970"/>
                    <a:pt x="11875" y="3236"/>
                    <a:pt x="12743" y="2536"/>
                  </a:cubicBezTo>
                  <a:cubicBezTo>
                    <a:pt x="13243" y="2135"/>
                    <a:pt x="13710" y="1668"/>
                    <a:pt x="14110" y="1201"/>
                  </a:cubicBezTo>
                  <a:cubicBezTo>
                    <a:pt x="14210" y="1068"/>
                    <a:pt x="14344" y="968"/>
                    <a:pt x="14377" y="835"/>
                  </a:cubicBezTo>
                  <a:cubicBezTo>
                    <a:pt x="14377" y="434"/>
                    <a:pt x="14144" y="34"/>
                    <a:pt x="13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62"/>
            <p:cNvSpPr/>
            <p:nvPr/>
          </p:nvSpPr>
          <p:spPr>
            <a:xfrm rot="958424">
              <a:off x="3356467" y="2624519"/>
              <a:ext cx="266878" cy="119276"/>
            </a:xfrm>
            <a:custGeom>
              <a:avLst/>
              <a:gdLst/>
              <a:ahLst/>
              <a:cxnLst/>
              <a:rect l="l" t="t" r="r" b="b"/>
              <a:pathLst>
                <a:path w="10675" h="4771" extrusionOk="0">
                  <a:moveTo>
                    <a:pt x="9674" y="0"/>
                  </a:moveTo>
                  <a:cubicBezTo>
                    <a:pt x="9507" y="67"/>
                    <a:pt x="9207" y="100"/>
                    <a:pt x="8973" y="167"/>
                  </a:cubicBezTo>
                  <a:cubicBezTo>
                    <a:pt x="6805" y="968"/>
                    <a:pt x="4637" y="1668"/>
                    <a:pt x="2535" y="2636"/>
                  </a:cubicBezTo>
                  <a:cubicBezTo>
                    <a:pt x="1835" y="2969"/>
                    <a:pt x="1134" y="3403"/>
                    <a:pt x="400" y="3770"/>
                  </a:cubicBezTo>
                  <a:cubicBezTo>
                    <a:pt x="334" y="3803"/>
                    <a:pt x="234" y="3836"/>
                    <a:pt x="200" y="3937"/>
                  </a:cubicBezTo>
                  <a:cubicBezTo>
                    <a:pt x="33" y="4103"/>
                    <a:pt x="0" y="4303"/>
                    <a:pt x="67" y="4470"/>
                  </a:cubicBezTo>
                  <a:cubicBezTo>
                    <a:pt x="167" y="4637"/>
                    <a:pt x="367" y="4770"/>
                    <a:pt x="567" y="4737"/>
                  </a:cubicBezTo>
                  <a:cubicBezTo>
                    <a:pt x="701" y="4737"/>
                    <a:pt x="767" y="4670"/>
                    <a:pt x="901" y="4637"/>
                  </a:cubicBezTo>
                  <a:cubicBezTo>
                    <a:pt x="1735" y="4337"/>
                    <a:pt x="2569" y="4003"/>
                    <a:pt x="3402" y="3736"/>
                  </a:cubicBezTo>
                  <a:cubicBezTo>
                    <a:pt x="4870" y="3169"/>
                    <a:pt x="6338" y="2602"/>
                    <a:pt x="7739" y="2069"/>
                  </a:cubicBezTo>
                  <a:cubicBezTo>
                    <a:pt x="8106" y="1935"/>
                    <a:pt x="8506" y="1768"/>
                    <a:pt x="8873" y="1635"/>
                  </a:cubicBezTo>
                  <a:cubicBezTo>
                    <a:pt x="9207" y="1501"/>
                    <a:pt x="9540" y="1401"/>
                    <a:pt x="9907" y="1401"/>
                  </a:cubicBezTo>
                  <a:cubicBezTo>
                    <a:pt x="10041" y="1401"/>
                    <a:pt x="10107" y="1335"/>
                    <a:pt x="10241" y="1301"/>
                  </a:cubicBezTo>
                  <a:cubicBezTo>
                    <a:pt x="10508" y="1235"/>
                    <a:pt x="10674" y="934"/>
                    <a:pt x="10674" y="668"/>
                  </a:cubicBezTo>
                  <a:cubicBezTo>
                    <a:pt x="10674" y="434"/>
                    <a:pt x="10441" y="167"/>
                    <a:pt x="10174" y="100"/>
                  </a:cubicBezTo>
                  <a:cubicBezTo>
                    <a:pt x="10074" y="0"/>
                    <a:pt x="9907" y="0"/>
                    <a:pt x="96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62"/>
            <p:cNvSpPr/>
            <p:nvPr/>
          </p:nvSpPr>
          <p:spPr>
            <a:xfrm>
              <a:off x="3340200" y="2778225"/>
              <a:ext cx="299400" cy="110100"/>
            </a:xfrm>
            <a:custGeom>
              <a:avLst/>
              <a:gdLst/>
              <a:ahLst/>
              <a:cxnLst/>
              <a:rect l="l" t="t" r="r" b="b"/>
              <a:pathLst>
                <a:path w="11976" h="4404" extrusionOk="0">
                  <a:moveTo>
                    <a:pt x="701" y="0"/>
                  </a:moveTo>
                  <a:cubicBezTo>
                    <a:pt x="401" y="0"/>
                    <a:pt x="201" y="34"/>
                    <a:pt x="67" y="267"/>
                  </a:cubicBezTo>
                  <a:cubicBezTo>
                    <a:pt x="0" y="434"/>
                    <a:pt x="0" y="634"/>
                    <a:pt x="134" y="768"/>
                  </a:cubicBezTo>
                  <a:cubicBezTo>
                    <a:pt x="201" y="868"/>
                    <a:pt x="334" y="968"/>
                    <a:pt x="401" y="1034"/>
                  </a:cubicBezTo>
                  <a:cubicBezTo>
                    <a:pt x="901" y="1235"/>
                    <a:pt x="1468" y="1435"/>
                    <a:pt x="1969" y="1602"/>
                  </a:cubicBezTo>
                  <a:cubicBezTo>
                    <a:pt x="2302" y="1735"/>
                    <a:pt x="2636" y="1802"/>
                    <a:pt x="3003" y="1868"/>
                  </a:cubicBezTo>
                  <a:cubicBezTo>
                    <a:pt x="4337" y="2135"/>
                    <a:pt x="5638" y="2569"/>
                    <a:pt x="6872" y="2969"/>
                  </a:cubicBezTo>
                  <a:cubicBezTo>
                    <a:pt x="7906" y="3336"/>
                    <a:pt x="9007" y="3603"/>
                    <a:pt x="10074" y="3903"/>
                  </a:cubicBezTo>
                  <a:cubicBezTo>
                    <a:pt x="10341" y="3970"/>
                    <a:pt x="10541" y="4037"/>
                    <a:pt x="10741" y="4170"/>
                  </a:cubicBezTo>
                  <a:cubicBezTo>
                    <a:pt x="11175" y="4404"/>
                    <a:pt x="11709" y="4103"/>
                    <a:pt x="11876" y="3670"/>
                  </a:cubicBezTo>
                  <a:cubicBezTo>
                    <a:pt x="11976" y="3369"/>
                    <a:pt x="11842" y="3036"/>
                    <a:pt x="11542" y="2869"/>
                  </a:cubicBezTo>
                  <a:lnTo>
                    <a:pt x="11175" y="2736"/>
                  </a:lnTo>
                  <a:cubicBezTo>
                    <a:pt x="9407" y="2369"/>
                    <a:pt x="7706" y="1768"/>
                    <a:pt x="6005" y="1235"/>
                  </a:cubicBezTo>
                  <a:cubicBezTo>
                    <a:pt x="4370" y="701"/>
                    <a:pt x="2702" y="334"/>
                    <a:pt x="1035" y="34"/>
                  </a:cubicBezTo>
                  <a:cubicBezTo>
                    <a:pt x="901" y="34"/>
                    <a:pt x="768" y="34"/>
                    <a:pt x="7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TextBox 4"/>
          <p:cNvSpPr txBox="1"/>
          <p:nvPr/>
        </p:nvSpPr>
        <p:spPr>
          <a:xfrm>
            <a:off x="1654357" y="1646280"/>
            <a:ext cx="2710999" cy="1631216"/>
          </a:xfrm>
          <a:prstGeom prst="rect">
            <a:avLst/>
          </a:prstGeom>
          <a:noFill/>
        </p:spPr>
        <p:txBody>
          <a:bodyPr wrap="none" rtlCol="0">
            <a:spAutoFit/>
          </a:bodyPr>
          <a:lstStyle/>
          <a:p>
            <a:r>
              <a:rPr lang="en-US" sz="2000" dirty="0">
                <a:solidFill>
                  <a:schemeClr val="bg2"/>
                </a:solidFill>
                <a:latin typeface="Gaegu" panose="020B0604020202020204" charset="0"/>
                <a:ea typeface="Gaegu" panose="020B0604020202020204" charset="0"/>
              </a:rPr>
              <a:t>French or German (2h)</a:t>
            </a:r>
          </a:p>
          <a:p>
            <a:r>
              <a:rPr lang="en-US" sz="2000" dirty="0">
                <a:solidFill>
                  <a:schemeClr val="bg2"/>
                </a:solidFill>
                <a:latin typeface="Gaegu" panose="020B0604020202020204" charset="0"/>
                <a:ea typeface="Gaegu" panose="020B0604020202020204" charset="0"/>
              </a:rPr>
              <a:t>Gymnastics (2h)</a:t>
            </a:r>
          </a:p>
          <a:p>
            <a:r>
              <a:rPr lang="en-US" sz="2000" dirty="0">
                <a:solidFill>
                  <a:schemeClr val="bg2"/>
                </a:solidFill>
                <a:latin typeface="Gaegu" panose="020B0604020202020204" charset="0"/>
                <a:ea typeface="Gaegu" panose="020B0604020202020204" charset="0"/>
              </a:rPr>
              <a:t>Music (1h)</a:t>
            </a:r>
          </a:p>
          <a:p>
            <a:r>
              <a:rPr lang="en-US" sz="2000" dirty="0">
                <a:solidFill>
                  <a:schemeClr val="bg2"/>
                </a:solidFill>
                <a:latin typeface="Gaegu" panose="020B0604020202020204" charset="0"/>
                <a:ea typeface="Gaegu" panose="020B0604020202020204" charset="0"/>
              </a:rPr>
              <a:t>Art Lab (1h)</a:t>
            </a:r>
          </a:p>
          <a:p>
            <a:r>
              <a:rPr lang="en-US" sz="2000" dirty="0">
                <a:solidFill>
                  <a:schemeClr val="bg2"/>
                </a:solidFill>
                <a:latin typeface="Gaegu" panose="020B0604020202020204" charset="0"/>
                <a:ea typeface="Gaegu" panose="020B0604020202020204" charset="0"/>
              </a:rPr>
              <a:t>Skills Workshops (1h)</a:t>
            </a:r>
          </a:p>
        </p:txBody>
      </p:sp>
      <p:cxnSp>
        <p:nvCxnSpPr>
          <p:cNvPr id="7" name="Straight Connector 6"/>
          <p:cNvCxnSpPr/>
          <p:nvPr/>
        </p:nvCxnSpPr>
        <p:spPr>
          <a:xfrm flipH="1">
            <a:off x="4624127" y="375717"/>
            <a:ext cx="86488" cy="435630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0"/>
                                        </p:tgtEl>
                                        <p:attrNameLst>
                                          <p:attrName>style.visibility</p:attrName>
                                        </p:attrNameLst>
                                      </p:cBhvr>
                                      <p:to>
                                        <p:strVal val="visible"/>
                                      </p:to>
                                    </p:set>
                                    <p:animEffect transition="in" filter="fade">
                                      <p:cBhvr>
                                        <p:cTn id="7" dur="1000"/>
                                        <p:tgtEl>
                                          <p:spTgt spid="1050"/>
                                        </p:tgtEl>
                                      </p:cBhvr>
                                    </p:animEffect>
                                  </p:childTnLst>
                                </p:cTn>
                              </p:par>
                              <p:par>
                                <p:cTn id="8" presetID="10" presetClass="entr" presetSubtype="0" fill="hold" nodeType="withEffect">
                                  <p:stCondLst>
                                    <p:cond delay="0"/>
                                  </p:stCondLst>
                                  <p:childTnLst>
                                    <p:set>
                                      <p:cBhvr>
                                        <p:cTn id="9" dur="1" fill="hold">
                                          <p:stCondLst>
                                            <p:cond delay="0"/>
                                          </p:stCondLst>
                                        </p:cTn>
                                        <p:tgtEl>
                                          <p:spTgt spid="1061"/>
                                        </p:tgtEl>
                                        <p:attrNameLst>
                                          <p:attrName>style.visibility</p:attrName>
                                        </p:attrNameLst>
                                      </p:cBhvr>
                                      <p:to>
                                        <p:strVal val="visible"/>
                                      </p:to>
                                    </p:set>
                                    <p:animEffect transition="in" filter="fade">
                                      <p:cBhvr>
                                        <p:cTn id="10" dur="1000"/>
                                        <p:tgtEl>
                                          <p:spTgt spid="1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75"/>
        <p:cNvGrpSpPr/>
        <p:nvPr/>
      </p:nvGrpSpPr>
      <p:grpSpPr>
        <a:xfrm>
          <a:off x="0" y="0"/>
          <a:ext cx="0" cy="0"/>
          <a:chOff x="0" y="0"/>
          <a:chExt cx="0" cy="0"/>
        </a:xfrm>
      </p:grpSpPr>
      <p:sp>
        <p:nvSpPr>
          <p:cNvPr id="2676" name="Google Shape;2676;p78"/>
          <p:cNvSpPr/>
          <p:nvPr/>
        </p:nvSpPr>
        <p:spPr>
          <a:xfrm>
            <a:off x="2144836" y="1111082"/>
            <a:ext cx="5033100" cy="28362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77" name="Google Shape;2677;p78"/>
          <p:cNvGrpSpPr/>
          <p:nvPr/>
        </p:nvGrpSpPr>
        <p:grpSpPr>
          <a:xfrm>
            <a:off x="2020996" y="953785"/>
            <a:ext cx="5280779" cy="3094443"/>
            <a:chOff x="2879420" y="791956"/>
            <a:chExt cx="3282842" cy="2086892"/>
          </a:xfrm>
        </p:grpSpPr>
        <p:sp>
          <p:nvSpPr>
            <p:cNvPr id="2678" name="Google Shape;2678;p78"/>
            <p:cNvSpPr/>
            <p:nvPr/>
          </p:nvSpPr>
          <p:spPr>
            <a:xfrm rot="-10799805" flipH="1">
              <a:off x="2923271" y="792046"/>
              <a:ext cx="3162282" cy="174725"/>
            </a:xfrm>
            <a:custGeom>
              <a:avLst/>
              <a:gdLst/>
              <a:ahLst/>
              <a:cxnLst/>
              <a:rect l="l" t="t" r="r" b="b"/>
              <a:pathLst>
                <a:path w="71915" h="6989" extrusionOk="0">
                  <a:moveTo>
                    <a:pt x="66830" y="0"/>
                  </a:moveTo>
                  <a:cubicBezTo>
                    <a:pt x="66161" y="0"/>
                    <a:pt x="65491" y="42"/>
                    <a:pt x="64842" y="63"/>
                  </a:cubicBezTo>
                  <a:cubicBezTo>
                    <a:pt x="63336" y="147"/>
                    <a:pt x="61871" y="252"/>
                    <a:pt x="60386" y="356"/>
                  </a:cubicBezTo>
                  <a:cubicBezTo>
                    <a:pt x="59716" y="398"/>
                    <a:pt x="59005" y="461"/>
                    <a:pt x="58314" y="503"/>
                  </a:cubicBezTo>
                  <a:cubicBezTo>
                    <a:pt x="57477" y="565"/>
                    <a:pt x="56640" y="586"/>
                    <a:pt x="55783" y="628"/>
                  </a:cubicBezTo>
                  <a:cubicBezTo>
                    <a:pt x="54381" y="691"/>
                    <a:pt x="52958" y="712"/>
                    <a:pt x="51556" y="733"/>
                  </a:cubicBezTo>
                  <a:cubicBezTo>
                    <a:pt x="49924" y="775"/>
                    <a:pt x="48313" y="816"/>
                    <a:pt x="46702" y="900"/>
                  </a:cubicBezTo>
                  <a:cubicBezTo>
                    <a:pt x="45216" y="984"/>
                    <a:pt x="43731" y="1047"/>
                    <a:pt x="42203" y="1151"/>
                  </a:cubicBezTo>
                  <a:cubicBezTo>
                    <a:pt x="40718" y="1235"/>
                    <a:pt x="39211" y="1340"/>
                    <a:pt x="37705" y="1423"/>
                  </a:cubicBezTo>
                  <a:cubicBezTo>
                    <a:pt x="36177" y="1528"/>
                    <a:pt x="34629" y="1570"/>
                    <a:pt x="33080" y="1653"/>
                  </a:cubicBezTo>
                  <a:lnTo>
                    <a:pt x="30737" y="1737"/>
                  </a:lnTo>
                  <a:cubicBezTo>
                    <a:pt x="30005" y="1758"/>
                    <a:pt x="29272" y="1758"/>
                    <a:pt x="28498" y="1758"/>
                  </a:cubicBezTo>
                  <a:cubicBezTo>
                    <a:pt x="27034" y="1800"/>
                    <a:pt x="25611" y="1800"/>
                    <a:pt x="24146" y="1821"/>
                  </a:cubicBezTo>
                  <a:cubicBezTo>
                    <a:pt x="21217" y="1842"/>
                    <a:pt x="18287" y="1884"/>
                    <a:pt x="15358" y="1946"/>
                  </a:cubicBezTo>
                  <a:cubicBezTo>
                    <a:pt x="13726" y="1967"/>
                    <a:pt x="12136" y="1988"/>
                    <a:pt x="10504" y="2030"/>
                  </a:cubicBezTo>
                  <a:cubicBezTo>
                    <a:pt x="9709" y="2051"/>
                    <a:pt x="8872" y="2072"/>
                    <a:pt x="8056" y="2093"/>
                  </a:cubicBezTo>
                  <a:cubicBezTo>
                    <a:pt x="7344" y="2135"/>
                    <a:pt x="6633" y="2177"/>
                    <a:pt x="5943" y="2197"/>
                  </a:cubicBezTo>
                  <a:cubicBezTo>
                    <a:pt x="5168" y="2239"/>
                    <a:pt x="4436" y="2281"/>
                    <a:pt x="3683" y="2344"/>
                  </a:cubicBezTo>
                  <a:lnTo>
                    <a:pt x="2344" y="2407"/>
                  </a:lnTo>
                  <a:cubicBezTo>
                    <a:pt x="2176" y="2407"/>
                    <a:pt x="1967" y="2449"/>
                    <a:pt x="1779" y="2449"/>
                  </a:cubicBezTo>
                  <a:cubicBezTo>
                    <a:pt x="1590" y="2449"/>
                    <a:pt x="1444" y="2469"/>
                    <a:pt x="1256" y="2469"/>
                  </a:cubicBezTo>
                  <a:cubicBezTo>
                    <a:pt x="1130" y="2469"/>
                    <a:pt x="984" y="2490"/>
                    <a:pt x="879" y="2532"/>
                  </a:cubicBezTo>
                  <a:cubicBezTo>
                    <a:pt x="753" y="2553"/>
                    <a:pt x="628" y="2595"/>
                    <a:pt x="461" y="2658"/>
                  </a:cubicBezTo>
                  <a:cubicBezTo>
                    <a:pt x="398" y="2700"/>
                    <a:pt x="335" y="2783"/>
                    <a:pt x="314" y="2888"/>
                  </a:cubicBezTo>
                  <a:cubicBezTo>
                    <a:pt x="251" y="3013"/>
                    <a:pt x="230" y="3139"/>
                    <a:pt x="251" y="3285"/>
                  </a:cubicBezTo>
                  <a:cubicBezTo>
                    <a:pt x="251" y="3411"/>
                    <a:pt x="293" y="3537"/>
                    <a:pt x="314" y="3662"/>
                  </a:cubicBezTo>
                  <a:lnTo>
                    <a:pt x="398" y="3829"/>
                  </a:lnTo>
                  <a:cubicBezTo>
                    <a:pt x="440" y="3913"/>
                    <a:pt x="502" y="3955"/>
                    <a:pt x="607" y="3955"/>
                  </a:cubicBezTo>
                  <a:cubicBezTo>
                    <a:pt x="753" y="4018"/>
                    <a:pt x="921" y="4039"/>
                    <a:pt x="1067" y="4060"/>
                  </a:cubicBezTo>
                  <a:cubicBezTo>
                    <a:pt x="1151" y="4060"/>
                    <a:pt x="1235" y="4018"/>
                    <a:pt x="1277" y="3934"/>
                  </a:cubicBezTo>
                  <a:cubicBezTo>
                    <a:pt x="1297" y="3913"/>
                    <a:pt x="1297" y="3892"/>
                    <a:pt x="1339" y="3850"/>
                  </a:cubicBezTo>
                  <a:lnTo>
                    <a:pt x="2323" y="3850"/>
                  </a:lnTo>
                  <a:cubicBezTo>
                    <a:pt x="2762" y="3850"/>
                    <a:pt x="3243" y="3829"/>
                    <a:pt x="3683" y="3829"/>
                  </a:cubicBezTo>
                  <a:cubicBezTo>
                    <a:pt x="4130" y="3829"/>
                    <a:pt x="4577" y="3813"/>
                    <a:pt x="5009" y="3809"/>
                  </a:cubicBezTo>
                  <a:lnTo>
                    <a:pt x="5009" y="3809"/>
                  </a:lnTo>
                  <a:cubicBezTo>
                    <a:pt x="3842" y="3872"/>
                    <a:pt x="2695" y="3976"/>
                    <a:pt x="1507" y="4081"/>
                  </a:cubicBezTo>
                  <a:cubicBezTo>
                    <a:pt x="1339" y="4122"/>
                    <a:pt x="1172" y="4185"/>
                    <a:pt x="1067" y="4374"/>
                  </a:cubicBezTo>
                  <a:cubicBezTo>
                    <a:pt x="921" y="4583"/>
                    <a:pt x="837" y="4813"/>
                    <a:pt x="816" y="5085"/>
                  </a:cubicBezTo>
                  <a:lnTo>
                    <a:pt x="189" y="5085"/>
                  </a:lnTo>
                  <a:cubicBezTo>
                    <a:pt x="21" y="5085"/>
                    <a:pt x="0" y="5336"/>
                    <a:pt x="0" y="5420"/>
                  </a:cubicBezTo>
                  <a:cubicBezTo>
                    <a:pt x="0" y="5524"/>
                    <a:pt x="21" y="5754"/>
                    <a:pt x="189" y="5754"/>
                  </a:cubicBezTo>
                  <a:lnTo>
                    <a:pt x="774" y="5754"/>
                  </a:lnTo>
                  <a:cubicBezTo>
                    <a:pt x="816" y="5985"/>
                    <a:pt x="837" y="6194"/>
                    <a:pt x="921" y="6382"/>
                  </a:cubicBezTo>
                  <a:lnTo>
                    <a:pt x="1067" y="6696"/>
                  </a:lnTo>
                  <a:cubicBezTo>
                    <a:pt x="1172" y="6863"/>
                    <a:pt x="1297" y="6968"/>
                    <a:pt x="1507" y="6989"/>
                  </a:cubicBezTo>
                  <a:cubicBezTo>
                    <a:pt x="2678" y="6842"/>
                    <a:pt x="3766" y="6759"/>
                    <a:pt x="4875" y="6675"/>
                  </a:cubicBezTo>
                  <a:cubicBezTo>
                    <a:pt x="5147" y="6654"/>
                    <a:pt x="5461" y="6633"/>
                    <a:pt x="5754" y="6612"/>
                  </a:cubicBezTo>
                  <a:cubicBezTo>
                    <a:pt x="6047" y="6612"/>
                    <a:pt x="6298" y="6570"/>
                    <a:pt x="6591" y="6570"/>
                  </a:cubicBezTo>
                  <a:cubicBezTo>
                    <a:pt x="8119" y="6529"/>
                    <a:pt x="9625" y="6445"/>
                    <a:pt x="11132" y="6424"/>
                  </a:cubicBezTo>
                  <a:cubicBezTo>
                    <a:pt x="12743" y="6382"/>
                    <a:pt x="14333" y="6361"/>
                    <a:pt x="15902" y="6340"/>
                  </a:cubicBezTo>
                  <a:lnTo>
                    <a:pt x="20756" y="6340"/>
                  </a:lnTo>
                  <a:cubicBezTo>
                    <a:pt x="23937" y="6361"/>
                    <a:pt x="27096" y="6361"/>
                    <a:pt x="30256" y="6361"/>
                  </a:cubicBezTo>
                  <a:lnTo>
                    <a:pt x="39671" y="6361"/>
                  </a:lnTo>
                  <a:cubicBezTo>
                    <a:pt x="41241" y="6361"/>
                    <a:pt x="42789" y="6319"/>
                    <a:pt x="44358" y="6278"/>
                  </a:cubicBezTo>
                  <a:cubicBezTo>
                    <a:pt x="45907" y="6257"/>
                    <a:pt x="47413" y="6215"/>
                    <a:pt x="48941" y="6152"/>
                  </a:cubicBezTo>
                  <a:cubicBezTo>
                    <a:pt x="49275" y="6152"/>
                    <a:pt x="49610" y="6131"/>
                    <a:pt x="49945" y="6110"/>
                  </a:cubicBezTo>
                  <a:cubicBezTo>
                    <a:pt x="50301" y="6068"/>
                    <a:pt x="50614" y="6068"/>
                    <a:pt x="50949" y="6047"/>
                  </a:cubicBezTo>
                  <a:cubicBezTo>
                    <a:pt x="51807" y="6006"/>
                    <a:pt x="52644" y="5922"/>
                    <a:pt x="53481" y="5838"/>
                  </a:cubicBezTo>
                  <a:cubicBezTo>
                    <a:pt x="54967" y="5713"/>
                    <a:pt x="56431" y="5524"/>
                    <a:pt x="57938" y="5420"/>
                  </a:cubicBezTo>
                  <a:cubicBezTo>
                    <a:pt x="59465" y="5315"/>
                    <a:pt x="61034" y="5231"/>
                    <a:pt x="62583" y="5127"/>
                  </a:cubicBezTo>
                  <a:cubicBezTo>
                    <a:pt x="63294" y="5085"/>
                    <a:pt x="64006" y="5022"/>
                    <a:pt x="64675" y="4959"/>
                  </a:cubicBezTo>
                  <a:cubicBezTo>
                    <a:pt x="65470" y="4855"/>
                    <a:pt x="66265" y="4708"/>
                    <a:pt x="67060" y="4562"/>
                  </a:cubicBezTo>
                  <a:lnTo>
                    <a:pt x="69341" y="4081"/>
                  </a:lnTo>
                  <a:cubicBezTo>
                    <a:pt x="69697" y="4018"/>
                    <a:pt x="70073" y="3955"/>
                    <a:pt x="70429" y="3913"/>
                  </a:cubicBezTo>
                  <a:cubicBezTo>
                    <a:pt x="70848" y="3850"/>
                    <a:pt x="71266" y="3767"/>
                    <a:pt x="71684" y="3704"/>
                  </a:cubicBezTo>
                  <a:cubicBezTo>
                    <a:pt x="71894" y="3641"/>
                    <a:pt x="71915" y="3390"/>
                    <a:pt x="71915" y="3223"/>
                  </a:cubicBezTo>
                  <a:cubicBezTo>
                    <a:pt x="71915" y="3118"/>
                    <a:pt x="71894" y="3034"/>
                    <a:pt x="71873" y="2930"/>
                  </a:cubicBezTo>
                  <a:cubicBezTo>
                    <a:pt x="71854" y="2875"/>
                    <a:pt x="71804" y="2755"/>
                    <a:pt x="71721" y="2755"/>
                  </a:cubicBezTo>
                  <a:cubicBezTo>
                    <a:pt x="71709" y="2755"/>
                    <a:pt x="71697" y="2757"/>
                    <a:pt x="71684" y="2762"/>
                  </a:cubicBezTo>
                  <a:cubicBezTo>
                    <a:pt x="70952" y="2783"/>
                    <a:pt x="70199" y="2804"/>
                    <a:pt x="69467" y="2825"/>
                  </a:cubicBezTo>
                  <a:cubicBezTo>
                    <a:pt x="68713" y="2867"/>
                    <a:pt x="67981" y="2888"/>
                    <a:pt x="67207" y="2909"/>
                  </a:cubicBezTo>
                  <a:cubicBezTo>
                    <a:pt x="66947" y="2913"/>
                    <a:pt x="66688" y="2914"/>
                    <a:pt x="66429" y="2914"/>
                  </a:cubicBezTo>
                  <a:cubicBezTo>
                    <a:pt x="65225" y="2914"/>
                    <a:pt x="64026" y="2877"/>
                    <a:pt x="62855" y="2825"/>
                  </a:cubicBezTo>
                  <a:cubicBezTo>
                    <a:pt x="63085" y="2804"/>
                    <a:pt x="63336" y="2762"/>
                    <a:pt x="63587" y="2721"/>
                  </a:cubicBezTo>
                  <a:cubicBezTo>
                    <a:pt x="64466" y="2595"/>
                    <a:pt x="65366" y="2469"/>
                    <a:pt x="66244" y="2386"/>
                  </a:cubicBezTo>
                  <a:cubicBezTo>
                    <a:pt x="66726" y="2344"/>
                    <a:pt x="67207" y="2302"/>
                    <a:pt x="67688" y="2260"/>
                  </a:cubicBezTo>
                  <a:cubicBezTo>
                    <a:pt x="67918" y="2239"/>
                    <a:pt x="68148" y="2197"/>
                    <a:pt x="68399" y="2156"/>
                  </a:cubicBezTo>
                  <a:cubicBezTo>
                    <a:pt x="68651" y="2093"/>
                    <a:pt x="68881" y="2030"/>
                    <a:pt x="69153" y="1967"/>
                  </a:cubicBezTo>
                  <a:cubicBezTo>
                    <a:pt x="69236" y="1967"/>
                    <a:pt x="69278" y="1925"/>
                    <a:pt x="69341" y="1842"/>
                  </a:cubicBezTo>
                  <a:cubicBezTo>
                    <a:pt x="69404" y="1737"/>
                    <a:pt x="69446" y="1612"/>
                    <a:pt x="69467" y="1486"/>
                  </a:cubicBezTo>
                  <a:cubicBezTo>
                    <a:pt x="69718" y="1402"/>
                    <a:pt x="69780" y="1026"/>
                    <a:pt x="69780" y="796"/>
                  </a:cubicBezTo>
                  <a:cubicBezTo>
                    <a:pt x="69780" y="670"/>
                    <a:pt x="69760" y="524"/>
                    <a:pt x="69697" y="377"/>
                  </a:cubicBezTo>
                  <a:cubicBezTo>
                    <a:pt x="69655" y="272"/>
                    <a:pt x="69571" y="84"/>
                    <a:pt x="69404" y="84"/>
                  </a:cubicBezTo>
                  <a:cubicBezTo>
                    <a:pt x="68630" y="84"/>
                    <a:pt x="67876" y="42"/>
                    <a:pt x="670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78"/>
            <p:cNvSpPr/>
            <p:nvPr/>
          </p:nvSpPr>
          <p:spPr>
            <a:xfrm rot="5536979">
              <a:off x="1980111" y="1812936"/>
              <a:ext cx="2003373" cy="125050"/>
            </a:xfrm>
            <a:custGeom>
              <a:avLst/>
              <a:gdLst/>
              <a:ahLst/>
              <a:cxnLst/>
              <a:rect l="l" t="t" r="r" b="b"/>
              <a:pathLst>
                <a:path w="70158" h="5002" extrusionOk="0">
                  <a:moveTo>
                    <a:pt x="63671" y="1738"/>
                  </a:moveTo>
                  <a:cubicBezTo>
                    <a:pt x="63713" y="1821"/>
                    <a:pt x="63755" y="1863"/>
                    <a:pt x="63818" y="1905"/>
                  </a:cubicBezTo>
                  <a:cubicBezTo>
                    <a:pt x="63671" y="1905"/>
                    <a:pt x="63546" y="1947"/>
                    <a:pt x="63441" y="1947"/>
                  </a:cubicBezTo>
                  <a:cubicBezTo>
                    <a:pt x="63211" y="1947"/>
                    <a:pt x="62981" y="1968"/>
                    <a:pt x="62751" y="1968"/>
                  </a:cubicBezTo>
                  <a:cubicBezTo>
                    <a:pt x="61705" y="1989"/>
                    <a:pt x="60679" y="2051"/>
                    <a:pt x="59633" y="2072"/>
                  </a:cubicBezTo>
                  <a:cubicBezTo>
                    <a:pt x="59152" y="2093"/>
                    <a:pt x="58692" y="2114"/>
                    <a:pt x="58210" y="2114"/>
                  </a:cubicBezTo>
                  <a:cubicBezTo>
                    <a:pt x="57478" y="2114"/>
                    <a:pt x="56725" y="2156"/>
                    <a:pt x="55992" y="2156"/>
                  </a:cubicBezTo>
                  <a:cubicBezTo>
                    <a:pt x="54298" y="2177"/>
                    <a:pt x="52624" y="2198"/>
                    <a:pt x="50929" y="2219"/>
                  </a:cubicBezTo>
                  <a:cubicBezTo>
                    <a:pt x="47623" y="2282"/>
                    <a:pt x="44359" y="2323"/>
                    <a:pt x="41053" y="2386"/>
                  </a:cubicBezTo>
                  <a:cubicBezTo>
                    <a:pt x="38710" y="2407"/>
                    <a:pt x="36345" y="2491"/>
                    <a:pt x="34002" y="2574"/>
                  </a:cubicBezTo>
                  <a:cubicBezTo>
                    <a:pt x="30466" y="2679"/>
                    <a:pt x="26909" y="2742"/>
                    <a:pt x="23373" y="2846"/>
                  </a:cubicBezTo>
                  <a:cubicBezTo>
                    <a:pt x="22682" y="2888"/>
                    <a:pt x="21971" y="2909"/>
                    <a:pt x="21259" y="2951"/>
                  </a:cubicBezTo>
                  <a:cubicBezTo>
                    <a:pt x="19251" y="3056"/>
                    <a:pt x="17242" y="3139"/>
                    <a:pt x="15212" y="3244"/>
                  </a:cubicBezTo>
                  <a:cubicBezTo>
                    <a:pt x="13266" y="3349"/>
                    <a:pt x="11279" y="3432"/>
                    <a:pt x="9312" y="3537"/>
                  </a:cubicBezTo>
                  <a:cubicBezTo>
                    <a:pt x="9124" y="3537"/>
                    <a:pt x="8935" y="3558"/>
                    <a:pt x="8768" y="3558"/>
                  </a:cubicBezTo>
                  <a:cubicBezTo>
                    <a:pt x="9291" y="3516"/>
                    <a:pt x="9835" y="3474"/>
                    <a:pt x="10358" y="3432"/>
                  </a:cubicBezTo>
                  <a:cubicBezTo>
                    <a:pt x="12220" y="3307"/>
                    <a:pt x="14062" y="3139"/>
                    <a:pt x="15924" y="3014"/>
                  </a:cubicBezTo>
                  <a:cubicBezTo>
                    <a:pt x="16572" y="2951"/>
                    <a:pt x="17242" y="2909"/>
                    <a:pt x="17870" y="2846"/>
                  </a:cubicBezTo>
                  <a:cubicBezTo>
                    <a:pt x="18204" y="2826"/>
                    <a:pt x="18539" y="2805"/>
                    <a:pt x="18853" y="2805"/>
                  </a:cubicBezTo>
                  <a:cubicBezTo>
                    <a:pt x="20799" y="2700"/>
                    <a:pt x="22724" y="2574"/>
                    <a:pt x="24670" y="2470"/>
                  </a:cubicBezTo>
                  <a:cubicBezTo>
                    <a:pt x="25026" y="2428"/>
                    <a:pt x="25423" y="2407"/>
                    <a:pt x="25779" y="2386"/>
                  </a:cubicBezTo>
                  <a:cubicBezTo>
                    <a:pt x="26344" y="2365"/>
                    <a:pt x="26888" y="2323"/>
                    <a:pt x="27411" y="2323"/>
                  </a:cubicBezTo>
                  <a:lnTo>
                    <a:pt x="33374" y="2093"/>
                  </a:lnTo>
                  <a:cubicBezTo>
                    <a:pt x="33813" y="2072"/>
                    <a:pt x="34253" y="2072"/>
                    <a:pt x="34671" y="2051"/>
                  </a:cubicBezTo>
                  <a:lnTo>
                    <a:pt x="35027" y="2051"/>
                  </a:lnTo>
                  <a:cubicBezTo>
                    <a:pt x="35341" y="2051"/>
                    <a:pt x="35655" y="2051"/>
                    <a:pt x="35927" y="2010"/>
                  </a:cubicBezTo>
                  <a:cubicBezTo>
                    <a:pt x="37914" y="1968"/>
                    <a:pt x="39944" y="1947"/>
                    <a:pt x="41932" y="1884"/>
                  </a:cubicBezTo>
                  <a:cubicBezTo>
                    <a:pt x="42832" y="1863"/>
                    <a:pt x="43752" y="1842"/>
                    <a:pt x="44673" y="1842"/>
                  </a:cubicBezTo>
                  <a:cubicBezTo>
                    <a:pt x="47623" y="1800"/>
                    <a:pt x="50615" y="1779"/>
                    <a:pt x="53565" y="1758"/>
                  </a:cubicBezTo>
                  <a:cubicBezTo>
                    <a:pt x="56683" y="1758"/>
                    <a:pt x="59675" y="1738"/>
                    <a:pt x="62709" y="1738"/>
                  </a:cubicBezTo>
                  <a:close/>
                  <a:moveTo>
                    <a:pt x="57248" y="1"/>
                  </a:moveTo>
                  <a:cubicBezTo>
                    <a:pt x="54549" y="1"/>
                    <a:pt x="51891" y="43"/>
                    <a:pt x="49192" y="64"/>
                  </a:cubicBezTo>
                  <a:cubicBezTo>
                    <a:pt x="47184" y="85"/>
                    <a:pt x="45154" y="105"/>
                    <a:pt x="43145" y="105"/>
                  </a:cubicBezTo>
                  <a:cubicBezTo>
                    <a:pt x="42267" y="105"/>
                    <a:pt x="41346" y="147"/>
                    <a:pt x="40446" y="168"/>
                  </a:cubicBezTo>
                  <a:cubicBezTo>
                    <a:pt x="38438" y="210"/>
                    <a:pt x="36429" y="252"/>
                    <a:pt x="34420" y="294"/>
                  </a:cubicBezTo>
                  <a:cubicBezTo>
                    <a:pt x="33834" y="294"/>
                    <a:pt x="33269" y="315"/>
                    <a:pt x="32684" y="315"/>
                  </a:cubicBezTo>
                  <a:cubicBezTo>
                    <a:pt x="32349" y="315"/>
                    <a:pt x="32035" y="336"/>
                    <a:pt x="31700" y="336"/>
                  </a:cubicBezTo>
                  <a:lnTo>
                    <a:pt x="25737" y="587"/>
                  </a:lnTo>
                  <a:cubicBezTo>
                    <a:pt x="25130" y="608"/>
                    <a:pt x="24523" y="629"/>
                    <a:pt x="23896" y="670"/>
                  </a:cubicBezTo>
                  <a:cubicBezTo>
                    <a:pt x="23561" y="670"/>
                    <a:pt x="23226" y="691"/>
                    <a:pt x="22870" y="712"/>
                  </a:cubicBezTo>
                  <a:cubicBezTo>
                    <a:pt x="20883" y="817"/>
                    <a:pt x="18937" y="922"/>
                    <a:pt x="16949" y="1026"/>
                  </a:cubicBezTo>
                  <a:cubicBezTo>
                    <a:pt x="15924" y="1068"/>
                    <a:pt x="14898" y="1131"/>
                    <a:pt x="13873" y="1214"/>
                  </a:cubicBezTo>
                  <a:cubicBezTo>
                    <a:pt x="12137" y="1319"/>
                    <a:pt x="10379" y="1424"/>
                    <a:pt x="8642" y="1549"/>
                  </a:cubicBezTo>
                  <a:cubicBezTo>
                    <a:pt x="7136" y="1654"/>
                    <a:pt x="5608" y="1738"/>
                    <a:pt x="4102" y="1800"/>
                  </a:cubicBezTo>
                  <a:cubicBezTo>
                    <a:pt x="3872" y="1842"/>
                    <a:pt x="3621" y="1842"/>
                    <a:pt x="3370" y="1863"/>
                  </a:cubicBezTo>
                  <a:cubicBezTo>
                    <a:pt x="2972" y="1884"/>
                    <a:pt x="2574" y="1884"/>
                    <a:pt x="2198" y="1905"/>
                  </a:cubicBezTo>
                  <a:cubicBezTo>
                    <a:pt x="1842" y="1947"/>
                    <a:pt x="1507" y="1947"/>
                    <a:pt x="1152" y="1947"/>
                  </a:cubicBezTo>
                  <a:cubicBezTo>
                    <a:pt x="1110" y="1863"/>
                    <a:pt x="1005" y="1779"/>
                    <a:pt x="942" y="1779"/>
                  </a:cubicBezTo>
                  <a:cubicBezTo>
                    <a:pt x="691" y="1800"/>
                    <a:pt x="482" y="1842"/>
                    <a:pt x="252" y="1863"/>
                  </a:cubicBezTo>
                  <a:cubicBezTo>
                    <a:pt x="147" y="1863"/>
                    <a:pt x="43" y="1905"/>
                    <a:pt x="22" y="2051"/>
                  </a:cubicBezTo>
                  <a:cubicBezTo>
                    <a:pt x="1" y="2177"/>
                    <a:pt x="64" y="2302"/>
                    <a:pt x="168" y="2323"/>
                  </a:cubicBezTo>
                  <a:cubicBezTo>
                    <a:pt x="273" y="2365"/>
                    <a:pt x="357" y="2386"/>
                    <a:pt x="461" y="2407"/>
                  </a:cubicBezTo>
                  <a:cubicBezTo>
                    <a:pt x="566" y="2428"/>
                    <a:pt x="650" y="2428"/>
                    <a:pt x="754" y="2428"/>
                  </a:cubicBezTo>
                  <a:cubicBezTo>
                    <a:pt x="984" y="2554"/>
                    <a:pt x="1256" y="2574"/>
                    <a:pt x="1507" y="2574"/>
                  </a:cubicBezTo>
                  <a:cubicBezTo>
                    <a:pt x="2072" y="2574"/>
                    <a:pt x="2637" y="2554"/>
                    <a:pt x="3181" y="2512"/>
                  </a:cubicBezTo>
                  <a:cubicBezTo>
                    <a:pt x="3432" y="2512"/>
                    <a:pt x="3642" y="2491"/>
                    <a:pt x="3872" y="2491"/>
                  </a:cubicBezTo>
                  <a:lnTo>
                    <a:pt x="6843" y="2344"/>
                  </a:lnTo>
                  <a:cubicBezTo>
                    <a:pt x="8056" y="2282"/>
                    <a:pt x="9228" y="2198"/>
                    <a:pt x="10442" y="2156"/>
                  </a:cubicBezTo>
                  <a:cubicBezTo>
                    <a:pt x="12137" y="2051"/>
                    <a:pt x="13831" y="1968"/>
                    <a:pt x="15526" y="1863"/>
                  </a:cubicBezTo>
                  <a:cubicBezTo>
                    <a:pt x="15924" y="1842"/>
                    <a:pt x="16321" y="1842"/>
                    <a:pt x="16719" y="1821"/>
                  </a:cubicBezTo>
                  <a:cubicBezTo>
                    <a:pt x="17702" y="1758"/>
                    <a:pt x="18707" y="1717"/>
                    <a:pt x="19690" y="1675"/>
                  </a:cubicBezTo>
                  <a:cubicBezTo>
                    <a:pt x="20694" y="1633"/>
                    <a:pt x="21678" y="1570"/>
                    <a:pt x="22682" y="1549"/>
                  </a:cubicBezTo>
                  <a:cubicBezTo>
                    <a:pt x="23059" y="1528"/>
                    <a:pt x="23456" y="1507"/>
                    <a:pt x="23854" y="1507"/>
                  </a:cubicBezTo>
                  <a:cubicBezTo>
                    <a:pt x="25423" y="1445"/>
                    <a:pt x="27013" y="1403"/>
                    <a:pt x="28583" y="1340"/>
                  </a:cubicBezTo>
                  <a:cubicBezTo>
                    <a:pt x="29545" y="1319"/>
                    <a:pt x="30528" y="1298"/>
                    <a:pt x="31512" y="1235"/>
                  </a:cubicBezTo>
                  <a:cubicBezTo>
                    <a:pt x="31909" y="1235"/>
                    <a:pt x="32265" y="1214"/>
                    <a:pt x="32663" y="1214"/>
                  </a:cubicBezTo>
                  <a:cubicBezTo>
                    <a:pt x="34190" y="1194"/>
                    <a:pt x="35717" y="1152"/>
                    <a:pt x="37245" y="1131"/>
                  </a:cubicBezTo>
                  <a:cubicBezTo>
                    <a:pt x="38751" y="1110"/>
                    <a:pt x="40258" y="1089"/>
                    <a:pt x="41764" y="1047"/>
                  </a:cubicBezTo>
                  <a:lnTo>
                    <a:pt x="45928" y="1047"/>
                  </a:lnTo>
                  <a:cubicBezTo>
                    <a:pt x="47477" y="1047"/>
                    <a:pt x="48983" y="1047"/>
                    <a:pt x="50531" y="1026"/>
                  </a:cubicBezTo>
                  <a:lnTo>
                    <a:pt x="55428" y="1026"/>
                  </a:lnTo>
                  <a:cubicBezTo>
                    <a:pt x="53063" y="1047"/>
                    <a:pt x="50678" y="1089"/>
                    <a:pt x="48334" y="1131"/>
                  </a:cubicBezTo>
                  <a:cubicBezTo>
                    <a:pt x="47330" y="1152"/>
                    <a:pt x="46368" y="1152"/>
                    <a:pt x="45384" y="1194"/>
                  </a:cubicBezTo>
                  <a:cubicBezTo>
                    <a:pt x="44966" y="1194"/>
                    <a:pt x="44505" y="1194"/>
                    <a:pt x="44087" y="1214"/>
                  </a:cubicBezTo>
                  <a:cubicBezTo>
                    <a:pt x="42664" y="1235"/>
                    <a:pt x="41241" y="1298"/>
                    <a:pt x="39798" y="1319"/>
                  </a:cubicBezTo>
                  <a:cubicBezTo>
                    <a:pt x="38166" y="1361"/>
                    <a:pt x="36513" y="1403"/>
                    <a:pt x="34860" y="1445"/>
                  </a:cubicBezTo>
                  <a:cubicBezTo>
                    <a:pt x="34567" y="1445"/>
                    <a:pt x="34316" y="1466"/>
                    <a:pt x="34023" y="1466"/>
                  </a:cubicBezTo>
                  <a:cubicBezTo>
                    <a:pt x="33144" y="1528"/>
                    <a:pt x="32265" y="1549"/>
                    <a:pt x="31386" y="1612"/>
                  </a:cubicBezTo>
                  <a:lnTo>
                    <a:pt x="26051" y="1842"/>
                  </a:lnTo>
                  <a:cubicBezTo>
                    <a:pt x="25779" y="1842"/>
                    <a:pt x="25528" y="1863"/>
                    <a:pt x="25256" y="1884"/>
                  </a:cubicBezTo>
                  <a:cubicBezTo>
                    <a:pt x="24398" y="1947"/>
                    <a:pt x="23519" y="2030"/>
                    <a:pt x="22640" y="2072"/>
                  </a:cubicBezTo>
                  <a:cubicBezTo>
                    <a:pt x="21071" y="2177"/>
                    <a:pt x="19544" y="2282"/>
                    <a:pt x="17974" y="2386"/>
                  </a:cubicBezTo>
                  <a:cubicBezTo>
                    <a:pt x="17556" y="2407"/>
                    <a:pt x="17095" y="2470"/>
                    <a:pt x="16677" y="2491"/>
                  </a:cubicBezTo>
                  <a:cubicBezTo>
                    <a:pt x="15694" y="2574"/>
                    <a:pt x="14689" y="2658"/>
                    <a:pt x="13706" y="2763"/>
                  </a:cubicBezTo>
                  <a:cubicBezTo>
                    <a:pt x="12450" y="2867"/>
                    <a:pt x="11153" y="2972"/>
                    <a:pt x="9898" y="3077"/>
                  </a:cubicBezTo>
                  <a:cubicBezTo>
                    <a:pt x="8161" y="3223"/>
                    <a:pt x="6383" y="3391"/>
                    <a:pt x="4625" y="3537"/>
                  </a:cubicBezTo>
                  <a:cubicBezTo>
                    <a:pt x="4207" y="3558"/>
                    <a:pt x="3788" y="3621"/>
                    <a:pt x="3349" y="3642"/>
                  </a:cubicBezTo>
                  <a:lnTo>
                    <a:pt x="1068" y="3872"/>
                  </a:lnTo>
                  <a:cubicBezTo>
                    <a:pt x="984" y="3872"/>
                    <a:pt x="901" y="3935"/>
                    <a:pt x="901" y="4039"/>
                  </a:cubicBezTo>
                  <a:cubicBezTo>
                    <a:pt x="901" y="4123"/>
                    <a:pt x="984" y="4186"/>
                    <a:pt x="1068" y="4186"/>
                  </a:cubicBezTo>
                  <a:cubicBezTo>
                    <a:pt x="1361" y="4186"/>
                    <a:pt x="1612" y="4227"/>
                    <a:pt x="1905" y="4227"/>
                  </a:cubicBezTo>
                  <a:cubicBezTo>
                    <a:pt x="1884" y="4290"/>
                    <a:pt x="1842" y="4374"/>
                    <a:pt x="1842" y="4458"/>
                  </a:cubicBezTo>
                  <a:cubicBezTo>
                    <a:pt x="1842" y="4751"/>
                    <a:pt x="2093" y="5002"/>
                    <a:pt x="2407" y="5002"/>
                  </a:cubicBezTo>
                  <a:cubicBezTo>
                    <a:pt x="4562" y="4876"/>
                    <a:pt x="6717" y="4709"/>
                    <a:pt x="8893" y="4604"/>
                  </a:cubicBezTo>
                  <a:cubicBezTo>
                    <a:pt x="10777" y="4541"/>
                    <a:pt x="12660" y="4437"/>
                    <a:pt x="14543" y="4353"/>
                  </a:cubicBezTo>
                  <a:cubicBezTo>
                    <a:pt x="16593" y="4248"/>
                    <a:pt x="18686" y="4144"/>
                    <a:pt x="20757" y="4060"/>
                  </a:cubicBezTo>
                  <a:cubicBezTo>
                    <a:pt x="21406" y="4039"/>
                    <a:pt x="22075" y="4018"/>
                    <a:pt x="22724" y="3955"/>
                  </a:cubicBezTo>
                  <a:cubicBezTo>
                    <a:pt x="22912" y="3955"/>
                    <a:pt x="23080" y="3935"/>
                    <a:pt x="23289" y="3935"/>
                  </a:cubicBezTo>
                  <a:cubicBezTo>
                    <a:pt x="26637" y="3851"/>
                    <a:pt x="29984" y="3746"/>
                    <a:pt x="33332" y="3663"/>
                  </a:cubicBezTo>
                  <a:cubicBezTo>
                    <a:pt x="35132" y="3621"/>
                    <a:pt x="36931" y="3558"/>
                    <a:pt x="38710" y="3537"/>
                  </a:cubicBezTo>
                  <a:cubicBezTo>
                    <a:pt x="39358" y="3516"/>
                    <a:pt x="39986" y="3516"/>
                    <a:pt x="40635" y="3495"/>
                  </a:cubicBezTo>
                  <a:lnTo>
                    <a:pt x="50908" y="3328"/>
                  </a:lnTo>
                  <a:lnTo>
                    <a:pt x="55302" y="3244"/>
                  </a:lnTo>
                  <a:cubicBezTo>
                    <a:pt x="56578" y="3223"/>
                    <a:pt x="57834" y="3223"/>
                    <a:pt x="59068" y="3181"/>
                  </a:cubicBezTo>
                  <a:cubicBezTo>
                    <a:pt x="60114" y="3139"/>
                    <a:pt x="61140" y="3098"/>
                    <a:pt x="62186" y="3077"/>
                  </a:cubicBezTo>
                  <a:cubicBezTo>
                    <a:pt x="62709" y="3035"/>
                    <a:pt x="63232" y="3035"/>
                    <a:pt x="63734" y="3014"/>
                  </a:cubicBezTo>
                  <a:lnTo>
                    <a:pt x="67270" y="2784"/>
                  </a:lnTo>
                  <a:lnTo>
                    <a:pt x="67270" y="2784"/>
                  </a:lnTo>
                  <a:cubicBezTo>
                    <a:pt x="67187" y="2888"/>
                    <a:pt x="67187" y="3035"/>
                    <a:pt x="67208" y="3139"/>
                  </a:cubicBezTo>
                  <a:cubicBezTo>
                    <a:pt x="67228" y="3286"/>
                    <a:pt x="67312" y="3391"/>
                    <a:pt x="67438" y="3432"/>
                  </a:cubicBezTo>
                  <a:cubicBezTo>
                    <a:pt x="67513" y="3478"/>
                    <a:pt x="67621" y="3512"/>
                    <a:pt x="67715" y="3512"/>
                  </a:cubicBezTo>
                  <a:cubicBezTo>
                    <a:pt x="67751" y="3512"/>
                    <a:pt x="67785" y="3507"/>
                    <a:pt x="67814" y="3495"/>
                  </a:cubicBezTo>
                  <a:cubicBezTo>
                    <a:pt x="68065" y="3391"/>
                    <a:pt x="68337" y="3286"/>
                    <a:pt x="68568" y="3181"/>
                  </a:cubicBezTo>
                  <a:lnTo>
                    <a:pt x="68547" y="3181"/>
                  </a:lnTo>
                  <a:cubicBezTo>
                    <a:pt x="68568" y="3181"/>
                    <a:pt x="68568" y="3139"/>
                    <a:pt x="68588" y="3139"/>
                  </a:cubicBezTo>
                  <a:cubicBezTo>
                    <a:pt x="68630" y="3139"/>
                    <a:pt x="68651" y="3118"/>
                    <a:pt x="68651" y="3118"/>
                  </a:cubicBezTo>
                  <a:lnTo>
                    <a:pt x="68630" y="3118"/>
                  </a:lnTo>
                  <a:cubicBezTo>
                    <a:pt x="68756" y="3077"/>
                    <a:pt x="68881" y="3014"/>
                    <a:pt x="69049" y="2930"/>
                  </a:cubicBezTo>
                  <a:cubicBezTo>
                    <a:pt x="69174" y="2888"/>
                    <a:pt x="69321" y="2805"/>
                    <a:pt x="69467" y="2763"/>
                  </a:cubicBezTo>
                  <a:cubicBezTo>
                    <a:pt x="69614" y="2679"/>
                    <a:pt x="69739" y="2595"/>
                    <a:pt x="69907" y="2512"/>
                  </a:cubicBezTo>
                  <a:cubicBezTo>
                    <a:pt x="70053" y="2449"/>
                    <a:pt x="70158" y="2240"/>
                    <a:pt x="70158" y="2051"/>
                  </a:cubicBezTo>
                  <a:cubicBezTo>
                    <a:pt x="70158" y="1947"/>
                    <a:pt x="70137" y="1863"/>
                    <a:pt x="70095" y="1758"/>
                  </a:cubicBezTo>
                  <a:cubicBezTo>
                    <a:pt x="70011" y="1654"/>
                    <a:pt x="69907" y="1528"/>
                    <a:pt x="69781" y="1507"/>
                  </a:cubicBezTo>
                  <a:cubicBezTo>
                    <a:pt x="69635" y="1466"/>
                    <a:pt x="69509" y="1445"/>
                    <a:pt x="69384" y="1445"/>
                  </a:cubicBezTo>
                  <a:lnTo>
                    <a:pt x="69300" y="1445"/>
                  </a:lnTo>
                  <a:cubicBezTo>
                    <a:pt x="69216" y="1445"/>
                    <a:pt x="69112" y="1445"/>
                    <a:pt x="69049" y="1466"/>
                  </a:cubicBezTo>
                  <a:cubicBezTo>
                    <a:pt x="68840" y="1507"/>
                    <a:pt x="68651" y="1528"/>
                    <a:pt x="68442" y="1528"/>
                  </a:cubicBezTo>
                  <a:cubicBezTo>
                    <a:pt x="68275" y="1528"/>
                    <a:pt x="68128" y="1549"/>
                    <a:pt x="67940" y="1549"/>
                  </a:cubicBezTo>
                  <a:cubicBezTo>
                    <a:pt x="67500" y="1570"/>
                    <a:pt x="67082" y="1612"/>
                    <a:pt x="66643" y="1654"/>
                  </a:cubicBezTo>
                  <a:cubicBezTo>
                    <a:pt x="66538" y="1654"/>
                    <a:pt x="66392" y="1675"/>
                    <a:pt x="66287" y="1675"/>
                  </a:cubicBezTo>
                  <a:cubicBezTo>
                    <a:pt x="66350" y="1633"/>
                    <a:pt x="66371" y="1570"/>
                    <a:pt x="66371" y="1528"/>
                  </a:cubicBezTo>
                  <a:cubicBezTo>
                    <a:pt x="66392" y="1466"/>
                    <a:pt x="66392" y="1424"/>
                    <a:pt x="66392" y="1361"/>
                  </a:cubicBezTo>
                  <a:cubicBezTo>
                    <a:pt x="66392" y="1340"/>
                    <a:pt x="66392" y="1298"/>
                    <a:pt x="66433" y="1256"/>
                  </a:cubicBezTo>
                  <a:cubicBezTo>
                    <a:pt x="66433" y="1214"/>
                    <a:pt x="66433" y="1152"/>
                    <a:pt x="66392" y="1131"/>
                  </a:cubicBezTo>
                  <a:cubicBezTo>
                    <a:pt x="66392" y="1131"/>
                    <a:pt x="66433" y="1131"/>
                    <a:pt x="66433" y="1110"/>
                  </a:cubicBezTo>
                  <a:cubicBezTo>
                    <a:pt x="66496" y="1047"/>
                    <a:pt x="66580" y="1005"/>
                    <a:pt x="66643" y="901"/>
                  </a:cubicBezTo>
                  <a:cubicBezTo>
                    <a:pt x="66684" y="817"/>
                    <a:pt x="66705" y="712"/>
                    <a:pt x="66705" y="608"/>
                  </a:cubicBezTo>
                  <a:cubicBezTo>
                    <a:pt x="66705" y="503"/>
                    <a:pt x="66684" y="419"/>
                    <a:pt x="66643" y="315"/>
                  </a:cubicBezTo>
                  <a:cubicBezTo>
                    <a:pt x="66601" y="294"/>
                    <a:pt x="66580" y="252"/>
                    <a:pt x="66559" y="210"/>
                  </a:cubicBezTo>
                  <a:cubicBezTo>
                    <a:pt x="66475" y="147"/>
                    <a:pt x="66392" y="105"/>
                    <a:pt x="66329" y="85"/>
                  </a:cubicBezTo>
                  <a:cubicBezTo>
                    <a:pt x="66161" y="43"/>
                    <a:pt x="65973" y="1"/>
                    <a:pt x="658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78"/>
            <p:cNvSpPr/>
            <p:nvPr/>
          </p:nvSpPr>
          <p:spPr>
            <a:xfrm>
              <a:off x="2923275" y="2771050"/>
              <a:ext cx="3238987" cy="80767"/>
            </a:xfrm>
            <a:custGeom>
              <a:avLst/>
              <a:gdLst/>
              <a:ahLst/>
              <a:cxnLst/>
              <a:rect l="l" t="t" r="r" b="b"/>
              <a:pathLst>
                <a:path w="75033" h="11592" extrusionOk="0">
                  <a:moveTo>
                    <a:pt x="73066" y="0"/>
                  </a:moveTo>
                  <a:cubicBezTo>
                    <a:pt x="72690" y="21"/>
                    <a:pt x="72313" y="84"/>
                    <a:pt x="71915" y="105"/>
                  </a:cubicBezTo>
                  <a:cubicBezTo>
                    <a:pt x="71581" y="126"/>
                    <a:pt x="71225" y="126"/>
                    <a:pt x="70869" y="126"/>
                  </a:cubicBezTo>
                  <a:cubicBezTo>
                    <a:pt x="70116" y="126"/>
                    <a:pt x="69384" y="147"/>
                    <a:pt x="68630" y="188"/>
                  </a:cubicBezTo>
                  <a:cubicBezTo>
                    <a:pt x="67061" y="230"/>
                    <a:pt x="65513" y="335"/>
                    <a:pt x="63943" y="398"/>
                  </a:cubicBezTo>
                  <a:cubicBezTo>
                    <a:pt x="60910" y="460"/>
                    <a:pt x="57876" y="502"/>
                    <a:pt x="54863" y="670"/>
                  </a:cubicBezTo>
                  <a:cubicBezTo>
                    <a:pt x="53252" y="774"/>
                    <a:pt x="51619" y="879"/>
                    <a:pt x="50008" y="963"/>
                  </a:cubicBezTo>
                  <a:cubicBezTo>
                    <a:pt x="48544" y="1046"/>
                    <a:pt x="47058" y="1088"/>
                    <a:pt x="45593" y="1151"/>
                  </a:cubicBezTo>
                  <a:cubicBezTo>
                    <a:pt x="42455" y="1256"/>
                    <a:pt x="39316" y="1402"/>
                    <a:pt x="36178" y="1569"/>
                  </a:cubicBezTo>
                  <a:cubicBezTo>
                    <a:pt x="33081" y="1716"/>
                    <a:pt x="29964" y="1883"/>
                    <a:pt x="26888" y="2030"/>
                  </a:cubicBezTo>
                  <a:cubicBezTo>
                    <a:pt x="25193" y="2113"/>
                    <a:pt x="23456" y="2218"/>
                    <a:pt x="21761" y="2302"/>
                  </a:cubicBezTo>
                  <a:cubicBezTo>
                    <a:pt x="20213" y="2385"/>
                    <a:pt x="18707" y="2385"/>
                    <a:pt x="17158" y="2406"/>
                  </a:cubicBezTo>
                  <a:cubicBezTo>
                    <a:pt x="14020" y="2427"/>
                    <a:pt x="10881" y="2448"/>
                    <a:pt x="7743" y="2637"/>
                  </a:cubicBezTo>
                  <a:cubicBezTo>
                    <a:pt x="6948" y="2699"/>
                    <a:pt x="6194" y="2741"/>
                    <a:pt x="5441" y="2846"/>
                  </a:cubicBezTo>
                  <a:cubicBezTo>
                    <a:pt x="4813" y="2929"/>
                    <a:pt x="4186" y="3034"/>
                    <a:pt x="3579" y="3160"/>
                  </a:cubicBezTo>
                  <a:cubicBezTo>
                    <a:pt x="3119" y="3264"/>
                    <a:pt x="2637" y="3432"/>
                    <a:pt x="2198" y="3578"/>
                  </a:cubicBezTo>
                  <a:cubicBezTo>
                    <a:pt x="1926" y="3662"/>
                    <a:pt x="1675" y="3808"/>
                    <a:pt x="1445" y="3976"/>
                  </a:cubicBezTo>
                  <a:cubicBezTo>
                    <a:pt x="963" y="4331"/>
                    <a:pt x="650" y="4813"/>
                    <a:pt x="461" y="5378"/>
                  </a:cubicBezTo>
                  <a:cubicBezTo>
                    <a:pt x="43" y="6486"/>
                    <a:pt x="1" y="7784"/>
                    <a:pt x="189" y="8935"/>
                  </a:cubicBezTo>
                  <a:cubicBezTo>
                    <a:pt x="294" y="9625"/>
                    <a:pt x="524" y="10274"/>
                    <a:pt x="880" y="10860"/>
                  </a:cubicBezTo>
                  <a:lnTo>
                    <a:pt x="1445" y="11404"/>
                  </a:lnTo>
                  <a:cubicBezTo>
                    <a:pt x="1654" y="11529"/>
                    <a:pt x="1863" y="11592"/>
                    <a:pt x="2067" y="11592"/>
                  </a:cubicBezTo>
                  <a:cubicBezTo>
                    <a:pt x="2271" y="11592"/>
                    <a:pt x="2470" y="11529"/>
                    <a:pt x="2658" y="11404"/>
                  </a:cubicBezTo>
                  <a:cubicBezTo>
                    <a:pt x="2763" y="11299"/>
                    <a:pt x="2951" y="11194"/>
                    <a:pt x="3160" y="11111"/>
                  </a:cubicBezTo>
                  <a:cubicBezTo>
                    <a:pt x="4123" y="10860"/>
                    <a:pt x="5169" y="10755"/>
                    <a:pt x="6173" y="10650"/>
                  </a:cubicBezTo>
                  <a:cubicBezTo>
                    <a:pt x="6738" y="10588"/>
                    <a:pt x="7303" y="10567"/>
                    <a:pt x="7868" y="10546"/>
                  </a:cubicBezTo>
                  <a:cubicBezTo>
                    <a:pt x="8684" y="10483"/>
                    <a:pt x="9500" y="10462"/>
                    <a:pt x="10337" y="10462"/>
                  </a:cubicBezTo>
                  <a:cubicBezTo>
                    <a:pt x="11906" y="10441"/>
                    <a:pt x="13434" y="10399"/>
                    <a:pt x="15003" y="10399"/>
                  </a:cubicBezTo>
                  <a:cubicBezTo>
                    <a:pt x="18121" y="10399"/>
                    <a:pt x="21238" y="10378"/>
                    <a:pt x="24377" y="10232"/>
                  </a:cubicBezTo>
                  <a:cubicBezTo>
                    <a:pt x="27620" y="10064"/>
                    <a:pt x="30842" y="9918"/>
                    <a:pt x="34085" y="9751"/>
                  </a:cubicBezTo>
                  <a:cubicBezTo>
                    <a:pt x="37140" y="9604"/>
                    <a:pt x="40195" y="9437"/>
                    <a:pt x="43292" y="9332"/>
                  </a:cubicBezTo>
                  <a:cubicBezTo>
                    <a:pt x="46347" y="9207"/>
                    <a:pt x="49422" y="9102"/>
                    <a:pt x="52498" y="8914"/>
                  </a:cubicBezTo>
                  <a:cubicBezTo>
                    <a:pt x="55637" y="8704"/>
                    <a:pt x="58775" y="8600"/>
                    <a:pt x="61914" y="8516"/>
                  </a:cubicBezTo>
                  <a:cubicBezTo>
                    <a:pt x="63399" y="8474"/>
                    <a:pt x="64885" y="8411"/>
                    <a:pt x="66371" y="8265"/>
                  </a:cubicBezTo>
                  <a:cubicBezTo>
                    <a:pt x="67166" y="8181"/>
                    <a:pt x="67919" y="8077"/>
                    <a:pt x="68714" y="7972"/>
                  </a:cubicBezTo>
                  <a:cubicBezTo>
                    <a:pt x="69467" y="7867"/>
                    <a:pt x="70221" y="7805"/>
                    <a:pt x="70974" y="7742"/>
                  </a:cubicBezTo>
                  <a:cubicBezTo>
                    <a:pt x="71304" y="7703"/>
                    <a:pt x="71631" y="7687"/>
                    <a:pt x="71954" y="7687"/>
                  </a:cubicBezTo>
                  <a:cubicBezTo>
                    <a:pt x="72327" y="7687"/>
                    <a:pt x="72697" y="7708"/>
                    <a:pt x="73066" y="7742"/>
                  </a:cubicBezTo>
                  <a:cubicBezTo>
                    <a:pt x="73568" y="7679"/>
                    <a:pt x="73966" y="7428"/>
                    <a:pt x="74217" y="6989"/>
                  </a:cubicBezTo>
                  <a:cubicBezTo>
                    <a:pt x="74363" y="6696"/>
                    <a:pt x="74510" y="6424"/>
                    <a:pt x="74635" y="6152"/>
                  </a:cubicBezTo>
                  <a:cubicBezTo>
                    <a:pt x="74907" y="5419"/>
                    <a:pt x="75033" y="4645"/>
                    <a:pt x="75012" y="3871"/>
                  </a:cubicBezTo>
                  <a:cubicBezTo>
                    <a:pt x="75012" y="3076"/>
                    <a:pt x="74907" y="2323"/>
                    <a:pt x="74635" y="1590"/>
                  </a:cubicBezTo>
                  <a:cubicBezTo>
                    <a:pt x="74510" y="1297"/>
                    <a:pt x="74363" y="1046"/>
                    <a:pt x="74217" y="753"/>
                  </a:cubicBezTo>
                  <a:cubicBezTo>
                    <a:pt x="73966" y="314"/>
                    <a:pt x="73589" y="84"/>
                    <a:pt x="730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78"/>
            <p:cNvSpPr/>
            <p:nvPr/>
          </p:nvSpPr>
          <p:spPr>
            <a:xfrm rot="5400000">
              <a:off x="5129393" y="1768166"/>
              <a:ext cx="1928348" cy="137365"/>
            </a:xfrm>
            <a:custGeom>
              <a:avLst/>
              <a:gdLst/>
              <a:ahLst/>
              <a:cxnLst/>
              <a:rect l="l" t="t" r="r" b="b"/>
              <a:pathLst>
                <a:path w="75033" h="11592" extrusionOk="0">
                  <a:moveTo>
                    <a:pt x="73066" y="0"/>
                  </a:moveTo>
                  <a:cubicBezTo>
                    <a:pt x="72690" y="21"/>
                    <a:pt x="72313" y="84"/>
                    <a:pt x="71915" y="105"/>
                  </a:cubicBezTo>
                  <a:cubicBezTo>
                    <a:pt x="71581" y="126"/>
                    <a:pt x="71225" y="126"/>
                    <a:pt x="70869" y="126"/>
                  </a:cubicBezTo>
                  <a:cubicBezTo>
                    <a:pt x="70116" y="126"/>
                    <a:pt x="69384" y="147"/>
                    <a:pt x="68630" y="188"/>
                  </a:cubicBezTo>
                  <a:cubicBezTo>
                    <a:pt x="67061" y="230"/>
                    <a:pt x="65513" y="335"/>
                    <a:pt x="63943" y="398"/>
                  </a:cubicBezTo>
                  <a:cubicBezTo>
                    <a:pt x="60910" y="460"/>
                    <a:pt x="57876" y="502"/>
                    <a:pt x="54863" y="670"/>
                  </a:cubicBezTo>
                  <a:cubicBezTo>
                    <a:pt x="53252" y="774"/>
                    <a:pt x="51619" y="879"/>
                    <a:pt x="50008" y="963"/>
                  </a:cubicBezTo>
                  <a:cubicBezTo>
                    <a:pt x="48544" y="1046"/>
                    <a:pt x="47058" y="1088"/>
                    <a:pt x="45593" y="1151"/>
                  </a:cubicBezTo>
                  <a:cubicBezTo>
                    <a:pt x="42455" y="1256"/>
                    <a:pt x="39316" y="1402"/>
                    <a:pt x="36178" y="1569"/>
                  </a:cubicBezTo>
                  <a:cubicBezTo>
                    <a:pt x="33081" y="1716"/>
                    <a:pt x="29964" y="1883"/>
                    <a:pt x="26888" y="2030"/>
                  </a:cubicBezTo>
                  <a:cubicBezTo>
                    <a:pt x="25193" y="2113"/>
                    <a:pt x="23456" y="2218"/>
                    <a:pt x="21761" y="2302"/>
                  </a:cubicBezTo>
                  <a:cubicBezTo>
                    <a:pt x="20213" y="2385"/>
                    <a:pt x="18707" y="2385"/>
                    <a:pt x="17158" y="2406"/>
                  </a:cubicBezTo>
                  <a:cubicBezTo>
                    <a:pt x="14020" y="2427"/>
                    <a:pt x="10881" y="2448"/>
                    <a:pt x="7743" y="2637"/>
                  </a:cubicBezTo>
                  <a:cubicBezTo>
                    <a:pt x="6948" y="2699"/>
                    <a:pt x="6194" y="2741"/>
                    <a:pt x="5441" y="2846"/>
                  </a:cubicBezTo>
                  <a:cubicBezTo>
                    <a:pt x="4813" y="2929"/>
                    <a:pt x="4186" y="3034"/>
                    <a:pt x="3579" y="3160"/>
                  </a:cubicBezTo>
                  <a:cubicBezTo>
                    <a:pt x="3119" y="3264"/>
                    <a:pt x="2637" y="3432"/>
                    <a:pt x="2198" y="3578"/>
                  </a:cubicBezTo>
                  <a:cubicBezTo>
                    <a:pt x="1926" y="3662"/>
                    <a:pt x="1675" y="3808"/>
                    <a:pt x="1445" y="3976"/>
                  </a:cubicBezTo>
                  <a:cubicBezTo>
                    <a:pt x="963" y="4331"/>
                    <a:pt x="650" y="4813"/>
                    <a:pt x="461" y="5378"/>
                  </a:cubicBezTo>
                  <a:cubicBezTo>
                    <a:pt x="43" y="6486"/>
                    <a:pt x="1" y="7784"/>
                    <a:pt x="189" y="8935"/>
                  </a:cubicBezTo>
                  <a:cubicBezTo>
                    <a:pt x="294" y="9625"/>
                    <a:pt x="524" y="10274"/>
                    <a:pt x="880" y="10860"/>
                  </a:cubicBezTo>
                  <a:lnTo>
                    <a:pt x="1445" y="11404"/>
                  </a:lnTo>
                  <a:cubicBezTo>
                    <a:pt x="1654" y="11529"/>
                    <a:pt x="1863" y="11592"/>
                    <a:pt x="2067" y="11592"/>
                  </a:cubicBezTo>
                  <a:cubicBezTo>
                    <a:pt x="2271" y="11592"/>
                    <a:pt x="2470" y="11529"/>
                    <a:pt x="2658" y="11404"/>
                  </a:cubicBezTo>
                  <a:cubicBezTo>
                    <a:pt x="2763" y="11299"/>
                    <a:pt x="2951" y="11194"/>
                    <a:pt x="3160" y="11111"/>
                  </a:cubicBezTo>
                  <a:cubicBezTo>
                    <a:pt x="4123" y="10860"/>
                    <a:pt x="5169" y="10755"/>
                    <a:pt x="6173" y="10650"/>
                  </a:cubicBezTo>
                  <a:cubicBezTo>
                    <a:pt x="6738" y="10588"/>
                    <a:pt x="7303" y="10567"/>
                    <a:pt x="7868" y="10546"/>
                  </a:cubicBezTo>
                  <a:cubicBezTo>
                    <a:pt x="8684" y="10483"/>
                    <a:pt x="9500" y="10462"/>
                    <a:pt x="10337" y="10462"/>
                  </a:cubicBezTo>
                  <a:cubicBezTo>
                    <a:pt x="11906" y="10441"/>
                    <a:pt x="13434" y="10399"/>
                    <a:pt x="15003" y="10399"/>
                  </a:cubicBezTo>
                  <a:cubicBezTo>
                    <a:pt x="18121" y="10399"/>
                    <a:pt x="21238" y="10378"/>
                    <a:pt x="24377" y="10232"/>
                  </a:cubicBezTo>
                  <a:cubicBezTo>
                    <a:pt x="27620" y="10064"/>
                    <a:pt x="30842" y="9918"/>
                    <a:pt x="34085" y="9751"/>
                  </a:cubicBezTo>
                  <a:cubicBezTo>
                    <a:pt x="37140" y="9604"/>
                    <a:pt x="40195" y="9437"/>
                    <a:pt x="43292" y="9332"/>
                  </a:cubicBezTo>
                  <a:cubicBezTo>
                    <a:pt x="46347" y="9207"/>
                    <a:pt x="49422" y="9102"/>
                    <a:pt x="52498" y="8914"/>
                  </a:cubicBezTo>
                  <a:cubicBezTo>
                    <a:pt x="55637" y="8704"/>
                    <a:pt x="58775" y="8600"/>
                    <a:pt x="61914" y="8516"/>
                  </a:cubicBezTo>
                  <a:cubicBezTo>
                    <a:pt x="63399" y="8474"/>
                    <a:pt x="64885" y="8411"/>
                    <a:pt x="66371" y="8265"/>
                  </a:cubicBezTo>
                  <a:cubicBezTo>
                    <a:pt x="67166" y="8181"/>
                    <a:pt x="67919" y="8077"/>
                    <a:pt x="68714" y="7972"/>
                  </a:cubicBezTo>
                  <a:cubicBezTo>
                    <a:pt x="69467" y="7867"/>
                    <a:pt x="70221" y="7805"/>
                    <a:pt x="70974" y="7742"/>
                  </a:cubicBezTo>
                  <a:cubicBezTo>
                    <a:pt x="71304" y="7703"/>
                    <a:pt x="71631" y="7687"/>
                    <a:pt x="71954" y="7687"/>
                  </a:cubicBezTo>
                  <a:cubicBezTo>
                    <a:pt x="72327" y="7687"/>
                    <a:pt x="72697" y="7708"/>
                    <a:pt x="73066" y="7742"/>
                  </a:cubicBezTo>
                  <a:cubicBezTo>
                    <a:pt x="73568" y="7679"/>
                    <a:pt x="73966" y="7428"/>
                    <a:pt x="74217" y="6989"/>
                  </a:cubicBezTo>
                  <a:cubicBezTo>
                    <a:pt x="74363" y="6696"/>
                    <a:pt x="74510" y="6424"/>
                    <a:pt x="74635" y="6152"/>
                  </a:cubicBezTo>
                  <a:cubicBezTo>
                    <a:pt x="74907" y="5419"/>
                    <a:pt x="75033" y="4645"/>
                    <a:pt x="75012" y="3871"/>
                  </a:cubicBezTo>
                  <a:cubicBezTo>
                    <a:pt x="75012" y="3076"/>
                    <a:pt x="74907" y="2323"/>
                    <a:pt x="74635" y="1590"/>
                  </a:cubicBezTo>
                  <a:cubicBezTo>
                    <a:pt x="74510" y="1297"/>
                    <a:pt x="74363" y="1046"/>
                    <a:pt x="74217" y="753"/>
                  </a:cubicBezTo>
                  <a:cubicBezTo>
                    <a:pt x="73966" y="314"/>
                    <a:pt x="73589" y="84"/>
                    <a:pt x="730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82" name="Google Shape;2682;p78"/>
          <p:cNvSpPr txBox="1">
            <a:spLocks noGrp="1"/>
          </p:cNvSpPr>
          <p:nvPr>
            <p:ph type="subTitle" idx="1"/>
          </p:nvPr>
        </p:nvSpPr>
        <p:spPr>
          <a:xfrm flipH="1">
            <a:off x="2685217" y="1995862"/>
            <a:ext cx="4402200" cy="1555500"/>
          </a:xfrm>
          <a:prstGeom prst="rect">
            <a:avLst/>
          </a:prstGeom>
        </p:spPr>
        <p:txBody>
          <a:bodyPr spcFirstLastPara="1" wrap="square" lIns="91425" tIns="91425" rIns="91425" bIns="91425" anchor="ctr" anchorCtr="0">
            <a:noAutofit/>
          </a:bodyPr>
          <a:lstStyle/>
          <a:p>
            <a:pPr marL="0" lvl="0" indent="0"/>
            <a:r>
              <a:rPr lang="en-US" dirty="0"/>
              <a:t>Student Life and Activities</a:t>
            </a:r>
            <a:endParaRPr dirty="0"/>
          </a:p>
        </p:txBody>
      </p:sp>
      <p:sp>
        <p:nvSpPr>
          <p:cNvPr id="2684" name="Google Shape;2684;p78"/>
          <p:cNvSpPr/>
          <p:nvPr/>
        </p:nvSpPr>
        <p:spPr>
          <a:xfrm rot="-7200372" flipH="1">
            <a:off x="2304552" y="2013104"/>
            <a:ext cx="73086" cy="72374"/>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78"/>
          <p:cNvSpPr/>
          <p:nvPr/>
        </p:nvSpPr>
        <p:spPr>
          <a:xfrm rot="3600084">
            <a:off x="1374932" y="3470620"/>
            <a:ext cx="1075193" cy="254418"/>
          </a:xfrm>
          <a:custGeom>
            <a:avLst/>
            <a:gdLst/>
            <a:ahLst/>
            <a:cxnLst/>
            <a:rect l="l" t="t" r="r" b="b"/>
            <a:pathLst>
              <a:path w="36384" h="8610" extrusionOk="0">
                <a:moveTo>
                  <a:pt x="618" y="8213"/>
                </a:moveTo>
                <a:cubicBezTo>
                  <a:pt x="120" y="7547"/>
                  <a:pt x="0" y="6432"/>
                  <a:pt x="103" y="5631"/>
                </a:cubicBezTo>
                <a:cubicBezTo>
                  <a:pt x="220" y="4694"/>
                  <a:pt x="652" y="3787"/>
                  <a:pt x="1534" y="3359"/>
                </a:cubicBezTo>
                <a:cubicBezTo>
                  <a:pt x="1662" y="3299"/>
                  <a:pt x="1796" y="3246"/>
                  <a:pt x="1932" y="3206"/>
                </a:cubicBezTo>
                <a:cubicBezTo>
                  <a:pt x="1760" y="2662"/>
                  <a:pt x="1899" y="1804"/>
                  <a:pt x="1922" y="1295"/>
                </a:cubicBezTo>
                <a:cubicBezTo>
                  <a:pt x="1930" y="1119"/>
                  <a:pt x="2045" y="958"/>
                  <a:pt x="2224" y="918"/>
                </a:cubicBezTo>
                <a:cubicBezTo>
                  <a:pt x="2490" y="857"/>
                  <a:pt x="2787" y="824"/>
                  <a:pt x="3058" y="786"/>
                </a:cubicBezTo>
                <a:cubicBezTo>
                  <a:pt x="3550" y="723"/>
                  <a:pt x="4047" y="666"/>
                  <a:pt x="4542" y="614"/>
                </a:cubicBezTo>
                <a:cubicBezTo>
                  <a:pt x="5893" y="467"/>
                  <a:pt x="7249" y="344"/>
                  <a:pt x="8607" y="239"/>
                </a:cubicBezTo>
                <a:cubicBezTo>
                  <a:pt x="10101" y="124"/>
                  <a:pt x="11623" y="19"/>
                  <a:pt x="13123" y="6"/>
                </a:cubicBezTo>
                <a:cubicBezTo>
                  <a:pt x="13612" y="2"/>
                  <a:pt x="14136" y="0"/>
                  <a:pt x="14620" y="61"/>
                </a:cubicBezTo>
                <a:cubicBezTo>
                  <a:pt x="14846" y="88"/>
                  <a:pt x="15355" y="153"/>
                  <a:pt x="15311" y="486"/>
                </a:cubicBezTo>
                <a:cubicBezTo>
                  <a:pt x="15244" y="1000"/>
                  <a:pt x="15303" y="1672"/>
                  <a:pt x="14651" y="1840"/>
                </a:cubicBezTo>
                <a:cubicBezTo>
                  <a:pt x="14249" y="1943"/>
                  <a:pt x="13700" y="1964"/>
                  <a:pt x="13283" y="1983"/>
                </a:cubicBezTo>
                <a:cubicBezTo>
                  <a:pt x="12616" y="2016"/>
                  <a:pt x="11950" y="2027"/>
                  <a:pt x="11281" y="2033"/>
                </a:cubicBezTo>
                <a:cubicBezTo>
                  <a:pt x="10611" y="2041"/>
                  <a:pt x="9938" y="2041"/>
                  <a:pt x="9265" y="2045"/>
                </a:cubicBezTo>
                <a:cubicBezTo>
                  <a:pt x="8831" y="2048"/>
                  <a:pt x="8379" y="2041"/>
                  <a:pt x="7947" y="2069"/>
                </a:cubicBezTo>
                <a:cubicBezTo>
                  <a:pt x="7551" y="2096"/>
                  <a:pt x="4891" y="2190"/>
                  <a:pt x="5158" y="2959"/>
                </a:cubicBezTo>
                <a:cubicBezTo>
                  <a:pt x="5723" y="2936"/>
                  <a:pt x="6289" y="2892"/>
                  <a:pt x="6853" y="2848"/>
                </a:cubicBezTo>
                <a:cubicBezTo>
                  <a:pt x="7765" y="2781"/>
                  <a:pt x="8676" y="2704"/>
                  <a:pt x="9588" y="2628"/>
                </a:cubicBezTo>
                <a:cubicBezTo>
                  <a:pt x="11912" y="2437"/>
                  <a:pt x="14236" y="2245"/>
                  <a:pt x="16565" y="2085"/>
                </a:cubicBezTo>
                <a:cubicBezTo>
                  <a:pt x="17340" y="2033"/>
                  <a:pt x="18134" y="1936"/>
                  <a:pt x="18908" y="1857"/>
                </a:cubicBezTo>
                <a:cubicBezTo>
                  <a:pt x="20295" y="1714"/>
                  <a:pt x="21682" y="1568"/>
                  <a:pt x="23068" y="1419"/>
                </a:cubicBezTo>
                <a:cubicBezTo>
                  <a:pt x="24575" y="1260"/>
                  <a:pt x="26083" y="1098"/>
                  <a:pt x="27590" y="937"/>
                </a:cubicBezTo>
                <a:lnTo>
                  <a:pt x="29089" y="780"/>
                </a:lnTo>
                <a:lnTo>
                  <a:pt x="29514" y="736"/>
                </a:lnTo>
                <a:cubicBezTo>
                  <a:pt x="29552" y="731"/>
                  <a:pt x="29623" y="721"/>
                  <a:pt x="29673" y="721"/>
                </a:cubicBezTo>
                <a:cubicBezTo>
                  <a:pt x="29810" y="702"/>
                  <a:pt x="29946" y="750"/>
                  <a:pt x="30036" y="853"/>
                </a:cubicBezTo>
                <a:cubicBezTo>
                  <a:pt x="30990" y="652"/>
                  <a:pt x="32758" y="643"/>
                  <a:pt x="33427" y="1375"/>
                </a:cubicBezTo>
                <a:cubicBezTo>
                  <a:pt x="34227" y="1392"/>
                  <a:pt x="35208" y="1725"/>
                  <a:pt x="35948" y="2008"/>
                </a:cubicBezTo>
                <a:cubicBezTo>
                  <a:pt x="36319" y="2165"/>
                  <a:pt x="36384" y="2571"/>
                  <a:pt x="36003" y="2739"/>
                </a:cubicBezTo>
                <a:cubicBezTo>
                  <a:pt x="35147" y="3112"/>
                  <a:pt x="34234" y="3146"/>
                  <a:pt x="33322" y="3267"/>
                </a:cubicBezTo>
                <a:cubicBezTo>
                  <a:pt x="32595" y="4080"/>
                  <a:pt x="31136" y="4349"/>
                  <a:pt x="30070" y="4451"/>
                </a:cubicBezTo>
                <a:cubicBezTo>
                  <a:pt x="30032" y="4640"/>
                  <a:pt x="29887" y="4797"/>
                  <a:pt x="29686" y="4795"/>
                </a:cubicBezTo>
                <a:cubicBezTo>
                  <a:pt x="21917" y="5950"/>
                  <a:pt x="14178" y="7346"/>
                  <a:pt x="6390" y="8366"/>
                </a:cubicBezTo>
                <a:cubicBezTo>
                  <a:pt x="6046" y="8412"/>
                  <a:pt x="5690" y="8440"/>
                  <a:pt x="5344" y="8465"/>
                </a:cubicBezTo>
                <a:cubicBezTo>
                  <a:pt x="4770" y="8511"/>
                  <a:pt x="4196" y="8546"/>
                  <a:pt x="3619" y="8569"/>
                </a:cubicBezTo>
                <a:cubicBezTo>
                  <a:pt x="2995" y="8595"/>
                  <a:pt x="2347" y="8609"/>
                  <a:pt x="1723" y="8563"/>
                </a:cubicBezTo>
                <a:cubicBezTo>
                  <a:pt x="1442" y="8544"/>
                  <a:pt x="780" y="8502"/>
                  <a:pt x="618" y="8213"/>
                </a:cubicBezTo>
                <a:close/>
                <a:moveTo>
                  <a:pt x="8456" y="3458"/>
                </a:moveTo>
                <a:cubicBezTo>
                  <a:pt x="8607" y="4562"/>
                  <a:pt x="8836" y="5438"/>
                  <a:pt x="8479" y="6583"/>
                </a:cubicBezTo>
                <a:cubicBezTo>
                  <a:pt x="8402" y="6834"/>
                  <a:pt x="8331" y="7125"/>
                  <a:pt x="8213" y="7381"/>
                </a:cubicBezTo>
                <a:cubicBezTo>
                  <a:pt x="8574" y="7325"/>
                  <a:pt x="9037" y="7232"/>
                  <a:pt x="9131" y="7092"/>
                </a:cubicBezTo>
                <a:cubicBezTo>
                  <a:pt x="9242" y="6555"/>
                  <a:pt x="9372" y="5973"/>
                  <a:pt x="9370" y="5424"/>
                </a:cubicBezTo>
                <a:cubicBezTo>
                  <a:pt x="9368" y="4782"/>
                  <a:pt x="9171" y="4080"/>
                  <a:pt x="8993" y="3456"/>
                </a:cubicBezTo>
                <a:cubicBezTo>
                  <a:pt x="8813" y="3460"/>
                  <a:pt x="8637" y="3458"/>
                  <a:pt x="8456" y="3456"/>
                </a:cubicBezTo>
                <a:close/>
                <a:moveTo>
                  <a:pt x="28022" y="1838"/>
                </a:moveTo>
                <a:cubicBezTo>
                  <a:pt x="21961" y="2607"/>
                  <a:pt x="15850" y="3181"/>
                  <a:pt x="9747" y="3491"/>
                </a:cubicBezTo>
                <a:cubicBezTo>
                  <a:pt x="9963" y="4493"/>
                  <a:pt x="10150" y="6000"/>
                  <a:pt x="9959" y="7014"/>
                </a:cubicBezTo>
                <a:cubicBezTo>
                  <a:pt x="11214" y="6778"/>
                  <a:pt x="12478" y="6568"/>
                  <a:pt x="13738" y="6361"/>
                </a:cubicBezTo>
                <a:cubicBezTo>
                  <a:pt x="15487" y="6071"/>
                  <a:pt x="17239" y="5795"/>
                  <a:pt x="18989" y="5518"/>
                </a:cubicBezTo>
                <a:cubicBezTo>
                  <a:pt x="20731" y="5241"/>
                  <a:pt x="22475" y="4965"/>
                  <a:pt x="24212" y="4680"/>
                </a:cubicBezTo>
                <a:cubicBezTo>
                  <a:pt x="25518" y="4464"/>
                  <a:pt x="26830" y="4248"/>
                  <a:pt x="28129" y="3997"/>
                </a:cubicBezTo>
                <a:cubicBezTo>
                  <a:pt x="28232" y="3299"/>
                  <a:pt x="27988" y="2563"/>
                  <a:pt x="28022" y="1838"/>
                </a:cubicBezTo>
                <a:close/>
                <a:moveTo>
                  <a:pt x="12799" y="4956"/>
                </a:moveTo>
                <a:cubicBezTo>
                  <a:pt x="13415" y="4596"/>
                  <a:pt x="14511" y="4927"/>
                  <a:pt x="15198" y="4961"/>
                </a:cubicBezTo>
                <a:cubicBezTo>
                  <a:pt x="16152" y="5011"/>
                  <a:pt x="17128" y="4776"/>
                  <a:pt x="18063" y="4609"/>
                </a:cubicBezTo>
                <a:cubicBezTo>
                  <a:pt x="19207" y="4405"/>
                  <a:pt x="20301" y="4032"/>
                  <a:pt x="21420" y="3733"/>
                </a:cubicBezTo>
                <a:cubicBezTo>
                  <a:pt x="22590" y="3418"/>
                  <a:pt x="23847" y="3594"/>
                  <a:pt x="25040" y="3611"/>
                </a:cubicBezTo>
                <a:cubicBezTo>
                  <a:pt x="25560" y="3617"/>
                  <a:pt x="25566" y="2821"/>
                  <a:pt x="25046" y="2812"/>
                </a:cubicBezTo>
                <a:cubicBezTo>
                  <a:pt x="23898" y="2796"/>
                  <a:pt x="22760" y="2699"/>
                  <a:pt x="21617" y="2877"/>
                </a:cubicBezTo>
                <a:cubicBezTo>
                  <a:pt x="20341" y="3074"/>
                  <a:pt x="19149" y="3600"/>
                  <a:pt x="17883" y="3833"/>
                </a:cubicBezTo>
                <a:cubicBezTo>
                  <a:pt x="16768" y="4038"/>
                  <a:pt x="15638" y="4227"/>
                  <a:pt x="14500" y="4103"/>
                </a:cubicBezTo>
                <a:cubicBezTo>
                  <a:pt x="13798" y="4026"/>
                  <a:pt x="13044" y="3890"/>
                  <a:pt x="12396" y="4269"/>
                </a:cubicBezTo>
                <a:cubicBezTo>
                  <a:pt x="12113" y="4432"/>
                  <a:pt x="12153" y="4829"/>
                  <a:pt x="12426" y="4971"/>
                </a:cubicBezTo>
                <a:cubicBezTo>
                  <a:pt x="12545" y="5032"/>
                  <a:pt x="12685" y="5026"/>
                  <a:pt x="12799" y="4956"/>
                </a:cubicBezTo>
                <a:close/>
                <a:moveTo>
                  <a:pt x="28869" y="3953"/>
                </a:moveTo>
                <a:cubicBezTo>
                  <a:pt x="29043" y="3938"/>
                  <a:pt x="29210" y="3906"/>
                  <a:pt x="29382" y="3877"/>
                </a:cubicBezTo>
                <a:cubicBezTo>
                  <a:pt x="29409" y="3628"/>
                  <a:pt x="29397" y="3341"/>
                  <a:pt x="29391" y="3102"/>
                </a:cubicBezTo>
                <a:cubicBezTo>
                  <a:pt x="29376" y="2676"/>
                  <a:pt x="29353" y="2251"/>
                  <a:pt x="29338" y="1823"/>
                </a:cubicBezTo>
                <a:cubicBezTo>
                  <a:pt x="29336" y="1781"/>
                  <a:pt x="29334" y="1742"/>
                  <a:pt x="29334" y="1700"/>
                </a:cubicBezTo>
                <a:cubicBezTo>
                  <a:pt x="29170" y="1731"/>
                  <a:pt x="29007" y="1739"/>
                  <a:pt x="28841" y="1756"/>
                </a:cubicBezTo>
                <a:cubicBezTo>
                  <a:pt x="28737" y="2467"/>
                  <a:pt x="28927" y="3217"/>
                  <a:pt x="28867" y="3953"/>
                </a:cubicBezTo>
                <a:close/>
                <a:moveTo>
                  <a:pt x="33727" y="2150"/>
                </a:moveTo>
                <a:cubicBezTo>
                  <a:pt x="33731" y="2236"/>
                  <a:pt x="33731" y="2322"/>
                  <a:pt x="33727" y="2408"/>
                </a:cubicBezTo>
                <a:cubicBezTo>
                  <a:pt x="34012" y="2368"/>
                  <a:pt x="34303" y="2328"/>
                  <a:pt x="34590" y="2289"/>
                </a:cubicBezTo>
                <a:cubicBezTo>
                  <a:pt x="34303" y="2236"/>
                  <a:pt x="34005" y="2196"/>
                  <a:pt x="33727" y="2150"/>
                </a:cubicBezTo>
                <a:close/>
                <a:moveTo>
                  <a:pt x="30143" y="3647"/>
                </a:moveTo>
                <a:cubicBezTo>
                  <a:pt x="31004" y="3554"/>
                  <a:pt x="32211" y="3326"/>
                  <a:pt x="32763" y="2693"/>
                </a:cubicBezTo>
                <a:cubicBezTo>
                  <a:pt x="32863" y="2576"/>
                  <a:pt x="33012" y="2374"/>
                  <a:pt x="32955" y="2207"/>
                </a:cubicBezTo>
                <a:cubicBezTo>
                  <a:pt x="32834" y="1838"/>
                  <a:pt x="31897" y="1689"/>
                  <a:pt x="31574" y="1651"/>
                </a:cubicBezTo>
                <a:cubicBezTo>
                  <a:pt x="31201" y="1605"/>
                  <a:pt x="30522" y="1566"/>
                  <a:pt x="30139" y="1649"/>
                </a:cubicBezTo>
                <a:cubicBezTo>
                  <a:pt x="30153" y="2314"/>
                  <a:pt x="30176" y="2980"/>
                  <a:pt x="30143" y="3647"/>
                </a:cubicBezTo>
                <a:close/>
                <a:moveTo>
                  <a:pt x="2699" y="1605"/>
                </a:moveTo>
                <a:cubicBezTo>
                  <a:pt x="2691" y="1675"/>
                  <a:pt x="2685" y="1742"/>
                  <a:pt x="2678" y="1809"/>
                </a:cubicBezTo>
                <a:cubicBezTo>
                  <a:pt x="2662" y="2004"/>
                  <a:pt x="2599" y="2829"/>
                  <a:pt x="2708" y="2997"/>
                </a:cubicBezTo>
                <a:cubicBezTo>
                  <a:pt x="2739" y="3007"/>
                  <a:pt x="2769" y="3022"/>
                  <a:pt x="2798" y="3041"/>
                </a:cubicBezTo>
                <a:cubicBezTo>
                  <a:pt x="3307" y="2984"/>
                  <a:pt x="3823" y="2986"/>
                  <a:pt x="4334" y="2982"/>
                </a:cubicBezTo>
                <a:cubicBezTo>
                  <a:pt x="4298" y="2808"/>
                  <a:pt x="4311" y="2626"/>
                  <a:pt x="4370" y="2458"/>
                </a:cubicBezTo>
                <a:cubicBezTo>
                  <a:pt x="4617" y="1781"/>
                  <a:pt x="5627" y="1515"/>
                  <a:pt x="6254" y="1389"/>
                </a:cubicBezTo>
                <a:cubicBezTo>
                  <a:pt x="7297" y="1180"/>
                  <a:pt x="8446" y="1134"/>
                  <a:pt x="9510" y="1115"/>
                </a:cubicBezTo>
                <a:cubicBezTo>
                  <a:pt x="10579" y="1098"/>
                  <a:pt x="11646" y="1121"/>
                  <a:pt x="12713" y="1136"/>
                </a:cubicBezTo>
                <a:cubicBezTo>
                  <a:pt x="12996" y="1140"/>
                  <a:pt x="14188" y="1174"/>
                  <a:pt x="14421" y="1079"/>
                </a:cubicBezTo>
                <a:cubicBezTo>
                  <a:pt x="14461" y="1063"/>
                  <a:pt x="14482" y="958"/>
                  <a:pt x="14492" y="861"/>
                </a:cubicBezTo>
                <a:cubicBezTo>
                  <a:pt x="13844" y="643"/>
                  <a:pt x="9362" y="1021"/>
                  <a:pt x="8590" y="1084"/>
                </a:cubicBezTo>
                <a:cubicBezTo>
                  <a:pt x="7205" y="1195"/>
                  <a:pt x="5820" y="1320"/>
                  <a:pt x="4435" y="1450"/>
                </a:cubicBezTo>
                <a:cubicBezTo>
                  <a:pt x="3978" y="1492"/>
                  <a:pt x="3521" y="1534"/>
                  <a:pt x="3064" y="1576"/>
                </a:cubicBezTo>
                <a:cubicBezTo>
                  <a:pt x="2942" y="1586"/>
                  <a:pt x="2821" y="1597"/>
                  <a:pt x="2697" y="1605"/>
                </a:cubicBezTo>
                <a:close/>
                <a:moveTo>
                  <a:pt x="7662" y="3491"/>
                </a:moveTo>
                <a:cubicBezTo>
                  <a:pt x="6799" y="3565"/>
                  <a:pt x="5925" y="3600"/>
                  <a:pt x="5059" y="3663"/>
                </a:cubicBezTo>
                <a:cubicBezTo>
                  <a:pt x="4497" y="3705"/>
                  <a:pt x="3934" y="3751"/>
                  <a:pt x="3376" y="3823"/>
                </a:cubicBezTo>
                <a:cubicBezTo>
                  <a:pt x="2982" y="3873"/>
                  <a:pt x="2523" y="3938"/>
                  <a:pt x="2148" y="4064"/>
                </a:cubicBezTo>
                <a:cubicBezTo>
                  <a:pt x="1239" y="4365"/>
                  <a:pt x="859" y="5277"/>
                  <a:pt x="905" y="6180"/>
                </a:cubicBezTo>
                <a:cubicBezTo>
                  <a:pt x="935" y="6461"/>
                  <a:pt x="1119" y="7777"/>
                  <a:pt x="1587" y="7731"/>
                </a:cubicBezTo>
                <a:cubicBezTo>
                  <a:pt x="2198" y="7056"/>
                  <a:pt x="2079" y="5545"/>
                  <a:pt x="1641" y="4816"/>
                </a:cubicBezTo>
                <a:cubicBezTo>
                  <a:pt x="1572" y="4705"/>
                  <a:pt x="1563" y="4567"/>
                  <a:pt x="1622" y="4447"/>
                </a:cubicBezTo>
                <a:cubicBezTo>
                  <a:pt x="1760" y="4171"/>
                  <a:pt x="2159" y="4129"/>
                  <a:pt x="2328" y="4409"/>
                </a:cubicBezTo>
                <a:cubicBezTo>
                  <a:pt x="2873" y="5317"/>
                  <a:pt x="2989" y="6828"/>
                  <a:pt x="2481" y="7821"/>
                </a:cubicBezTo>
                <a:cubicBezTo>
                  <a:pt x="3632" y="7918"/>
                  <a:pt x="4753" y="7786"/>
                  <a:pt x="5900" y="7633"/>
                </a:cubicBezTo>
                <a:cubicBezTo>
                  <a:pt x="6354" y="7572"/>
                  <a:pt x="6807" y="7509"/>
                  <a:pt x="7262" y="7459"/>
                </a:cubicBezTo>
                <a:cubicBezTo>
                  <a:pt x="7809" y="7362"/>
                  <a:pt x="7811" y="5805"/>
                  <a:pt x="7807" y="5411"/>
                </a:cubicBezTo>
                <a:cubicBezTo>
                  <a:pt x="7798" y="4770"/>
                  <a:pt x="7748" y="4129"/>
                  <a:pt x="7662" y="349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p:cNvPicPr>
            <a:picLocks noChangeAspect="1"/>
          </p:cNvPicPr>
          <p:nvPr/>
        </p:nvPicPr>
        <p:blipFill>
          <a:blip r:embed="rId3"/>
          <a:stretch>
            <a:fillRect/>
          </a:stretch>
        </p:blipFill>
        <p:spPr>
          <a:xfrm>
            <a:off x="93138" y="257060"/>
            <a:ext cx="2023359" cy="2697812"/>
          </a:xfrm>
          <a:prstGeom prst="rect">
            <a:avLst/>
          </a:prstGeom>
        </p:spPr>
      </p:pic>
      <p:pic>
        <p:nvPicPr>
          <p:cNvPr id="3" name="Picture 2"/>
          <p:cNvPicPr>
            <a:picLocks noChangeAspect="1"/>
          </p:cNvPicPr>
          <p:nvPr/>
        </p:nvPicPr>
        <p:blipFill>
          <a:blip r:embed="rId4"/>
          <a:stretch>
            <a:fillRect/>
          </a:stretch>
        </p:blipFill>
        <p:spPr>
          <a:xfrm>
            <a:off x="7315041" y="2559422"/>
            <a:ext cx="1828959" cy="24386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85"/>
                                        </p:tgtEl>
                                        <p:attrNameLst>
                                          <p:attrName>style.visibility</p:attrName>
                                        </p:attrNameLst>
                                      </p:cBhvr>
                                      <p:to>
                                        <p:strVal val="visible"/>
                                      </p:to>
                                    </p:set>
                                    <p:animEffect transition="in" filter="fade">
                                      <p:cBhvr>
                                        <p:cTn id="7" dur="1000"/>
                                        <p:tgtEl>
                                          <p:spTgt spid="2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21"/>
        <p:cNvGrpSpPr/>
        <p:nvPr/>
      </p:nvGrpSpPr>
      <p:grpSpPr>
        <a:xfrm>
          <a:off x="0" y="0"/>
          <a:ext cx="0" cy="0"/>
          <a:chOff x="0" y="0"/>
          <a:chExt cx="0" cy="0"/>
        </a:xfrm>
      </p:grpSpPr>
      <p:sp>
        <p:nvSpPr>
          <p:cNvPr id="3822" name="Google Shape;3822;p110"/>
          <p:cNvSpPr/>
          <p:nvPr/>
        </p:nvSpPr>
        <p:spPr>
          <a:xfrm rot="10800000">
            <a:off x="1262084" y="1151097"/>
            <a:ext cx="978543" cy="4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23" name="Google Shape;3823;p110"/>
          <p:cNvGrpSpPr/>
          <p:nvPr/>
        </p:nvGrpSpPr>
        <p:grpSpPr>
          <a:xfrm rot="2035751">
            <a:off x="1926167" y="1044368"/>
            <a:ext cx="268433" cy="285029"/>
            <a:chOff x="4730866" y="656100"/>
            <a:chExt cx="272916" cy="289789"/>
          </a:xfrm>
        </p:grpSpPr>
        <p:sp>
          <p:nvSpPr>
            <p:cNvPr id="3824" name="Google Shape;3824;p110"/>
            <p:cNvSpPr/>
            <p:nvPr/>
          </p:nvSpPr>
          <p:spPr>
            <a:xfrm>
              <a:off x="4950032" y="6561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110"/>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26" name="Google Shape;3826;p110"/>
          <p:cNvSpPr txBox="1">
            <a:spLocks noGrp="1"/>
          </p:cNvSpPr>
          <p:nvPr>
            <p:ph type="ctrTitle"/>
          </p:nvPr>
        </p:nvSpPr>
        <p:spPr>
          <a:xfrm flipH="1">
            <a:off x="5140145" y="4484155"/>
            <a:ext cx="2820900" cy="577800"/>
          </a:xfrm>
          <a:prstGeom prst="rect">
            <a:avLst/>
          </a:prstGeom>
        </p:spPr>
        <p:txBody>
          <a:bodyPr spcFirstLastPara="1" wrap="square" lIns="91425" tIns="91425" rIns="91425" bIns="91425" anchor="b" anchorCtr="0">
            <a:normAutofit fontScale="90000"/>
          </a:bodyPr>
          <a:lstStyle/>
          <a:p>
            <a:pPr lvl="0"/>
            <a:br>
              <a:rPr lang="en-US" dirty="0"/>
            </a:br>
            <a:r>
              <a:rPr lang="en-US" sz="2200" dirty="0"/>
              <a:t> The students of our school come from different areas, which are usually far away, so this free school bus service is very important.</a:t>
            </a:r>
            <a:r>
              <a:rPr lang="el-GR" sz="2200" dirty="0"/>
              <a:t> </a:t>
            </a:r>
            <a:r>
              <a:rPr lang="en-GB" sz="2200" dirty="0"/>
              <a:t>So, o</a:t>
            </a:r>
            <a:r>
              <a:rPr lang="en-US" sz="2200" dirty="0"/>
              <a:t>ur school provides buses for students from different neighborhoods to ensure easy access to the school. </a:t>
            </a:r>
            <a:endParaRPr sz="2200" dirty="0"/>
          </a:p>
        </p:txBody>
      </p:sp>
      <p:grpSp>
        <p:nvGrpSpPr>
          <p:cNvPr id="3829" name="Google Shape;3829;p110"/>
          <p:cNvGrpSpPr/>
          <p:nvPr/>
        </p:nvGrpSpPr>
        <p:grpSpPr>
          <a:xfrm>
            <a:off x="966800" y="1493149"/>
            <a:ext cx="3902623" cy="2517722"/>
            <a:chOff x="814400" y="1493149"/>
            <a:chExt cx="3902623" cy="2517722"/>
          </a:xfrm>
        </p:grpSpPr>
        <p:grpSp>
          <p:nvGrpSpPr>
            <p:cNvPr id="3830" name="Google Shape;3830;p110"/>
            <p:cNvGrpSpPr/>
            <p:nvPr/>
          </p:nvGrpSpPr>
          <p:grpSpPr>
            <a:xfrm>
              <a:off x="814400" y="1493149"/>
              <a:ext cx="3902623" cy="2517722"/>
              <a:chOff x="3093675" y="852300"/>
              <a:chExt cx="1062025" cy="997750"/>
            </a:xfrm>
          </p:grpSpPr>
          <p:sp>
            <p:nvSpPr>
              <p:cNvPr id="3831" name="Google Shape;3831;p110"/>
              <p:cNvSpPr/>
              <p:nvPr/>
            </p:nvSpPr>
            <p:spPr>
              <a:xfrm>
                <a:off x="3093675" y="852300"/>
                <a:ext cx="1062025" cy="997750"/>
              </a:xfrm>
              <a:custGeom>
                <a:avLst/>
                <a:gdLst/>
                <a:ahLst/>
                <a:cxnLst/>
                <a:rect l="l" t="t" r="r" b="b"/>
                <a:pathLst>
                  <a:path w="42481" h="39910" extrusionOk="0">
                    <a:moveTo>
                      <a:pt x="14456" y="980"/>
                    </a:moveTo>
                    <a:cubicBezTo>
                      <a:pt x="13618" y="1078"/>
                      <a:pt x="12764" y="1128"/>
                      <a:pt x="11926" y="1128"/>
                    </a:cubicBezTo>
                    <a:cubicBezTo>
                      <a:pt x="11507" y="1128"/>
                      <a:pt x="11092" y="1115"/>
                      <a:pt x="10685" y="1091"/>
                    </a:cubicBezTo>
                    <a:cubicBezTo>
                      <a:pt x="11905" y="1054"/>
                      <a:pt x="13199" y="980"/>
                      <a:pt x="14456" y="980"/>
                    </a:cubicBezTo>
                    <a:close/>
                    <a:moveTo>
                      <a:pt x="41215" y="335"/>
                    </a:moveTo>
                    <a:cubicBezTo>
                      <a:pt x="41187" y="1446"/>
                      <a:pt x="41189" y="2506"/>
                      <a:pt x="41219" y="3621"/>
                    </a:cubicBezTo>
                    <a:lnTo>
                      <a:pt x="41219" y="3621"/>
                    </a:lnTo>
                    <a:cubicBezTo>
                      <a:pt x="41210" y="3440"/>
                      <a:pt x="41186" y="3251"/>
                      <a:pt x="41186" y="3013"/>
                    </a:cubicBezTo>
                    <a:cubicBezTo>
                      <a:pt x="41075" y="2126"/>
                      <a:pt x="40964" y="1276"/>
                      <a:pt x="40964" y="388"/>
                    </a:cubicBezTo>
                    <a:lnTo>
                      <a:pt x="41112" y="388"/>
                    </a:lnTo>
                    <a:cubicBezTo>
                      <a:pt x="41162" y="388"/>
                      <a:pt x="41196" y="367"/>
                      <a:pt x="41215" y="335"/>
                    </a:cubicBezTo>
                    <a:close/>
                    <a:moveTo>
                      <a:pt x="629" y="1867"/>
                    </a:moveTo>
                    <a:cubicBezTo>
                      <a:pt x="555" y="2052"/>
                      <a:pt x="444" y="2274"/>
                      <a:pt x="407" y="2533"/>
                    </a:cubicBezTo>
                    <a:cubicBezTo>
                      <a:pt x="223" y="3087"/>
                      <a:pt x="223" y="3642"/>
                      <a:pt x="149" y="4196"/>
                    </a:cubicBezTo>
                    <a:cubicBezTo>
                      <a:pt x="149" y="4788"/>
                      <a:pt x="75" y="5342"/>
                      <a:pt x="75" y="5934"/>
                    </a:cubicBezTo>
                    <a:lnTo>
                      <a:pt x="75" y="3827"/>
                    </a:lnTo>
                    <a:lnTo>
                      <a:pt x="75" y="2754"/>
                    </a:lnTo>
                    <a:lnTo>
                      <a:pt x="75" y="2200"/>
                    </a:lnTo>
                    <a:lnTo>
                      <a:pt x="75" y="2015"/>
                    </a:lnTo>
                    <a:lnTo>
                      <a:pt x="149" y="2015"/>
                    </a:lnTo>
                    <a:cubicBezTo>
                      <a:pt x="333" y="1978"/>
                      <a:pt x="518" y="1904"/>
                      <a:pt x="629" y="1867"/>
                    </a:cubicBezTo>
                    <a:close/>
                    <a:moveTo>
                      <a:pt x="333" y="11701"/>
                    </a:moveTo>
                    <a:lnTo>
                      <a:pt x="333" y="11701"/>
                    </a:lnTo>
                    <a:cubicBezTo>
                      <a:pt x="370" y="11997"/>
                      <a:pt x="407" y="12256"/>
                      <a:pt x="407" y="12552"/>
                    </a:cubicBezTo>
                    <a:cubicBezTo>
                      <a:pt x="777" y="15103"/>
                      <a:pt x="1073" y="17691"/>
                      <a:pt x="1073" y="20205"/>
                    </a:cubicBezTo>
                    <a:cubicBezTo>
                      <a:pt x="1110" y="21462"/>
                      <a:pt x="1073" y="22719"/>
                      <a:pt x="999" y="23976"/>
                    </a:cubicBezTo>
                    <a:cubicBezTo>
                      <a:pt x="888" y="21499"/>
                      <a:pt x="740" y="19021"/>
                      <a:pt x="592" y="16581"/>
                    </a:cubicBezTo>
                    <a:lnTo>
                      <a:pt x="333" y="11701"/>
                    </a:lnTo>
                    <a:close/>
                    <a:moveTo>
                      <a:pt x="1332" y="23791"/>
                    </a:moveTo>
                    <a:cubicBezTo>
                      <a:pt x="1332" y="24049"/>
                      <a:pt x="1332" y="24345"/>
                      <a:pt x="1369" y="24604"/>
                    </a:cubicBezTo>
                    <a:lnTo>
                      <a:pt x="1369" y="26009"/>
                    </a:lnTo>
                    <a:cubicBezTo>
                      <a:pt x="1369" y="25491"/>
                      <a:pt x="1332" y="24937"/>
                      <a:pt x="1332" y="24419"/>
                    </a:cubicBezTo>
                    <a:lnTo>
                      <a:pt x="1332" y="23791"/>
                    </a:lnTo>
                    <a:close/>
                    <a:moveTo>
                      <a:pt x="41741" y="31407"/>
                    </a:moveTo>
                    <a:cubicBezTo>
                      <a:pt x="41778" y="31444"/>
                      <a:pt x="41741" y="31481"/>
                      <a:pt x="41741" y="31555"/>
                    </a:cubicBezTo>
                    <a:cubicBezTo>
                      <a:pt x="41667" y="31481"/>
                      <a:pt x="41667" y="31481"/>
                      <a:pt x="41630" y="31481"/>
                    </a:cubicBezTo>
                    <a:lnTo>
                      <a:pt x="41297" y="31481"/>
                    </a:lnTo>
                    <a:cubicBezTo>
                      <a:pt x="41445" y="31481"/>
                      <a:pt x="41593" y="31444"/>
                      <a:pt x="41667" y="31407"/>
                    </a:cubicBezTo>
                    <a:close/>
                    <a:moveTo>
                      <a:pt x="40705" y="425"/>
                    </a:moveTo>
                    <a:cubicBezTo>
                      <a:pt x="40668" y="1349"/>
                      <a:pt x="40742" y="2274"/>
                      <a:pt x="40853" y="3198"/>
                    </a:cubicBezTo>
                    <a:cubicBezTo>
                      <a:pt x="40927" y="4307"/>
                      <a:pt x="41038" y="5416"/>
                      <a:pt x="41038" y="6525"/>
                    </a:cubicBezTo>
                    <a:cubicBezTo>
                      <a:pt x="41075" y="9113"/>
                      <a:pt x="41260" y="11664"/>
                      <a:pt x="41371" y="14252"/>
                    </a:cubicBezTo>
                    <a:cubicBezTo>
                      <a:pt x="41445" y="16840"/>
                      <a:pt x="41630" y="19428"/>
                      <a:pt x="41741" y="22016"/>
                    </a:cubicBezTo>
                    <a:cubicBezTo>
                      <a:pt x="41778" y="23088"/>
                      <a:pt x="41778" y="24086"/>
                      <a:pt x="41815" y="25159"/>
                    </a:cubicBezTo>
                    <a:cubicBezTo>
                      <a:pt x="41778" y="27118"/>
                      <a:pt x="41630" y="29041"/>
                      <a:pt x="41630" y="31000"/>
                    </a:cubicBezTo>
                    <a:lnTo>
                      <a:pt x="41630" y="31111"/>
                    </a:lnTo>
                    <a:cubicBezTo>
                      <a:pt x="41181" y="31249"/>
                      <a:pt x="40699" y="31282"/>
                      <a:pt x="40208" y="31282"/>
                    </a:cubicBezTo>
                    <a:cubicBezTo>
                      <a:pt x="39752" y="31282"/>
                      <a:pt x="39288" y="31254"/>
                      <a:pt x="38833" y="31254"/>
                    </a:cubicBezTo>
                    <a:cubicBezTo>
                      <a:pt x="38729" y="31254"/>
                      <a:pt x="38626" y="31255"/>
                      <a:pt x="38524" y="31259"/>
                    </a:cubicBezTo>
                    <a:cubicBezTo>
                      <a:pt x="37748" y="31296"/>
                      <a:pt x="36934" y="31407"/>
                      <a:pt x="36121" y="31444"/>
                    </a:cubicBezTo>
                    <a:cubicBezTo>
                      <a:pt x="33644" y="31444"/>
                      <a:pt x="31093" y="31444"/>
                      <a:pt x="28616" y="31407"/>
                    </a:cubicBezTo>
                    <a:lnTo>
                      <a:pt x="29725" y="31259"/>
                    </a:lnTo>
                    <a:cubicBezTo>
                      <a:pt x="29762" y="31259"/>
                      <a:pt x="29762" y="31185"/>
                      <a:pt x="29725" y="31185"/>
                    </a:cubicBezTo>
                    <a:cubicBezTo>
                      <a:pt x="28875" y="31222"/>
                      <a:pt x="28098" y="31296"/>
                      <a:pt x="27248" y="31370"/>
                    </a:cubicBezTo>
                    <a:lnTo>
                      <a:pt x="26028" y="31370"/>
                    </a:lnTo>
                    <a:cubicBezTo>
                      <a:pt x="20778" y="31259"/>
                      <a:pt x="15565" y="31074"/>
                      <a:pt x="10353" y="31074"/>
                    </a:cubicBezTo>
                    <a:cubicBezTo>
                      <a:pt x="8763" y="31074"/>
                      <a:pt x="7173" y="31074"/>
                      <a:pt x="5583" y="31296"/>
                    </a:cubicBezTo>
                    <a:cubicBezTo>
                      <a:pt x="4141" y="31481"/>
                      <a:pt x="2810" y="31961"/>
                      <a:pt x="1369" y="32035"/>
                    </a:cubicBezTo>
                    <a:lnTo>
                      <a:pt x="1369" y="31850"/>
                    </a:lnTo>
                    <a:cubicBezTo>
                      <a:pt x="1400" y="31871"/>
                      <a:pt x="1428" y="31880"/>
                      <a:pt x="1452" y="31880"/>
                    </a:cubicBezTo>
                    <a:cubicBezTo>
                      <a:pt x="1515" y="31880"/>
                      <a:pt x="1553" y="31819"/>
                      <a:pt x="1553" y="31739"/>
                    </a:cubicBezTo>
                    <a:cubicBezTo>
                      <a:pt x="1480" y="31000"/>
                      <a:pt x="1443" y="30187"/>
                      <a:pt x="1369" y="29447"/>
                    </a:cubicBezTo>
                    <a:cubicBezTo>
                      <a:pt x="1553" y="28042"/>
                      <a:pt x="1517" y="26600"/>
                      <a:pt x="1480" y="25196"/>
                    </a:cubicBezTo>
                    <a:cubicBezTo>
                      <a:pt x="1443" y="23865"/>
                      <a:pt x="1369" y="22571"/>
                      <a:pt x="1332" y="21240"/>
                    </a:cubicBezTo>
                    <a:lnTo>
                      <a:pt x="1332" y="18985"/>
                    </a:lnTo>
                    <a:cubicBezTo>
                      <a:pt x="1332" y="18652"/>
                      <a:pt x="1295" y="18319"/>
                      <a:pt x="1295" y="17949"/>
                    </a:cubicBezTo>
                    <a:cubicBezTo>
                      <a:pt x="1295" y="17136"/>
                      <a:pt x="1369" y="16397"/>
                      <a:pt x="1553" y="16397"/>
                    </a:cubicBezTo>
                    <a:cubicBezTo>
                      <a:pt x="1627" y="16397"/>
                      <a:pt x="1627" y="16323"/>
                      <a:pt x="1553" y="16323"/>
                    </a:cubicBezTo>
                    <a:cubicBezTo>
                      <a:pt x="1369" y="16323"/>
                      <a:pt x="1295" y="16692"/>
                      <a:pt x="1258" y="17210"/>
                    </a:cubicBezTo>
                    <a:cubicBezTo>
                      <a:pt x="1110" y="15213"/>
                      <a:pt x="777" y="13254"/>
                      <a:pt x="518" y="11258"/>
                    </a:cubicBezTo>
                    <a:lnTo>
                      <a:pt x="223" y="9039"/>
                    </a:lnTo>
                    <a:lnTo>
                      <a:pt x="223" y="8818"/>
                    </a:lnTo>
                    <a:cubicBezTo>
                      <a:pt x="186" y="7561"/>
                      <a:pt x="223" y="6304"/>
                      <a:pt x="333" y="5047"/>
                    </a:cubicBezTo>
                    <a:cubicBezTo>
                      <a:pt x="370" y="4011"/>
                      <a:pt x="407" y="2791"/>
                      <a:pt x="888" y="1830"/>
                    </a:cubicBezTo>
                    <a:cubicBezTo>
                      <a:pt x="1701" y="1645"/>
                      <a:pt x="2589" y="1608"/>
                      <a:pt x="3476" y="1534"/>
                    </a:cubicBezTo>
                    <a:cubicBezTo>
                      <a:pt x="4622" y="1460"/>
                      <a:pt x="5768" y="1313"/>
                      <a:pt x="6914" y="1239"/>
                    </a:cubicBezTo>
                    <a:cubicBezTo>
                      <a:pt x="8097" y="1128"/>
                      <a:pt x="9243" y="1091"/>
                      <a:pt x="10389" y="1091"/>
                    </a:cubicBezTo>
                    <a:cubicBezTo>
                      <a:pt x="10992" y="1182"/>
                      <a:pt x="11600" y="1218"/>
                      <a:pt x="12209" y="1218"/>
                    </a:cubicBezTo>
                    <a:cubicBezTo>
                      <a:pt x="13317" y="1218"/>
                      <a:pt x="14431" y="1099"/>
                      <a:pt x="15528" y="980"/>
                    </a:cubicBezTo>
                    <a:lnTo>
                      <a:pt x="17044" y="869"/>
                    </a:lnTo>
                    <a:lnTo>
                      <a:pt x="22331" y="721"/>
                    </a:lnTo>
                    <a:cubicBezTo>
                      <a:pt x="24919" y="684"/>
                      <a:pt x="27507" y="684"/>
                      <a:pt x="30021" y="610"/>
                    </a:cubicBezTo>
                    <a:cubicBezTo>
                      <a:pt x="33570" y="573"/>
                      <a:pt x="37156" y="425"/>
                      <a:pt x="40705" y="425"/>
                    </a:cubicBezTo>
                    <a:close/>
                    <a:moveTo>
                      <a:pt x="10912" y="31375"/>
                    </a:moveTo>
                    <a:cubicBezTo>
                      <a:pt x="12697" y="31375"/>
                      <a:pt x="14482" y="31418"/>
                      <a:pt x="16268" y="31444"/>
                    </a:cubicBezTo>
                    <a:cubicBezTo>
                      <a:pt x="18893" y="31481"/>
                      <a:pt x="21481" y="31592"/>
                      <a:pt x="24106" y="31628"/>
                    </a:cubicBezTo>
                    <a:lnTo>
                      <a:pt x="24808" y="31628"/>
                    </a:lnTo>
                    <a:cubicBezTo>
                      <a:pt x="23736" y="31702"/>
                      <a:pt x="22627" y="31813"/>
                      <a:pt x="21518" y="31850"/>
                    </a:cubicBezTo>
                    <a:cubicBezTo>
                      <a:pt x="21481" y="31850"/>
                      <a:pt x="21481" y="31961"/>
                      <a:pt x="21518" y="31961"/>
                    </a:cubicBezTo>
                    <a:cubicBezTo>
                      <a:pt x="21687" y="31965"/>
                      <a:pt x="21857" y="31967"/>
                      <a:pt x="22027" y="31967"/>
                    </a:cubicBezTo>
                    <a:cubicBezTo>
                      <a:pt x="23484" y="31967"/>
                      <a:pt x="24941" y="31831"/>
                      <a:pt x="26398" y="31665"/>
                    </a:cubicBezTo>
                    <a:cubicBezTo>
                      <a:pt x="28246" y="31665"/>
                      <a:pt x="30021" y="31665"/>
                      <a:pt x="31869" y="31702"/>
                    </a:cubicBezTo>
                    <a:lnTo>
                      <a:pt x="32424" y="31702"/>
                    </a:lnTo>
                    <a:cubicBezTo>
                      <a:pt x="30760" y="31813"/>
                      <a:pt x="29023" y="31813"/>
                      <a:pt x="27211" y="31850"/>
                    </a:cubicBezTo>
                    <a:cubicBezTo>
                      <a:pt x="24623" y="31887"/>
                      <a:pt x="22035" y="32109"/>
                      <a:pt x="19484" y="32146"/>
                    </a:cubicBezTo>
                    <a:lnTo>
                      <a:pt x="18819" y="32146"/>
                    </a:lnTo>
                    <a:cubicBezTo>
                      <a:pt x="18227" y="32155"/>
                      <a:pt x="17636" y="32160"/>
                      <a:pt x="17044" y="32160"/>
                    </a:cubicBezTo>
                    <a:cubicBezTo>
                      <a:pt x="15270" y="32160"/>
                      <a:pt x="13495" y="32118"/>
                      <a:pt x="11720" y="32035"/>
                    </a:cubicBezTo>
                    <a:cubicBezTo>
                      <a:pt x="10300" y="31988"/>
                      <a:pt x="8879" y="31925"/>
                      <a:pt x="7459" y="31925"/>
                    </a:cubicBezTo>
                    <a:cubicBezTo>
                      <a:pt x="6661" y="31925"/>
                      <a:pt x="5863" y="31945"/>
                      <a:pt x="5066" y="31998"/>
                    </a:cubicBezTo>
                    <a:lnTo>
                      <a:pt x="2847" y="32146"/>
                    </a:lnTo>
                    <a:lnTo>
                      <a:pt x="2367" y="32146"/>
                    </a:lnTo>
                    <a:cubicBezTo>
                      <a:pt x="3069" y="32035"/>
                      <a:pt x="3809" y="31887"/>
                      <a:pt x="4622" y="31702"/>
                    </a:cubicBezTo>
                    <a:cubicBezTo>
                      <a:pt x="5916" y="31444"/>
                      <a:pt x="7210" y="31407"/>
                      <a:pt x="8504" y="31407"/>
                    </a:cubicBezTo>
                    <a:cubicBezTo>
                      <a:pt x="9306" y="31384"/>
                      <a:pt x="10109" y="31375"/>
                      <a:pt x="10912" y="31375"/>
                    </a:cubicBezTo>
                    <a:close/>
                    <a:moveTo>
                      <a:pt x="21887" y="32368"/>
                    </a:moveTo>
                    <a:cubicBezTo>
                      <a:pt x="21776" y="32368"/>
                      <a:pt x="21666" y="32405"/>
                      <a:pt x="21518" y="32479"/>
                    </a:cubicBezTo>
                    <a:lnTo>
                      <a:pt x="21333" y="32479"/>
                    </a:lnTo>
                    <a:cubicBezTo>
                      <a:pt x="21296" y="32405"/>
                      <a:pt x="21259" y="32405"/>
                      <a:pt x="21222" y="32368"/>
                    </a:cubicBezTo>
                    <a:close/>
                    <a:moveTo>
                      <a:pt x="23107" y="32331"/>
                    </a:moveTo>
                    <a:cubicBezTo>
                      <a:pt x="23070" y="32331"/>
                      <a:pt x="22996" y="32405"/>
                      <a:pt x="22960" y="32479"/>
                    </a:cubicBezTo>
                    <a:cubicBezTo>
                      <a:pt x="22960" y="32405"/>
                      <a:pt x="22923" y="32368"/>
                      <a:pt x="22886" y="32368"/>
                    </a:cubicBezTo>
                    <a:cubicBezTo>
                      <a:pt x="22812" y="32368"/>
                      <a:pt x="22738" y="32368"/>
                      <a:pt x="22701" y="32405"/>
                    </a:cubicBezTo>
                    <a:lnTo>
                      <a:pt x="22701" y="32331"/>
                    </a:lnTo>
                    <a:close/>
                    <a:moveTo>
                      <a:pt x="18893" y="32368"/>
                    </a:moveTo>
                    <a:lnTo>
                      <a:pt x="18893" y="32368"/>
                    </a:lnTo>
                    <a:cubicBezTo>
                      <a:pt x="19004" y="32405"/>
                      <a:pt x="19078" y="32405"/>
                      <a:pt x="19189" y="32405"/>
                    </a:cubicBezTo>
                    <a:cubicBezTo>
                      <a:pt x="19115" y="32405"/>
                      <a:pt x="19078" y="32479"/>
                      <a:pt x="19041" y="32479"/>
                    </a:cubicBezTo>
                    <a:cubicBezTo>
                      <a:pt x="19004" y="32516"/>
                      <a:pt x="18930" y="32553"/>
                      <a:pt x="19004" y="32590"/>
                    </a:cubicBezTo>
                    <a:cubicBezTo>
                      <a:pt x="19004" y="32627"/>
                      <a:pt x="19004" y="32701"/>
                      <a:pt x="18930" y="32701"/>
                    </a:cubicBezTo>
                    <a:cubicBezTo>
                      <a:pt x="18930" y="32590"/>
                      <a:pt x="18893" y="32479"/>
                      <a:pt x="18893" y="32368"/>
                    </a:cubicBezTo>
                    <a:close/>
                    <a:moveTo>
                      <a:pt x="22960" y="32553"/>
                    </a:moveTo>
                    <a:cubicBezTo>
                      <a:pt x="22923" y="32701"/>
                      <a:pt x="22886" y="32849"/>
                      <a:pt x="22886" y="32922"/>
                    </a:cubicBezTo>
                    <a:lnTo>
                      <a:pt x="22886" y="33255"/>
                    </a:lnTo>
                    <a:cubicBezTo>
                      <a:pt x="22812" y="33218"/>
                      <a:pt x="22812" y="33144"/>
                      <a:pt x="22738" y="33107"/>
                    </a:cubicBezTo>
                    <a:cubicBezTo>
                      <a:pt x="22775" y="32959"/>
                      <a:pt x="22812" y="32849"/>
                      <a:pt x="22923" y="32701"/>
                    </a:cubicBezTo>
                    <a:lnTo>
                      <a:pt x="22923" y="32590"/>
                    </a:lnTo>
                    <a:lnTo>
                      <a:pt x="22960" y="32553"/>
                    </a:lnTo>
                    <a:close/>
                    <a:moveTo>
                      <a:pt x="19447" y="34401"/>
                    </a:moveTo>
                    <a:lnTo>
                      <a:pt x="19447" y="34401"/>
                    </a:lnTo>
                    <a:cubicBezTo>
                      <a:pt x="19595" y="34438"/>
                      <a:pt x="19743" y="34549"/>
                      <a:pt x="19928" y="34549"/>
                    </a:cubicBezTo>
                    <a:cubicBezTo>
                      <a:pt x="19854" y="34549"/>
                      <a:pt x="19817" y="34549"/>
                      <a:pt x="19780" y="34586"/>
                    </a:cubicBezTo>
                    <a:lnTo>
                      <a:pt x="19632" y="34586"/>
                    </a:lnTo>
                    <a:cubicBezTo>
                      <a:pt x="19558" y="34549"/>
                      <a:pt x="19484" y="34512"/>
                      <a:pt x="19447" y="34401"/>
                    </a:cubicBezTo>
                    <a:close/>
                    <a:moveTo>
                      <a:pt x="19793" y="34808"/>
                    </a:moveTo>
                    <a:cubicBezTo>
                      <a:pt x="19789" y="34808"/>
                      <a:pt x="19784" y="34808"/>
                      <a:pt x="19780" y="34808"/>
                    </a:cubicBezTo>
                    <a:cubicBezTo>
                      <a:pt x="19813" y="34821"/>
                      <a:pt x="19846" y="34833"/>
                      <a:pt x="19880" y="34844"/>
                    </a:cubicBezTo>
                    <a:lnTo>
                      <a:pt x="19880" y="34844"/>
                    </a:lnTo>
                    <a:cubicBezTo>
                      <a:pt x="19851" y="34833"/>
                      <a:pt x="19821" y="34821"/>
                      <a:pt x="19793" y="34808"/>
                    </a:cubicBezTo>
                    <a:close/>
                    <a:moveTo>
                      <a:pt x="22368" y="34364"/>
                    </a:moveTo>
                    <a:cubicBezTo>
                      <a:pt x="21887" y="34475"/>
                      <a:pt x="21481" y="34771"/>
                      <a:pt x="20963" y="34845"/>
                    </a:cubicBezTo>
                    <a:cubicBezTo>
                      <a:pt x="20774" y="34896"/>
                      <a:pt x="20586" y="34924"/>
                      <a:pt x="20401" y="34924"/>
                    </a:cubicBezTo>
                    <a:cubicBezTo>
                      <a:pt x="20222" y="34924"/>
                      <a:pt x="20048" y="34898"/>
                      <a:pt x="19880" y="34844"/>
                    </a:cubicBezTo>
                    <a:lnTo>
                      <a:pt x="19880" y="34844"/>
                    </a:lnTo>
                    <a:cubicBezTo>
                      <a:pt x="19971" y="34879"/>
                      <a:pt x="20063" y="34904"/>
                      <a:pt x="20150" y="34919"/>
                    </a:cubicBezTo>
                    <a:cubicBezTo>
                      <a:pt x="19928" y="34993"/>
                      <a:pt x="19632" y="35104"/>
                      <a:pt x="19410" y="35215"/>
                    </a:cubicBezTo>
                    <a:cubicBezTo>
                      <a:pt x="19225" y="35326"/>
                      <a:pt x="18930" y="35473"/>
                      <a:pt x="18930" y="35695"/>
                    </a:cubicBezTo>
                    <a:cubicBezTo>
                      <a:pt x="18930" y="35732"/>
                      <a:pt x="19004" y="35732"/>
                      <a:pt x="19041" y="35732"/>
                    </a:cubicBezTo>
                    <a:cubicBezTo>
                      <a:pt x="19410" y="35363"/>
                      <a:pt x="19965" y="35178"/>
                      <a:pt x="20372" y="34993"/>
                    </a:cubicBezTo>
                    <a:lnTo>
                      <a:pt x="20778" y="34993"/>
                    </a:lnTo>
                    <a:cubicBezTo>
                      <a:pt x="20519" y="35141"/>
                      <a:pt x="20298" y="35289"/>
                      <a:pt x="20113" y="35510"/>
                    </a:cubicBezTo>
                    <a:cubicBezTo>
                      <a:pt x="20039" y="35547"/>
                      <a:pt x="20113" y="35584"/>
                      <a:pt x="20150" y="35584"/>
                    </a:cubicBezTo>
                    <a:cubicBezTo>
                      <a:pt x="20409" y="35473"/>
                      <a:pt x="20704" y="35289"/>
                      <a:pt x="21037" y="35141"/>
                    </a:cubicBezTo>
                    <a:cubicBezTo>
                      <a:pt x="21296" y="34993"/>
                      <a:pt x="21592" y="34919"/>
                      <a:pt x="21850" y="34771"/>
                    </a:cubicBezTo>
                    <a:cubicBezTo>
                      <a:pt x="22072" y="34660"/>
                      <a:pt x="22257" y="34549"/>
                      <a:pt x="22405" y="34401"/>
                    </a:cubicBezTo>
                    <a:cubicBezTo>
                      <a:pt x="22442" y="34364"/>
                      <a:pt x="22405" y="34364"/>
                      <a:pt x="22368" y="34364"/>
                    </a:cubicBezTo>
                    <a:close/>
                    <a:moveTo>
                      <a:pt x="18634" y="36906"/>
                    </a:moveTo>
                    <a:cubicBezTo>
                      <a:pt x="18597" y="36906"/>
                      <a:pt x="18560" y="36934"/>
                      <a:pt x="18560" y="36989"/>
                    </a:cubicBezTo>
                    <a:cubicBezTo>
                      <a:pt x="18560" y="37210"/>
                      <a:pt x="18523" y="37504"/>
                      <a:pt x="18559" y="37726"/>
                    </a:cubicBezTo>
                    <a:lnTo>
                      <a:pt x="18559" y="37726"/>
                    </a:lnTo>
                    <a:cubicBezTo>
                      <a:pt x="18609" y="37711"/>
                      <a:pt x="18659" y="37695"/>
                      <a:pt x="18710" y="37680"/>
                    </a:cubicBezTo>
                    <a:lnTo>
                      <a:pt x="18710" y="37680"/>
                    </a:lnTo>
                    <a:cubicBezTo>
                      <a:pt x="18709" y="37684"/>
                      <a:pt x="18708" y="37688"/>
                      <a:pt x="18708" y="37692"/>
                    </a:cubicBezTo>
                    <a:cubicBezTo>
                      <a:pt x="18856" y="37618"/>
                      <a:pt x="19004" y="37618"/>
                      <a:pt x="19115" y="37581"/>
                    </a:cubicBezTo>
                    <a:cubicBezTo>
                      <a:pt x="19113" y="37575"/>
                      <a:pt x="19111" y="37570"/>
                      <a:pt x="19109" y="37564"/>
                    </a:cubicBezTo>
                    <a:lnTo>
                      <a:pt x="19109" y="37564"/>
                    </a:lnTo>
                    <a:cubicBezTo>
                      <a:pt x="18978" y="37599"/>
                      <a:pt x="18842" y="37640"/>
                      <a:pt x="18710" y="37680"/>
                    </a:cubicBezTo>
                    <a:lnTo>
                      <a:pt x="18710" y="37680"/>
                    </a:lnTo>
                    <a:cubicBezTo>
                      <a:pt x="18744" y="37426"/>
                      <a:pt x="18708" y="37208"/>
                      <a:pt x="18708" y="36989"/>
                    </a:cubicBezTo>
                    <a:cubicBezTo>
                      <a:pt x="18708" y="36934"/>
                      <a:pt x="18671" y="36906"/>
                      <a:pt x="18634" y="36906"/>
                    </a:cubicBezTo>
                    <a:close/>
                    <a:moveTo>
                      <a:pt x="18559" y="37726"/>
                    </a:moveTo>
                    <a:cubicBezTo>
                      <a:pt x="18469" y="37753"/>
                      <a:pt x="18381" y="37780"/>
                      <a:pt x="18301" y="37803"/>
                    </a:cubicBezTo>
                    <a:cubicBezTo>
                      <a:pt x="18266" y="37814"/>
                      <a:pt x="18230" y="37827"/>
                      <a:pt x="18195" y="37839"/>
                    </a:cubicBezTo>
                    <a:lnTo>
                      <a:pt x="18195" y="37839"/>
                    </a:lnTo>
                    <a:cubicBezTo>
                      <a:pt x="18194" y="37852"/>
                      <a:pt x="18192" y="37864"/>
                      <a:pt x="18190" y="37877"/>
                    </a:cubicBezTo>
                    <a:cubicBezTo>
                      <a:pt x="18338" y="37803"/>
                      <a:pt x="18412" y="37766"/>
                      <a:pt x="18560" y="37729"/>
                    </a:cubicBezTo>
                    <a:cubicBezTo>
                      <a:pt x="18560" y="37728"/>
                      <a:pt x="18560" y="37727"/>
                      <a:pt x="18559" y="37726"/>
                    </a:cubicBezTo>
                    <a:close/>
                    <a:moveTo>
                      <a:pt x="18116" y="37091"/>
                    </a:moveTo>
                    <a:cubicBezTo>
                      <a:pt x="18079" y="37091"/>
                      <a:pt x="18042" y="37119"/>
                      <a:pt x="18042" y="37174"/>
                    </a:cubicBezTo>
                    <a:cubicBezTo>
                      <a:pt x="18042" y="37381"/>
                      <a:pt x="18010" y="37653"/>
                      <a:pt x="18036" y="37899"/>
                    </a:cubicBezTo>
                    <a:lnTo>
                      <a:pt x="18036" y="37899"/>
                    </a:lnTo>
                    <a:cubicBezTo>
                      <a:pt x="18088" y="37878"/>
                      <a:pt x="18141" y="37858"/>
                      <a:pt x="18195" y="37839"/>
                    </a:cubicBezTo>
                    <a:lnTo>
                      <a:pt x="18195" y="37839"/>
                    </a:lnTo>
                    <a:cubicBezTo>
                      <a:pt x="18224" y="37593"/>
                      <a:pt x="18190" y="37350"/>
                      <a:pt x="18190" y="37174"/>
                    </a:cubicBezTo>
                    <a:cubicBezTo>
                      <a:pt x="18190" y="37119"/>
                      <a:pt x="18153" y="37091"/>
                      <a:pt x="18116" y="37091"/>
                    </a:cubicBezTo>
                    <a:close/>
                    <a:moveTo>
                      <a:pt x="18036" y="37899"/>
                    </a:moveTo>
                    <a:cubicBezTo>
                      <a:pt x="17950" y="37932"/>
                      <a:pt x="17866" y="37968"/>
                      <a:pt x="17783" y="38005"/>
                    </a:cubicBezTo>
                    <a:lnTo>
                      <a:pt x="17783" y="38005"/>
                    </a:lnTo>
                    <a:cubicBezTo>
                      <a:pt x="17783" y="38024"/>
                      <a:pt x="17784" y="38043"/>
                      <a:pt x="17784" y="38061"/>
                    </a:cubicBezTo>
                    <a:cubicBezTo>
                      <a:pt x="17858" y="38061"/>
                      <a:pt x="17968" y="37987"/>
                      <a:pt x="18042" y="37950"/>
                    </a:cubicBezTo>
                    <a:cubicBezTo>
                      <a:pt x="18040" y="37933"/>
                      <a:pt x="18038" y="37916"/>
                      <a:pt x="18036" y="37899"/>
                    </a:cubicBezTo>
                    <a:close/>
                    <a:moveTo>
                      <a:pt x="24882" y="37174"/>
                    </a:moveTo>
                    <a:lnTo>
                      <a:pt x="24882" y="37174"/>
                    </a:lnTo>
                    <a:cubicBezTo>
                      <a:pt x="24993" y="37285"/>
                      <a:pt x="25104" y="37359"/>
                      <a:pt x="25215" y="37396"/>
                    </a:cubicBezTo>
                    <a:cubicBezTo>
                      <a:pt x="25289" y="37396"/>
                      <a:pt x="25326" y="37433"/>
                      <a:pt x="25363" y="37433"/>
                    </a:cubicBezTo>
                    <a:lnTo>
                      <a:pt x="25363" y="37766"/>
                    </a:lnTo>
                    <a:cubicBezTo>
                      <a:pt x="25363" y="37877"/>
                      <a:pt x="25363" y="37987"/>
                      <a:pt x="25400" y="38098"/>
                    </a:cubicBezTo>
                    <a:cubicBezTo>
                      <a:pt x="25400" y="38106"/>
                      <a:pt x="25403" y="38112"/>
                      <a:pt x="25408" y="38116"/>
                    </a:cubicBezTo>
                    <a:lnTo>
                      <a:pt x="25408" y="38116"/>
                    </a:lnTo>
                    <a:cubicBezTo>
                      <a:pt x="25260" y="38058"/>
                      <a:pt x="25110" y="38002"/>
                      <a:pt x="24956" y="37950"/>
                    </a:cubicBezTo>
                    <a:cubicBezTo>
                      <a:pt x="24956" y="37692"/>
                      <a:pt x="24882" y="37433"/>
                      <a:pt x="24882" y="37174"/>
                    </a:cubicBezTo>
                    <a:close/>
                    <a:moveTo>
                      <a:pt x="17731" y="38028"/>
                    </a:moveTo>
                    <a:cubicBezTo>
                      <a:pt x="17623" y="38078"/>
                      <a:pt x="17517" y="38131"/>
                      <a:pt x="17414" y="38186"/>
                    </a:cubicBezTo>
                    <a:lnTo>
                      <a:pt x="17414" y="38186"/>
                    </a:lnTo>
                    <a:cubicBezTo>
                      <a:pt x="17414" y="38194"/>
                      <a:pt x="17414" y="38202"/>
                      <a:pt x="17414" y="38209"/>
                    </a:cubicBezTo>
                    <a:cubicBezTo>
                      <a:pt x="17562" y="38135"/>
                      <a:pt x="17636" y="38098"/>
                      <a:pt x="17747" y="38061"/>
                    </a:cubicBezTo>
                    <a:cubicBezTo>
                      <a:pt x="17741" y="38050"/>
                      <a:pt x="17736" y="38039"/>
                      <a:pt x="17731" y="38028"/>
                    </a:cubicBezTo>
                    <a:close/>
                    <a:moveTo>
                      <a:pt x="41297" y="0"/>
                    </a:moveTo>
                    <a:cubicBezTo>
                      <a:pt x="41260" y="0"/>
                      <a:pt x="41223" y="19"/>
                      <a:pt x="41223" y="55"/>
                    </a:cubicBezTo>
                    <a:cubicBezTo>
                      <a:pt x="41222" y="94"/>
                      <a:pt x="41221" y="133"/>
                      <a:pt x="41220" y="171"/>
                    </a:cubicBezTo>
                    <a:lnTo>
                      <a:pt x="41220" y="171"/>
                    </a:lnTo>
                    <a:cubicBezTo>
                      <a:pt x="41199" y="126"/>
                      <a:pt x="41162" y="92"/>
                      <a:pt x="41112" y="92"/>
                    </a:cubicBezTo>
                    <a:cubicBezTo>
                      <a:pt x="38154" y="92"/>
                      <a:pt x="35197" y="166"/>
                      <a:pt x="32239" y="240"/>
                    </a:cubicBezTo>
                    <a:cubicBezTo>
                      <a:pt x="32239" y="240"/>
                      <a:pt x="32239" y="203"/>
                      <a:pt x="32202" y="203"/>
                    </a:cubicBezTo>
                    <a:cubicBezTo>
                      <a:pt x="31422" y="180"/>
                      <a:pt x="30641" y="170"/>
                      <a:pt x="29858" y="170"/>
                    </a:cubicBezTo>
                    <a:cubicBezTo>
                      <a:pt x="26967" y="170"/>
                      <a:pt x="24057" y="309"/>
                      <a:pt x="21148" y="425"/>
                    </a:cubicBezTo>
                    <a:lnTo>
                      <a:pt x="21074" y="425"/>
                    </a:lnTo>
                    <a:cubicBezTo>
                      <a:pt x="17414" y="536"/>
                      <a:pt x="13754" y="647"/>
                      <a:pt x="10168" y="758"/>
                    </a:cubicBezTo>
                    <a:cubicBezTo>
                      <a:pt x="8356" y="795"/>
                      <a:pt x="6545" y="906"/>
                      <a:pt x="4770" y="1128"/>
                    </a:cubicBezTo>
                    <a:cubicBezTo>
                      <a:pt x="3291" y="1313"/>
                      <a:pt x="1701" y="1202"/>
                      <a:pt x="259" y="1719"/>
                    </a:cubicBezTo>
                    <a:cubicBezTo>
                      <a:pt x="259" y="1719"/>
                      <a:pt x="333" y="1682"/>
                      <a:pt x="259" y="1645"/>
                    </a:cubicBezTo>
                    <a:cubicBezTo>
                      <a:pt x="228" y="1603"/>
                      <a:pt x="201" y="1585"/>
                      <a:pt x="178" y="1585"/>
                    </a:cubicBezTo>
                    <a:cubicBezTo>
                      <a:pt x="38" y="1585"/>
                      <a:pt x="38" y="2247"/>
                      <a:pt x="38" y="2311"/>
                    </a:cubicBezTo>
                    <a:cubicBezTo>
                      <a:pt x="1" y="3198"/>
                      <a:pt x="1" y="4085"/>
                      <a:pt x="1" y="4973"/>
                    </a:cubicBezTo>
                    <a:cubicBezTo>
                      <a:pt x="1" y="6304"/>
                      <a:pt x="38" y="7634"/>
                      <a:pt x="186" y="8928"/>
                    </a:cubicBezTo>
                    <a:cubicBezTo>
                      <a:pt x="223" y="11073"/>
                      <a:pt x="370" y="13217"/>
                      <a:pt x="518" y="15361"/>
                    </a:cubicBezTo>
                    <a:cubicBezTo>
                      <a:pt x="629" y="17949"/>
                      <a:pt x="777" y="20574"/>
                      <a:pt x="925" y="23162"/>
                    </a:cubicBezTo>
                    <a:cubicBezTo>
                      <a:pt x="1073" y="25750"/>
                      <a:pt x="1110" y="28338"/>
                      <a:pt x="1258" y="30926"/>
                    </a:cubicBezTo>
                    <a:cubicBezTo>
                      <a:pt x="1258" y="31259"/>
                      <a:pt x="1295" y="31628"/>
                      <a:pt x="1295" y="31961"/>
                    </a:cubicBezTo>
                    <a:lnTo>
                      <a:pt x="1184" y="31961"/>
                    </a:lnTo>
                    <a:cubicBezTo>
                      <a:pt x="1110" y="31961"/>
                      <a:pt x="1110" y="32072"/>
                      <a:pt x="1184" y="32072"/>
                    </a:cubicBezTo>
                    <a:lnTo>
                      <a:pt x="1332" y="32072"/>
                    </a:lnTo>
                    <a:lnTo>
                      <a:pt x="1332" y="32146"/>
                    </a:lnTo>
                    <a:lnTo>
                      <a:pt x="1332" y="32183"/>
                    </a:lnTo>
                    <a:cubicBezTo>
                      <a:pt x="1369" y="32183"/>
                      <a:pt x="1443" y="32220"/>
                      <a:pt x="1480" y="32220"/>
                    </a:cubicBezTo>
                    <a:cubicBezTo>
                      <a:pt x="1670" y="32288"/>
                      <a:pt x="2016" y="32311"/>
                      <a:pt x="2386" y="32311"/>
                    </a:cubicBezTo>
                    <a:cubicBezTo>
                      <a:pt x="3022" y="32311"/>
                      <a:pt x="3729" y="32243"/>
                      <a:pt x="3846" y="32220"/>
                    </a:cubicBezTo>
                    <a:cubicBezTo>
                      <a:pt x="5230" y="32154"/>
                      <a:pt x="6645" y="32029"/>
                      <a:pt x="8062" y="32029"/>
                    </a:cubicBezTo>
                    <a:cubicBezTo>
                      <a:pt x="8234" y="32029"/>
                      <a:pt x="8406" y="32031"/>
                      <a:pt x="8578" y="32035"/>
                    </a:cubicBezTo>
                    <a:cubicBezTo>
                      <a:pt x="11166" y="32072"/>
                      <a:pt x="13754" y="32257"/>
                      <a:pt x="16342" y="32257"/>
                    </a:cubicBezTo>
                    <a:lnTo>
                      <a:pt x="18819" y="32257"/>
                    </a:lnTo>
                    <a:lnTo>
                      <a:pt x="18819" y="32812"/>
                    </a:lnTo>
                    <a:cubicBezTo>
                      <a:pt x="18819" y="32996"/>
                      <a:pt x="18819" y="33181"/>
                      <a:pt x="18856" y="33366"/>
                    </a:cubicBezTo>
                    <a:cubicBezTo>
                      <a:pt x="18847" y="33357"/>
                      <a:pt x="18830" y="33352"/>
                      <a:pt x="18812" y="33352"/>
                    </a:cubicBezTo>
                    <a:cubicBezTo>
                      <a:pt x="18756" y="33352"/>
                      <a:pt x="18680" y="33394"/>
                      <a:pt x="18708" y="33477"/>
                    </a:cubicBezTo>
                    <a:cubicBezTo>
                      <a:pt x="18745" y="33625"/>
                      <a:pt x="18819" y="33699"/>
                      <a:pt x="18893" y="33810"/>
                    </a:cubicBezTo>
                    <a:cubicBezTo>
                      <a:pt x="18893" y="33839"/>
                      <a:pt x="18898" y="33862"/>
                      <a:pt x="18910" y="33884"/>
                    </a:cubicBezTo>
                    <a:lnTo>
                      <a:pt x="18910" y="33884"/>
                    </a:lnTo>
                    <a:cubicBezTo>
                      <a:pt x="18905" y="33884"/>
                      <a:pt x="18900" y="33884"/>
                      <a:pt x="18893" y="33884"/>
                    </a:cubicBezTo>
                    <a:lnTo>
                      <a:pt x="18819" y="33810"/>
                    </a:lnTo>
                    <a:lnTo>
                      <a:pt x="18819" y="33884"/>
                    </a:lnTo>
                    <a:cubicBezTo>
                      <a:pt x="18761" y="33880"/>
                      <a:pt x="18703" y="33879"/>
                      <a:pt x="18646" y="33879"/>
                    </a:cubicBezTo>
                    <a:cubicBezTo>
                      <a:pt x="18044" y="33879"/>
                      <a:pt x="17470" y="34048"/>
                      <a:pt x="16896" y="34216"/>
                    </a:cubicBezTo>
                    <a:cubicBezTo>
                      <a:pt x="16083" y="34475"/>
                      <a:pt x="15307" y="34919"/>
                      <a:pt x="14567" y="35326"/>
                    </a:cubicBezTo>
                    <a:cubicBezTo>
                      <a:pt x="13828" y="35732"/>
                      <a:pt x="13088" y="36250"/>
                      <a:pt x="12386" y="36767"/>
                    </a:cubicBezTo>
                    <a:cubicBezTo>
                      <a:pt x="11831" y="37174"/>
                      <a:pt x="11240" y="37618"/>
                      <a:pt x="10759" y="38172"/>
                    </a:cubicBezTo>
                    <a:lnTo>
                      <a:pt x="10759" y="38237"/>
                    </a:lnTo>
                    <a:lnTo>
                      <a:pt x="10759" y="38237"/>
                    </a:lnTo>
                    <a:cubicBezTo>
                      <a:pt x="11890" y="37319"/>
                      <a:pt x="12994" y="36439"/>
                      <a:pt x="14234" y="35695"/>
                    </a:cubicBezTo>
                    <a:cubicBezTo>
                      <a:pt x="15307" y="35030"/>
                      <a:pt x="16453" y="34475"/>
                      <a:pt x="17636" y="34216"/>
                    </a:cubicBezTo>
                    <a:lnTo>
                      <a:pt x="17636" y="34216"/>
                    </a:lnTo>
                    <a:cubicBezTo>
                      <a:pt x="16896" y="34586"/>
                      <a:pt x="16046" y="34808"/>
                      <a:pt x="15344" y="35363"/>
                    </a:cubicBezTo>
                    <a:cubicBezTo>
                      <a:pt x="15318" y="35388"/>
                      <a:pt x="15328" y="35431"/>
                      <a:pt x="15348" y="35431"/>
                    </a:cubicBezTo>
                    <a:cubicBezTo>
                      <a:pt x="15358" y="35431"/>
                      <a:pt x="15369" y="35422"/>
                      <a:pt x="15381" y="35400"/>
                    </a:cubicBezTo>
                    <a:cubicBezTo>
                      <a:pt x="16120" y="34993"/>
                      <a:pt x="16896" y="34660"/>
                      <a:pt x="17710" y="34253"/>
                    </a:cubicBezTo>
                    <a:lnTo>
                      <a:pt x="17710" y="34216"/>
                    </a:lnTo>
                    <a:cubicBezTo>
                      <a:pt x="17968" y="34179"/>
                      <a:pt x="18301" y="34106"/>
                      <a:pt x="18560" y="34069"/>
                    </a:cubicBezTo>
                    <a:cubicBezTo>
                      <a:pt x="18708" y="34401"/>
                      <a:pt x="19189" y="34549"/>
                      <a:pt x="19484" y="34623"/>
                    </a:cubicBezTo>
                    <a:cubicBezTo>
                      <a:pt x="19574" y="34695"/>
                      <a:pt x="19681" y="34758"/>
                      <a:pt x="19793" y="34808"/>
                    </a:cubicBezTo>
                    <a:lnTo>
                      <a:pt x="19793" y="34808"/>
                    </a:lnTo>
                    <a:cubicBezTo>
                      <a:pt x="20120" y="34808"/>
                      <a:pt x="20413" y="34807"/>
                      <a:pt x="20741" y="34734"/>
                    </a:cubicBezTo>
                    <a:lnTo>
                      <a:pt x="20778" y="34734"/>
                    </a:lnTo>
                    <a:cubicBezTo>
                      <a:pt x="21222" y="34734"/>
                      <a:pt x="21629" y="34623"/>
                      <a:pt x="21998" y="34401"/>
                    </a:cubicBezTo>
                    <a:cubicBezTo>
                      <a:pt x="22026" y="34401"/>
                      <a:pt x="22012" y="34339"/>
                      <a:pt x="21988" y="34339"/>
                    </a:cubicBezTo>
                    <a:cubicBezTo>
                      <a:pt x="21980" y="34339"/>
                      <a:pt x="21971" y="34346"/>
                      <a:pt x="21961" y="34364"/>
                    </a:cubicBezTo>
                    <a:cubicBezTo>
                      <a:pt x="21666" y="34438"/>
                      <a:pt x="21407" y="34475"/>
                      <a:pt x="21111" y="34549"/>
                    </a:cubicBezTo>
                    <a:cubicBezTo>
                      <a:pt x="21111" y="34549"/>
                      <a:pt x="21111" y="34512"/>
                      <a:pt x="21074" y="34512"/>
                    </a:cubicBezTo>
                    <a:cubicBezTo>
                      <a:pt x="20926" y="34512"/>
                      <a:pt x="20852" y="34512"/>
                      <a:pt x="20704" y="34549"/>
                    </a:cubicBezTo>
                    <a:cubicBezTo>
                      <a:pt x="20704" y="34512"/>
                      <a:pt x="20704" y="34438"/>
                      <a:pt x="20667" y="34438"/>
                    </a:cubicBezTo>
                    <a:lnTo>
                      <a:pt x="20593" y="34438"/>
                    </a:lnTo>
                    <a:cubicBezTo>
                      <a:pt x="20667" y="34401"/>
                      <a:pt x="20593" y="34327"/>
                      <a:pt x="20556" y="34327"/>
                    </a:cubicBezTo>
                    <a:lnTo>
                      <a:pt x="19854" y="34327"/>
                    </a:lnTo>
                    <a:lnTo>
                      <a:pt x="19410" y="34209"/>
                    </a:lnTo>
                    <a:lnTo>
                      <a:pt x="19410" y="34209"/>
                    </a:lnTo>
                    <a:lnTo>
                      <a:pt x="19410" y="34216"/>
                    </a:lnTo>
                    <a:lnTo>
                      <a:pt x="19558" y="34364"/>
                    </a:lnTo>
                    <a:cubicBezTo>
                      <a:pt x="19447" y="34364"/>
                      <a:pt x="19410" y="34290"/>
                      <a:pt x="19299" y="34253"/>
                    </a:cubicBezTo>
                    <a:cubicBezTo>
                      <a:pt x="19115" y="34179"/>
                      <a:pt x="19041" y="34069"/>
                      <a:pt x="18930" y="33921"/>
                    </a:cubicBezTo>
                    <a:cubicBezTo>
                      <a:pt x="18930" y="33919"/>
                      <a:pt x="18930" y="33917"/>
                      <a:pt x="18930" y="33915"/>
                    </a:cubicBezTo>
                    <a:lnTo>
                      <a:pt x="18930" y="33915"/>
                    </a:lnTo>
                    <a:cubicBezTo>
                      <a:pt x="18948" y="33939"/>
                      <a:pt x="18972" y="33963"/>
                      <a:pt x="19004" y="33995"/>
                    </a:cubicBezTo>
                    <a:cubicBezTo>
                      <a:pt x="19022" y="34013"/>
                      <a:pt x="19041" y="34022"/>
                      <a:pt x="19054" y="34022"/>
                    </a:cubicBezTo>
                    <a:cubicBezTo>
                      <a:pt x="19068" y="34022"/>
                      <a:pt x="19078" y="34013"/>
                      <a:pt x="19078" y="33995"/>
                    </a:cubicBezTo>
                    <a:lnTo>
                      <a:pt x="19078" y="34032"/>
                    </a:lnTo>
                    <a:cubicBezTo>
                      <a:pt x="19078" y="34050"/>
                      <a:pt x="19087" y="34059"/>
                      <a:pt x="19105" y="34059"/>
                    </a:cubicBezTo>
                    <a:cubicBezTo>
                      <a:pt x="19119" y="34059"/>
                      <a:pt x="19139" y="34054"/>
                      <a:pt x="19163" y="34043"/>
                    </a:cubicBezTo>
                    <a:lnTo>
                      <a:pt x="19163" y="34043"/>
                    </a:lnTo>
                    <a:lnTo>
                      <a:pt x="19299" y="34179"/>
                    </a:lnTo>
                    <a:lnTo>
                      <a:pt x="19410" y="34209"/>
                    </a:lnTo>
                    <a:lnTo>
                      <a:pt x="19410" y="34209"/>
                    </a:lnTo>
                    <a:lnTo>
                      <a:pt x="19410" y="34179"/>
                    </a:lnTo>
                    <a:cubicBezTo>
                      <a:pt x="19299" y="34106"/>
                      <a:pt x="19262" y="34069"/>
                      <a:pt x="19189" y="34032"/>
                    </a:cubicBezTo>
                    <a:cubicBezTo>
                      <a:pt x="19180" y="34036"/>
                      <a:pt x="19171" y="34040"/>
                      <a:pt x="19163" y="34043"/>
                    </a:cubicBezTo>
                    <a:lnTo>
                      <a:pt x="19163" y="34043"/>
                    </a:lnTo>
                    <a:lnTo>
                      <a:pt x="19115" y="33995"/>
                    </a:lnTo>
                    <a:lnTo>
                      <a:pt x="19115" y="33884"/>
                    </a:lnTo>
                    <a:cubicBezTo>
                      <a:pt x="19447" y="34032"/>
                      <a:pt x="19780" y="34106"/>
                      <a:pt x="20150" y="34106"/>
                    </a:cubicBezTo>
                    <a:cubicBezTo>
                      <a:pt x="20335" y="34106"/>
                      <a:pt x="20556" y="34106"/>
                      <a:pt x="20741" y="34069"/>
                    </a:cubicBezTo>
                    <a:cubicBezTo>
                      <a:pt x="20778" y="34069"/>
                      <a:pt x="20778" y="34032"/>
                      <a:pt x="20778" y="34032"/>
                    </a:cubicBezTo>
                    <a:lnTo>
                      <a:pt x="20852" y="34032"/>
                    </a:lnTo>
                    <a:cubicBezTo>
                      <a:pt x="20889" y="33995"/>
                      <a:pt x="20889" y="33958"/>
                      <a:pt x="20852" y="33884"/>
                    </a:cubicBezTo>
                    <a:cubicBezTo>
                      <a:pt x="20630" y="33884"/>
                      <a:pt x="20409" y="33917"/>
                      <a:pt x="20187" y="33917"/>
                    </a:cubicBezTo>
                    <a:cubicBezTo>
                      <a:pt x="20076" y="33917"/>
                      <a:pt x="19965" y="33908"/>
                      <a:pt x="19854" y="33884"/>
                    </a:cubicBezTo>
                    <a:lnTo>
                      <a:pt x="19780" y="33884"/>
                    </a:lnTo>
                    <a:cubicBezTo>
                      <a:pt x="19558" y="33847"/>
                      <a:pt x="19373" y="33810"/>
                      <a:pt x="19189" y="33773"/>
                    </a:cubicBezTo>
                    <a:lnTo>
                      <a:pt x="19189" y="33625"/>
                    </a:lnTo>
                    <a:cubicBezTo>
                      <a:pt x="19490" y="33751"/>
                      <a:pt x="19843" y="33825"/>
                      <a:pt x="20165" y="33825"/>
                    </a:cubicBezTo>
                    <a:cubicBezTo>
                      <a:pt x="20317" y="33825"/>
                      <a:pt x="20463" y="33808"/>
                      <a:pt x="20593" y="33773"/>
                    </a:cubicBezTo>
                    <a:cubicBezTo>
                      <a:pt x="20667" y="33773"/>
                      <a:pt x="20667" y="33662"/>
                      <a:pt x="20593" y="33662"/>
                    </a:cubicBezTo>
                    <a:cubicBezTo>
                      <a:pt x="20372" y="33588"/>
                      <a:pt x="20113" y="33588"/>
                      <a:pt x="19817" y="33588"/>
                    </a:cubicBezTo>
                    <a:cubicBezTo>
                      <a:pt x="19632" y="33588"/>
                      <a:pt x="19447" y="33514"/>
                      <a:pt x="19299" y="33477"/>
                    </a:cubicBezTo>
                    <a:cubicBezTo>
                      <a:pt x="19410" y="33477"/>
                      <a:pt x="19447" y="33514"/>
                      <a:pt x="19558" y="33514"/>
                    </a:cubicBezTo>
                    <a:cubicBezTo>
                      <a:pt x="19737" y="33539"/>
                      <a:pt x="19933" y="33583"/>
                      <a:pt x="20122" y="33583"/>
                    </a:cubicBezTo>
                    <a:cubicBezTo>
                      <a:pt x="20208" y="33583"/>
                      <a:pt x="20291" y="33574"/>
                      <a:pt x="20372" y="33551"/>
                    </a:cubicBezTo>
                    <a:cubicBezTo>
                      <a:pt x="20409" y="33551"/>
                      <a:pt x="20482" y="33477"/>
                      <a:pt x="20409" y="33440"/>
                    </a:cubicBezTo>
                    <a:cubicBezTo>
                      <a:pt x="20113" y="33292"/>
                      <a:pt x="19743" y="33255"/>
                      <a:pt x="19299" y="33255"/>
                    </a:cubicBezTo>
                    <a:lnTo>
                      <a:pt x="19299" y="33181"/>
                    </a:lnTo>
                    <a:cubicBezTo>
                      <a:pt x="19484" y="33181"/>
                      <a:pt x="19669" y="33255"/>
                      <a:pt x="19854" y="33255"/>
                    </a:cubicBezTo>
                    <a:cubicBezTo>
                      <a:pt x="20063" y="33281"/>
                      <a:pt x="20254" y="33307"/>
                      <a:pt x="20452" y="33307"/>
                    </a:cubicBezTo>
                    <a:cubicBezTo>
                      <a:pt x="20534" y="33307"/>
                      <a:pt x="20618" y="33303"/>
                      <a:pt x="20704" y="33292"/>
                    </a:cubicBezTo>
                    <a:cubicBezTo>
                      <a:pt x="20741" y="33292"/>
                      <a:pt x="20778" y="33181"/>
                      <a:pt x="20741" y="33144"/>
                    </a:cubicBezTo>
                    <a:cubicBezTo>
                      <a:pt x="20556" y="33070"/>
                      <a:pt x="20335" y="33070"/>
                      <a:pt x="20113" y="32996"/>
                    </a:cubicBezTo>
                    <a:cubicBezTo>
                      <a:pt x="19965" y="32812"/>
                      <a:pt x="19595" y="32775"/>
                      <a:pt x="19299" y="32775"/>
                    </a:cubicBezTo>
                    <a:lnTo>
                      <a:pt x="19299" y="32701"/>
                    </a:lnTo>
                    <a:cubicBezTo>
                      <a:pt x="19373" y="32701"/>
                      <a:pt x="19447" y="32627"/>
                      <a:pt x="19558" y="32627"/>
                    </a:cubicBezTo>
                    <a:cubicBezTo>
                      <a:pt x="19928" y="32701"/>
                      <a:pt x="20298" y="32738"/>
                      <a:pt x="20704" y="32775"/>
                    </a:cubicBezTo>
                    <a:lnTo>
                      <a:pt x="21333" y="32775"/>
                    </a:lnTo>
                    <a:cubicBezTo>
                      <a:pt x="21703" y="32775"/>
                      <a:pt x="22072" y="32775"/>
                      <a:pt x="22405" y="32738"/>
                    </a:cubicBezTo>
                    <a:lnTo>
                      <a:pt x="22405" y="32738"/>
                    </a:lnTo>
                    <a:cubicBezTo>
                      <a:pt x="22331" y="32812"/>
                      <a:pt x="22257" y="32922"/>
                      <a:pt x="22183" y="32996"/>
                    </a:cubicBezTo>
                    <a:cubicBezTo>
                      <a:pt x="22093" y="33087"/>
                      <a:pt x="22174" y="33201"/>
                      <a:pt x="22267" y="33201"/>
                    </a:cubicBezTo>
                    <a:cubicBezTo>
                      <a:pt x="22288" y="33201"/>
                      <a:pt x="22310" y="33195"/>
                      <a:pt x="22331" y="33181"/>
                    </a:cubicBezTo>
                    <a:cubicBezTo>
                      <a:pt x="22331" y="33255"/>
                      <a:pt x="22331" y="33329"/>
                      <a:pt x="22368" y="33329"/>
                    </a:cubicBezTo>
                    <a:cubicBezTo>
                      <a:pt x="22553" y="33440"/>
                      <a:pt x="22516" y="33699"/>
                      <a:pt x="22553" y="33847"/>
                    </a:cubicBezTo>
                    <a:cubicBezTo>
                      <a:pt x="22571" y="33865"/>
                      <a:pt x="22590" y="33874"/>
                      <a:pt x="22613" y="33874"/>
                    </a:cubicBezTo>
                    <a:cubicBezTo>
                      <a:pt x="22636" y="33874"/>
                      <a:pt x="22664" y="33865"/>
                      <a:pt x="22701" y="33847"/>
                    </a:cubicBezTo>
                    <a:cubicBezTo>
                      <a:pt x="22701" y="33995"/>
                      <a:pt x="22738" y="34106"/>
                      <a:pt x="22775" y="34216"/>
                    </a:cubicBezTo>
                    <a:cubicBezTo>
                      <a:pt x="22775" y="34235"/>
                      <a:pt x="22802" y="34244"/>
                      <a:pt x="22830" y="34244"/>
                    </a:cubicBezTo>
                    <a:cubicBezTo>
                      <a:pt x="22858" y="34244"/>
                      <a:pt x="22886" y="34235"/>
                      <a:pt x="22886" y="34216"/>
                    </a:cubicBezTo>
                    <a:cubicBezTo>
                      <a:pt x="22996" y="33995"/>
                      <a:pt x="22886" y="33551"/>
                      <a:pt x="22886" y="33329"/>
                    </a:cubicBezTo>
                    <a:cubicBezTo>
                      <a:pt x="22886" y="33070"/>
                      <a:pt x="22886" y="32701"/>
                      <a:pt x="23070" y="32405"/>
                    </a:cubicBezTo>
                    <a:cubicBezTo>
                      <a:pt x="23329" y="32405"/>
                      <a:pt x="23551" y="32405"/>
                      <a:pt x="23847" y="32368"/>
                    </a:cubicBezTo>
                    <a:cubicBezTo>
                      <a:pt x="26989" y="32220"/>
                      <a:pt x="30132" y="32220"/>
                      <a:pt x="33237" y="32072"/>
                    </a:cubicBezTo>
                    <a:cubicBezTo>
                      <a:pt x="34162" y="32035"/>
                      <a:pt x="35012" y="31961"/>
                      <a:pt x="35936" y="31850"/>
                    </a:cubicBezTo>
                    <a:cubicBezTo>
                      <a:pt x="37785" y="31850"/>
                      <a:pt x="39633" y="31887"/>
                      <a:pt x="41445" y="31887"/>
                    </a:cubicBezTo>
                    <a:lnTo>
                      <a:pt x="41482" y="31887"/>
                    </a:lnTo>
                    <a:cubicBezTo>
                      <a:pt x="41482" y="31961"/>
                      <a:pt x="41482" y="31998"/>
                      <a:pt x="41445" y="32035"/>
                    </a:cubicBezTo>
                    <a:cubicBezTo>
                      <a:pt x="41424" y="32118"/>
                      <a:pt x="41485" y="32166"/>
                      <a:pt x="41549" y="32166"/>
                    </a:cubicBezTo>
                    <a:cubicBezTo>
                      <a:pt x="41599" y="32166"/>
                      <a:pt x="41650" y="32137"/>
                      <a:pt x="41667" y="32072"/>
                    </a:cubicBezTo>
                    <a:cubicBezTo>
                      <a:pt x="42480" y="29891"/>
                      <a:pt x="42221" y="27599"/>
                      <a:pt x="42147" y="25528"/>
                    </a:cubicBezTo>
                    <a:cubicBezTo>
                      <a:pt x="42147" y="24900"/>
                      <a:pt x="42184" y="24234"/>
                      <a:pt x="42184" y="23606"/>
                    </a:cubicBezTo>
                    <a:cubicBezTo>
                      <a:pt x="42184" y="21018"/>
                      <a:pt x="42036" y="18467"/>
                      <a:pt x="41925" y="15879"/>
                    </a:cubicBezTo>
                    <a:cubicBezTo>
                      <a:pt x="41852" y="14600"/>
                      <a:pt x="41779" y="13285"/>
                      <a:pt x="41742" y="12005"/>
                    </a:cubicBezTo>
                    <a:lnTo>
                      <a:pt x="41742" y="12005"/>
                    </a:lnTo>
                    <a:cubicBezTo>
                      <a:pt x="41746" y="12018"/>
                      <a:pt x="41762" y="12025"/>
                      <a:pt x="41778" y="12025"/>
                    </a:cubicBezTo>
                    <a:cubicBezTo>
                      <a:pt x="41796" y="12025"/>
                      <a:pt x="41815" y="12016"/>
                      <a:pt x="41815" y="11997"/>
                    </a:cubicBezTo>
                    <a:cubicBezTo>
                      <a:pt x="41741" y="10518"/>
                      <a:pt x="41667" y="8965"/>
                      <a:pt x="41556" y="7487"/>
                    </a:cubicBezTo>
                    <a:cubicBezTo>
                      <a:pt x="41445" y="5157"/>
                      <a:pt x="41445" y="2791"/>
                      <a:pt x="41371" y="388"/>
                    </a:cubicBezTo>
                    <a:lnTo>
                      <a:pt x="41371" y="55"/>
                    </a:lnTo>
                    <a:cubicBezTo>
                      <a:pt x="41371" y="19"/>
                      <a:pt x="41334" y="0"/>
                      <a:pt x="41297" y="0"/>
                    </a:cubicBezTo>
                    <a:close/>
                    <a:moveTo>
                      <a:pt x="10630" y="38029"/>
                    </a:moveTo>
                    <a:cubicBezTo>
                      <a:pt x="10620" y="38029"/>
                      <a:pt x="10611" y="38037"/>
                      <a:pt x="10611" y="38061"/>
                    </a:cubicBezTo>
                    <a:cubicBezTo>
                      <a:pt x="10537" y="38135"/>
                      <a:pt x="10574" y="38320"/>
                      <a:pt x="10537" y="38431"/>
                    </a:cubicBezTo>
                    <a:lnTo>
                      <a:pt x="10500" y="38431"/>
                    </a:lnTo>
                    <a:cubicBezTo>
                      <a:pt x="10426" y="38431"/>
                      <a:pt x="10426" y="38468"/>
                      <a:pt x="10426" y="38468"/>
                    </a:cubicBezTo>
                    <a:cubicBezTo>
                      <a:pt x="10426" y="38468"/>
                      <a:pt x="10500" y="38468"/>
                      <a:pt x="10500" y="38505"/>
                    </a:cubicBezTo>
                    <a:cubicBezTo>
                      <a:pt x="10500" y="38505"/>
                      <a:pt x="10500" y="38542"/>
                      <a:pt x="10426" y="38542"/>
                    </a:cubicBezTo>
                    <a:cubicBezTo>
                      <a:pt x="10399" y="38625"/>
                      <a:pt x="10475" y="38667"/>
                      <a:pt x="10530" y="38667"/>
                    </a:cubicBezTo>
                    <a:cubicBezTo>
                      <a:pt x="10549" y="38667"/>
                      <a:pt x="10565" y="38662"/>
                      <a:pt x="10574" y="38653"/>
                    </a:cubicBezTo>
                    <a:cubicBezTo>
                      <a:pt x="10574" y="38579"/>
                      <a:pt x="10611" y="38505"/>
                      <a:pt x="10611" y="38468"/>
                    </a:cubicBezTo>
                    <a:lnTo>
                      <a:pt x="10611" y="38357"/>
                    </a:lnTo>
                    <a:cubicBezTo>
                      <a:pt x="10648" y="38327"/>
                      <a:pt x="10685" y="38297"/>
                      <a:pt x="10722" y="38267"/>
                    </a:cubicBezTo>
                    <a:lnTo>
                      <a:pt x="10722" y="38267"/>
                    </a:lnTo>
                    <a:lnTo>
                      <a:pt x="10722" y="38283"/>
                    </a:lnTo>
                    <a:cubicBezTo>
                      <a:pt x="10759" y="38283"/>
                      <a:pt x="10759" y="38246"/>
                      <a:pt x="10759" y="38246"/>
                    </a:cubicBezTo>
                    <a:lnTo>
                      <a:pt x="10759" y="38237"/>
                    </a:lnTo>
                    <a:lnTo>
                      <a:pt x="10759" y="38237"/>
                    </a:lnTo>
                    <a:cubicBezTo>
                      <a:pt x="10747" y="38247"/>
                      <a:pt x="10735" y="38257"/>
                      <a:pt x="10722" y="38267"/>
                    </a:cubicBezTo>
                    <a:lnTo>
                      <a:pt x="10722" y="38267"/>
                    </a:lnTo>
                    <a:lnTo>
                      <a:pt x="10722" y="38098"/>
                    </a:lnTo>
                    <a:cubicBezTo>
                      <a:pt x="10722" y="38098"/>
                      <a:pt x="10722" y="38061"/>
                      <a:pt x="10685" y="38061"/>
                    </a:cubicBezTo>
                    <a:cubicBezTo>
                      <a:pt x="10685" y="38061"/>
                      <a:pt x="10652" y="38029"/>
                      <a:pt x="10630" y="38029"/>
                    </a:cubicBezTo>
                    <a:close/>
                    <a:moveTo>
                      <a:pt x="27654" y="38855"/>
                    </a:moveTo>
                    <a:lnTo>
                      <a:pt x="27803" y="39023"/>
                    </a:lnTo>
                    <a:lnTo>
                      <a:pt x="27655" y="39023"/>
                    </a:lnTo>
                    <a:lnTo>
                      <a:pt x="27655" y="38875"/>
                    </a:lnTo>
                    <a:cubicBezTo>
                      <a:pt x="27655" y="38868"/>
                      <a:pt x="27654" y="38861"/>
                      <a:pt x="27654" y="38855"/>
                    </a:cubicBezTo>
                    <a:close/>
                    <a:moveTo>
                      <a:pt x="25547" y="37507"/>
                    </a:moveTo>
                    <a:cubicBezTo>
                      <a:pt x="25954" y="37692"/>
                      <a:pt x="26398" y="37950"/>
                      <a:pt x="26804" y="38172"/>
                    </a:cubicBezTo>
                    <a:cubicBezTo>
                      <a:pt x="27026" y="38320"/>
                      <a:pt x="27248" y="38505"/>
                      <a:pt x="27507" y="38690"/>
                    </a:cubicBezTo>
                    <a:lnTo>
                      <a:pt x="27573" y="38765"/>
                    </a:lnTo>
                    <a:lnTo>
                      <a:pt x="27573" y="38765"/>
                    </a:lnTo>
                    <a:cubicBezTo>
                      <a:pt x="27570" y="38764"/>
                      <a:pt x="27566" y="38764"/>
                      <a:pt x="27562" y="38764"/>
                    </a:cubicBezTo>
                    <a:cubicBezTo>
                      <a:pt x="27516" y="38764"/>
                      <a:pt x="27470" y="38801"/>
                      <a:pt x="27470" y="38875"/>
                    </a:cubicBezTo>
                    <a:cubicBezTo>
                      <a:pt x="27461" y="38866"/>
                      <a:pt x="27449" y="38861"/>
                      <a:pt x="27437" y="38861"/>
                    </a:cubicBezTo>
                    <a:cubicBezTo>
                      <a:pt x="27401" y="38861"/>
                      <a:pt x="27359" y="38902"/>
                      <a:pt x="27359" y="38986"/>
                    </a:cubicBezTo>
                    <a:lnTo>
                      <a:pt x="27359" y="39060"/>
                    </a:lnTo>
                    <a:cubicBezTo>
                      <a:pt x="27026" y="38875"/>
                      <a:pt x="26694" y="38690"/>
                      <a:pt x="26361" y="38542"/>
                    </a:cubicBezTo>
                    <a:cubicBezTo>
                      <a:pt x="26361" y="38468"/>
                      <a:pt x="26361" y="38431"/>
                      <a:pt x="26324" y="38320"/>
                    </a:cubicBezTo>
                    <a:lnTo>
                      <a:pt x="26324" y="37987"/>
                    </a:lnTo>
                    <a:cubicBezTo>
                      <a:pt x="26324" y="37950"/>
                      <a:pt x="26287" y="37932"/>
                      <a:pt x="26250" y="37932"/>
                    </a:cubicBezTo>
                    <a:cubicBezTo>
                      <a:pt x="26213" y="37932"/>
                      <a:pt x="26176" y="37950"/>
                      <a:pt x="26176" y="37987"/>
                    </a:cubicBezTo>
                    <a:cubicBezTo>
                      <a:pt x="26176" y="38135"/>
                      <a:pt x="26176" y="38320"/>
                      <a:pt x="26250" y="38468"/>
                    </a:cubicBezTo>
                    <a:cubicBezTo>
                      <a:pt x="25968" y="38351"/>
                      <a:pt x="25701" y="38233"/>
                      <a:pt x="25431" y="38125"/>
                    </a:cubicBezTo>
                    <a:lnTo>
                      <a:pt x="25431" y="38125"/>
                    </a:lnTo>
                    <a:cubicBezTo>
                      <a:pt x="25434" y="38126"/>
                      <a:pt x="25437" y="38126"/>
                      <a:pt x="25441" y="38126"/>
                    </a:cubicBezTo>
                    <a:cubicBezTo>
                      <a:pt x="25464" y="38126"/>
                      <a:pt x="25492" y="38117"/>
                      <a:pt x="25510" y="38098"/>
                    </a:cubicBezTo>
                    <a:cubicBezTo>
                      <a:pt x="25547" y="37987"/>
                      <a:pt x="25547" y="37914"/>
                      <a:pt x="25547" y="37766"/>
                    </a:cubicBezTo>
                    <a:lnTo>
                      <a:pt x="25547" y="37507"/>
                    </a:lnTo>
                    <a:close/>
                    <a:moveTo>
                      <a:pt x="12423" y="39134"/>
                    </a:moveTo>
                    <a:cubicBezTo>
                      <a:pt x="12423" y="39140"/>
                      <a:pt x="12422" y="39145"/>
                      <a:pt x="12420" y="39149"/>
                    </a:cubicBezTo>
                    <a:lnTo>
                      <a:pt x="12420" y="39149"/>
                    </a:lnTo>
                    <a:cubicBezTo>
                      <a:pt x="12421" y="39144"/>
                      <a:pt x="12422" y="39139"/>
                      <a:pt x="12423" y="39134"/>
                    </a:cubicBezTo>
                    <a:close/>
                    <a:moveTo>
                      <a:pt x="15154" y="38836"/>
                    </a:moveTo>
                    <a:cubicBezTo>
                      <a:pt x="15135" y="38849"/>
                      <a:pt x="15122" y="38874"/>
                      <a:pt x="15122" y="38912"/>
                    </a:cubicBezTo>
                    <a:lnTo>
                      <a:pt x="15122" y="39281"/>
                    </a:lnTo>
                    <a:cubicBezTo>
                      <a:pt x="15048" y="39281"/>
                      <a:pt x="15011" y="39355"/>
                      <a:pt x="14937" y="39355"/>
                    </a:cubicBezTo>
                    <a:lnTo>
                      <a:pt x="14937" y="39207"/>
                    </a:lnTo>
                    <a:lnTo>
                      <a:pt x="14937" y="38838"/>
                    </a:lnTo>
                    <a:cubicBezTo>
                      <a:pt x="15009" y="38838"/>
                      <a:pt x="15082" y="38838"/>
                      <a:pt x="15154" y="38836"/>
                    </a:cubicBezTo>
                    <a:close/>
                    <a:moveTo>
                      <a:pt x="14824" y="39605"/>
                    </a:moveTo>
                    <a:cubicBezTo>
                      <a:pt x="14812" y="39608"/>
                      <a:pt x="14799" y="39611"/>
                      <a:pt x="14786" y="39614"/>
                    </a:cubicBezTo>
                    <a:lnTo>
                      <a:pt x="14826" y="39614"/>
                    </a:lnTo>
                    <a:cubicBezTo>
                      <a:pt x="14825" y="39611"/>
                      <a:pt x="14825" y="39608"/>
                      <a:pt x="14824" y="39605"/>
                    </a:cubicBezTo>
                    <a:close/>
                    <a:moveTo>
                      <a:pt x="14604" y="39651"/>
                    </a:moveTo>
                    <a:cubicBezTo>
                      <a:pt x="14604" y="39651"/>
                      <a:pt x="14603" y="39651"/>
                      <a:pt x="14603" y="39651"/>
                    </a:cubicBezTo>
                    <a:lnTo>
                      <a:pt x="14603" y="39651"/>
                    </a:lnTo>
                    <a:cubicBezTo>
                      <a:pt x="14603" y="39651"/>
                      <a:pt x="14604" y="39651"/>
                      <a:pt x="14604" y="39651"/>
                    </a:cubicBezTo>
                    <a:cubicBezTo>
                      <a:pt x="14604" y="39651"/>
                      <a:pt x="14604" y="39651"/>
                      <a:pt x="14604" y="39651"/>
                    </a:cubicBezTo>
                    <a:close/>
                    <a:moveTo>
                      <a:pt x="14603" y="39651"/>
                    </a:moveTo>
                    <a:lnTo>
                      <a:pt x="14603" y="39651"/>
                    </a:lnTo>
                    <a:cubicBezTo>
                      <a:pt x="14526" y="39651"/>
                      <a:pt x="14485" y="39651"/>
                      <a:pt x="14442" y="39676"/>
                    </a:cubicBezTo>
                    <a:lnTo>
                      <a:pt x="14442" y="39676"/>
                    </a:lnTo>
                    <a:cubicBezTo>
                      <a:pt x="14496" y="39669"/>
                      <a:pt x="14550" y="39661"/>
                      <a:pt x="14603" y="39651"/>
                    </a:cubicBezTo>
                    <a:close/>
                    <a:moveTo>
                      <a:pt x="14230" y="39700"/>
                    </a:moveTo>
                    <a:cubicBezTo>
                      <a:pt x="14198" y="39703"/>
                      <a:pt x="14166" y="39705"/>
                      <a:pt x="14134" y="39707"/>
                    </a:cubicBezTo>
                    <a:lnTo>
                      <a:pt x="14134" y="39707"/>
                    </a:lnTo>
                    <a:cubicBezTo>
                      <a:pt x="14130" y="39713"/>
                      <a:pt x="14127" y="39719"/>
                      <a:pt x="14124" y="39725"/>
                    </a:cubicBezTo>
                    <a:lnTo>
                      <a:pt x="14234" y="39725"/>
                    </a:lnTo>
                    <a:cubicBezTo>
                      <a:pt x="14233" y="39717"/>
                      <a:pt x="14231" y="39709"/>
                      <a:pt x="14230" y="39700"/>
                    </a:cubicBezTo>
                    <a:close/>
                    <a:moveTo>
                      <a:pt x="14334" y="39139"/>
                    </a:moveTo>
                    <a:cubicBezTo>
                      <a:pt x="14319" y="39139"/>
                      <a:pt x="14308" y="39148"/>
                      <a:pt x="14308" y="39171"/>
                    </a:cubicBezTo>
                    <a:cubicBezTo>
                      <a:pt x="14273" y="39277"/>
                      <a:pt x="14204" y="39518"/>
                      <a:pt x="14230" y="39700"/>
                    </a:cubicBezTo>
                    <a:lnTo>
                      <a:pt x="14230" y="39700"/>
                    </a:lnTo>
                    <a:cubicBezTo>
                      <a:pt x="14281" y="39696"/>
                      <a:pt x="14332" y="39690"/>
                      <a:pt x="14382" y="39684"/>
                    </a:cubicBezTo>
                    <a:lnTo>
                      <a:pt x="14382" y="39684"/>
                    </a:lnTo>
                    <a:lnTo>
                      <a:pt x="14382" y="39725"/>
                    </a:lnTo>
                    <a:cubicBezTo>
                      <a:pt x="14404" y="39703"/>
                      <a:pt x="14423" y="39687"/>
                      <a:pt x="14442" y="39676"/>
                    </a:cubicBezTo>
                    <a:lnTo>
                      <a:pt x="14442" y="39676"/>
                    </a:lnTo>
                    <a:cubicBezTo>
                      <a:pt x="14422" y="39679"/>
                      <a:pt x="14402" y="39682"/>
                      <a:pt x="14382" y="39684"/>
                    </a:cubicBezTo>
                    <a:lnTo>
                      <a:pt x="14382" y="39684"/>
                    </a:lnTo>
                    <a:lnTo>
                      <a:pt x="14382" y="39614"/>
                    </a:lnTo>
                    <a:cubicBezTo>
                      <a:pt x="14382" y="39466"/>
                      <a:pt x="14419" y="39355"/>
                      <a:pt x="14419" y="39207"/>
                    </a:cubicBezTo>
                    <a:cubicBezTo>
                      <a:pt x="14419" y="39182"/>
                      <a:pt x="14366" y="39139"/>
                      <a:pt x="14334" y="39139"/>
                    </a:cubicBezTo>
                    <a:close/>
                    <a:moveTo>
                      <a:pt x="27988" y="39281"/>
                    </a:moveTo>
                    <a:cubicBezTo>
                      <a:pt x="27951" y="39429"/>
                      <a:pt x="27988" y="39577"/>
                      <a:pt x="27988" y="39725"/>
                    </a:cubicBezTo>
                    <a:lnTo>
                      <a:pt x="27766" y="39725"/>
                    </a:lnTo>
                    <a:cubicBezTo>
                      <a:pt x="27729" y="39577"/>
                      <a:pt x="27692" y="39429"/>
                      <a:pt x="27618" y="39355"/>
                    </a:cubicBezTo>
                    <a:lnTo>
                      <a:pt x="27618" y="39281"/>
                    </a:lnTo>
                    <a:close/>
                    <a:moveTo>
                      <a:pt x="12793" y="39134"/>
                    </a:moveTo>
                    <a:cubicBezTo>
                      <a:pt x="12719" y="39207"/>
                      <a:pt x="12719" y="39318"/>
                      <a:pt x="12719" y="39355"/>
                    </a:cubicBezTo>
                    <a:cubicBezTo>
                      <a:pt x="12719" y="39429"/>
                      <a:pt x="12645" y="39577"/>
                      <a:pt x="12719" y="39688"/>
                    </a:cubicBezTo>
                    <a:lnTo>
                      <a:pt x="12571" y="39688"/>
                    </a:lnTo>
                    <a:cubicBezTo>
                      <a:pt x="12540" y="39688"/>
                      <a:pt x="12535" y="39740"/>
                      <a:pt x="12556" y="39757"/>
                    </a:cubicBezTo>
                    <a:lnTo>
                      <a:pt x="12556" y="39757"/>
                    </a:lnTo>
                    <a:cubicBezTo>
                      <a:pt x="12627" y="39749"/>
                      <a:pt x="12698" y="39739"/>
                      <a:pt x="12769" y="39728"/>
                    </a:cubicBezTo>
                    <a:lnTo>
                      <a:pt x="12769" y="39728"/>
                    </a:lnTo>
                    <a:cubicBezTo>
                      <a:pt x="12809" y="39582"/>
                      <a:pt x="12693" y="39381"/>
                      <a:pt x="12830" y="39244"/>
                    </a:cubicBezTo>
                    <a:cubicBezTo>
                      <a:pt x="12830" y="39171"/>
                      <a:pt x="12830" y="39171"/>
                      <a:pt x="12793" y="39134"/>
                    </a:cubicBezTo>
                    <a:close/>
                    <a:moveTo>
                      <a:pt x="29134" y="39559"/>
                    </a:moveTo>
                    <a:cubicBezTo>
                      <a:pt x="29097" y="39559"/>
                      <a:pt x="29060" y="39577"/>
                      <a:pt x="29060" y="39614"/>
                    </a:cubicBezTo>
                    <a:lnTo>
                      <a:pt x="29060" y="39762"/>
                    </a:lnTo>
                    <a:lnTo>
                      <a:pt x="28653" y="39762"/>
                    </a:lnTo>
                    <a:lnTo>
                      <a:pt x="28653" y="39614"/>
                    </a:lnTo>
                    <a:cubicBezTo>
                      <a:pt x="28653" y="39593"/>
                      <a:pt x="28616" y="39571"/>
                      <a:pt x="28578" y="39571"/>
                    </a:cubicBezTo>
                    <a:cubicBezTo>
                      <a:pt x="28550" y="39571"/>
                      <a:pt x="28521" y="39583"/>
                      <a:pt x="28505" y="39614"/>
                    </a:cubicBezTo>
                    <a:lnTo>
                      <a:pt x="28505" y="39762"/>
                    </a:lnTo>
                    <a:lnTo>
                      <a:pt x="28135" y="39762"/>
                    </a:lnTo>
                    <a:cubicBezTo>
                      <a:pt x="28394" y="39762"/>
                      <a:pt x="28662" y="39771"/>
                      <a:pt x="28930" y="39771"/>
                    </a:cubicBezTo>
                    <a:cubicBezTo>
                      <a:pt x="29032" y="39771"/>
                      <a:pt x="29133" y="39770"/>
                      <a:pt x="29234" y="39766"/>
                    </a:cubicBezTo>
                    <a:lnTo>
                      <a:pt x="29234" y="39766"/>
                    </a:lnTo>
                    <a:cubicBezTo>
                      <a:pt x="29225" y="39765"/>
                      <a:pt x="29216" y="39764"/>
                      <a:pt x="29208" y="39762"/>
                    </a:cubicBezTo>
                    <a:lnTo>
                      <a:pt x="29208" y="39614"/>
                    </a:lnTo>
                    <a:cubicBezTo>
                      <a:pt x="29208" y="39577"/>
                      <a:pt x="29171" y="39559"/>
                      <a:pt x="29134" y="39559"/>
                    </a:cubicBezTo>
                    <a:close/>
                    <a:moveTo>
                      <a:pt x="10884" y="39746"/>
                    </a:moveTo>
                    <a:cubicBezTo>
                      <a:pt x="10891" y="39775"/>
                      <a:pt x="10856" y="39799"/>
                      <a:pt x="10796" y="39799"/>
                    </a:cubicBezTo>
                    <a:lnTo>
                      <a:pt x="11055" y="39799"/>
                    </a:lnTo>
                    <a:cubicBezTo>
                      <a:pt x="11047" y="39787"/>
                      <a:pt x="11039" y="39775"/>
                      <a:pt x="11032" y="39763"/>
                    </a:cubicBezTo>
                    <a:lnTo>
                      <a:pt x="11032" y="39763"/>
                    </a:lnTo>
                    <a:cubicBezTo>
                      <a:pt x="10982" y="39758"/>
                      <a:pt x="10933" y="39752"/>
                      <a:pt x="10884" y="39746"/>
                    </a:cubicBezTo>
                    <a:close/>
                    <a:moveTo>
                      <a:pt x="11462" y="39794"/>
                    </a:moveTo>
                    <a:cubicBezTo>
                      <a:pt x="11462" y="39795"/>
                      <a:pt x="11462" y="39797"/>
                      <a:pt x="11462" y="39799"/>
                    </a:cubicBezTo>
                    <a:lnTo>
                      <a:pt x="11624" y="39799"/>
                    </a:lnTo>
                    <a:cubicBezTo>
                      <a:pt x="11570" y="39798"/>
                      <a:pt x="11516" y="39796"/>
                      <a:pt x="11462" y="39794"/>
                    </a:cubicBezTo>
                    <a:close/>
                    <a:moveTo>
                      <a:pt x="12382" y="39775"/>
                    </a:moveTo>
                    <a:lnTo>
                      <a:pt x="12382" y="39775"/>
                    </a:lnTo>
                    <a:cubicBezTo>
                      <a:pt x="12236" y="39788"/>
                      <a:pt x="12089" y="39796"/>
                      <a:pt x="11942" y="39799"/>
                    </a:cubicBezTo>
                    <a:lnTo>
                      <a:pt x="12386" y="39799"/>
                    </a:lnTo>
                    <a:cubicBezTo>
                      <a:pt x="12385" y="39791"/>
                      <a:pt x="12383" y="39783"/>
                      <a:pt x="12382" y="39775"/>
                    </a:cubicBezTo>
                    <a:close/>
                    <a:moveTo>
                      <a:pt x="30520" y="39530"/>
                    </a:moveTo>
                    <a:cubicBezTo>
                      <a:pt x="30469" y="39530"/>
                      <a:pt x="30413" y="39600"/>
                      <a:pt x="30465" y="39651"/>
                    </a:cubicBezTo>
                    <a:cubicBezTo>
                      <a:pt x="30465" y="39703"/>
                      <a:pt x="30483" y="39756"/>
                      <a:pt x="30507" y="39795"/>
                    </a:cubicBezTo>
                    <a:lnTo>
                      <a:pt x="30507" y="39795"/>
                    </a:lnTo>
                    <a:cubicBezTo>
                      <a:pt x="30381" y="39786"/>
                      <a:pt x="30257" y="39777"/>
                      <a:pt x="30132" y="39766"/>
                    </a:cubicBezTo>
                    <a:lnTo>
                      <a:pt x="30132" y="39766"/>
                    </a:lnTo>
                    <a:lnTo>
                      <a:pt x="30132" y="39799"/>
                    </a:lnTo>
                    <a:cubicBezTo>
                      <a:pt x="30280" y="39836"/>
                      <a:pt x="30391" y="39836"/>
                      <a:pt x="30539" y="39836"/>
                    </a:cubicBezTo>
                    <a:cubicBezTo>
                      <a:pt x="30528" y="39825"/>
                      <a:pt x="30517" y="39811"/>
                      <a:pt x="30507" y="39795"/>
                    </a:cubicBezTo>
                    <a:lnTo>
                      <a:pt x="30507" y="39795"/>
                    </a:lnTo>
                    <a:cubicBezTo>
                      <a:pt x="30554" y="39798"/>
                      <a:pt x="30602" y="39801"/>
                      <a:pt x="30649" y="39804"/>
                    </a:cubicBezTo>
                    <a:lnTo>
                      <a:pt x="30649" y="39804"/>
                    </a:lnTo>
                    <a:lnTo>
                      <a:pt x="30649" y="39725"/>
                    </a:lnTo>
                    <a:cubicBezTo>
                      <a:pt x="30649" y="39651"/>
                      <a:pt x="30575" y="39614"/>
                      <a:pt x="30575" y="39577"/>
                    </a:cubicBezTo>
                    <a:cubicBezTo>
                      <a:pt x="30564" y="39543"/>
                      <a:pt x="30543" y="39530"/>
                      <a:pt x="30520" y="39530"/>
                    </a:cubicBezTo>
                    <a:close/>
                    <a:moveTo>
                      <a:pt x="23565" y="33699"/>
                    </a:moveTo>
                    <a:cubicBezTo>
                      <a:pt x="23370" y="33699"/>
                      <a:pt x="23194" y="33748"/>
                      <a:pt x="23070" y="33884"/>
                    </a:cubicBezTo>
                    <a:cubicBezTo>
                      <a:pt x="22990" y="33964"/>
                      <a:pt x="23045" y="34024"/>
                      <a:pt x="23109" y="34024"/>
                    </a:cubicBezTo>
                    <a:cubicBezTo>
                      <a:pt x="23134" y="34024"/>
                      <a:pt x="23161" y="34015"/>
                      <a:pt x="23181" y="33995"/>
                    </a:cubicBezTo>
                    <a:cubicBezTo>
                      <a:pt x="23259" y="33932"/>
                      <a:pt x="23371" y="33909"/>
                      <a:pt x="23487" y="33909"/>
                    </a:cubicBezTo>
                    <a:cubicBezTo>
                      <a:pt x="23646" y="33909"/>
                      <a:pt x="23814" y="33952"/>
                      <a:pt x="23921" y="33995"/>
                    </a:cubicBezTo>
                    <a:cubicBezTo>
                      <a:pt x="24290" y="34069"/>
                      <a:pt x="24660" y="34179"/>
                      <a:pt x="25030" y="34290"/>
                    </a:cubicBezTo>
                    <a:cubicBezTo>
                      <a:pt x="25769" y="34586"/>
                      <a:pt x="26472" y="34919"/>
                      <a:pt x="27174" y="35289"/>
                    </a:cubicBezTo>
                    <a:cubicBezTo>
                      <a:pt x="28986" y="36213"/>
                      <a:pt x="30502" y="37396"/>
                      <a:pt x="31611" y="39060"/>
                    </a:cubicBezTo>
                    <a:cubicBezTo>
                      <a:pt x="30908" y="39060"/>
                      <a:pt x="30206" y="39023"/>
                      <a:pt x="29466" y="38986"/>
                    </a:cubicBezTo>
                    <a:lnTo>
                      <a:pt x="28098" y="38838"/>
                    </a:lnTo>
                    <a:cubicBezTo>
                      <a:pt x="27877" y="38468"/>
                      <a:pt x="27322" y="38135"/>
                      <a:pt x="26989" y="37877"/>
                    </a:cubicBezTo>
                    <a:cubicBezTo>
                      <a:pt x="26472" y="37507"/>
                      <a:pt x="25880" y="37211"/>
                      <a:pt x="25326" y="36952"/>
                    </a:cubicBezTo>
                    <a:cubicBezTo>
                      <a:pt x="24406" y="36540"/>
                      <a:pt x="23404" y="36182"/>
                      <a:pt x="22368" y="36182"/>
                    </a:cubicBezTo>
                    <a:cubicBezTo>
                      <a:pt x="22196" y="36182"/>
                      <a:pt x="22024" y="36192"/>
                      <a:pt x="21850" y="36213"/>
                    </a:cubicBezTo>
                    <a:cubicBezTo>
                      <a:pt x="21813" y="36213"/>
                      <a:pt x="21813" y="36287"/>
                      <a:pt x="21850" y="36287"/>
                    </a:cubicBezTo>
                    <a:cubicBezTo>
                      <a:pt x="22812" y="36287"/>
                      <a:pt x="23847" y="36583"/>
                      <a:pt x="24771" y="36952"/>
                    </a:cubicBezTo>
                    <a:lnTo>
                      <a:pt x="24771" y="36989"/>
                    </a:lnTo>
                    <a:cubicBezTo>
                      <a:pt x="24771" y="37211"/>
                      <a:pt x="24734" y="37507"/>
                      <a:pt x="24845" y="37729"/>
                    </a:cubicBezTo>
                    <a:cubicBezTo>
                      <a:pt x="24549" y="37618"/>
                      <a:pt x="24180" y="37507"/>
                      <a:pt x="23847" y="37433"/>
                    </a:cubicBezTo>
                    <a:lnTo>
                      <a:pt x="23847" y="37396"/>
                    </a:lnTo>
                    <a:cubicBezTo>
                      <a:pt x="23847" y="37248"/>
                      <a:pt x="23810" y="37063"/>
                      <a:pt x="23847" y="36952"/>
                    </a:cubicBezTo>
                    <a:cubicBezTo>
                      <a:pt x="23871" y="36881"/>
                      <a:pt x="23848" y="36840"/>
                      <a:pt x="23810" y="36840"/>
                    </a:cubicBezTo>
                    <a:cubicBezTo>
                      <a:pt x="23788" y="36840"/>
                      <a:pt x="23762" y="36852"/>
                      <a:pt x="23736" y="36878"/>
                    </a:cubicBezTo>
                    <a:cubicBezTo>
                      <a:pt x="23662" y="37063"/>
                      <a:pt x="23662" y="37248"/>
                      <a:pt x="23810" y="37433"/>
                    </a:cubicBezTo>
                    <a:cubicBezTo>
                      <a:pt x="23440" y="37359"/>
                      <a:pt x="22996" y="37248"/>
                      <a:pt x="22627" y="37211"/>
                    </a:cubicBezTo>
                    <a:cubicBezTo>
                      <a:pt x="22738" y="37026"/>
                      <a:pt x="22701" y="36767"/>
                      <a:pt x="22627" y="36583"/>
                    </a:cubicBezTo>
                    <a:cubicBezTo>
                      <a:pt x="22627" y="36546"/>
                      <a:pt x="22608" y="36527"/>
                      <a:pt x="22590" y="36527"/>
                    </a:cubicBezTo>
                    <a:cubicBezTo>
                      <a:pt x="22571" y="36527"/>
                      <a:pt x="22553" y="36546"/>
                      <a:pt x="22553" y="36583"/>
                    </a:cubicBezTo>
                    <a:cubicBezTo>
                      <a:pt x="22553" y="36804"/>
                      <a:pt x="22516" y="37026"/>
                      <a:pt x="22553" y="37211"/>
                    </a:cubicBezTo>
                    <a:cubicBezTo>
                      <a:pt x="22405" y="37211"/>
                      <a:pt x="22331" y="37174"/>
                      <a:pt x="22183" y="37174"/>
                    </a:cubicBezTo>
                    <a:lnTo>
                      <a:pt x="22183" y="37137"/>
                    </a:lnTo>
                    <a:cubicBezTo>
                      <a:pt x="22183" y="37026"/>
                      <a:pt x="22072" y="36989"/>
                      <a:pt x="22072" y="36878"/>
                    </a:cubicBezTo>
                    <a:cubicBezTo>
                      <a:pt x="22035" y="36804"/>
                      <a:pt x="22035" y="36657"/>
                      <a:pt x="22072" y="36583"/>
                    </a:cubicBezTo>
                    <a:cubicBezTo>
                      <a:pt x="22072" y="36512"/>
                      <a:pt x="22043" y="36487"/>
                      <a:pt x="22011" y="36487"/>
                    </a:cubicBezTo>
                    <a:cubicBezTo>
                      <a:pt x="21993" y="36487"/>
                      <a:pt x="21975" y="36495"/>
                      <a:pt x="21961" y="36509"/>
                    </a:cubicBezTo>
                    <a:cubicBezTo>
                      <a:pt x="21850" y="36693"/>
                      <a:pt x="21887" y="37026"/>
                      <a:pt x="22072" y="37174"/>
                    </a:cubicBezTo>
                    <a:cubicBezTo>
                      <a:pt x="21961" y="37174"/>
                      <a:pt x="21813" y="37137"/>
                      <a:pt x="21666" y="37137"/>
                    </a:cubicBezTo>
                    <a:cubicBezTo>
                      <a:pt x="21666" y="36878"/>
                      <a:pt x="21629" y="36693"/>
                      <a:pt x="21629" y="36472"/>
                    </a:cubicBezTo>
                    <a:cubicBezTo>
                      <a:pt x="21629" y="36453"/>
                      <a:pt x="21601" y="36444"/>
                      <a:pt x="21573" y="36444"/>
                    </a:cubicBezTo>
                    <a:cubicBezTo>
                      <a:pt x="21545" y="36444"/>
                      <a:pt x="21518" y="36453"/>
                      <a:pt x="21518" y="36472"/>
                    </a:cubicBezTo>
                    <a:cubicBezTo>
                      <a:pt x="21518" y="36657"/>
                      <a:pt x="21481" y="36952"/>
                      <a:pt x="21592" y="37137"/>
                    </a:cubicBezTo>
                    <a:lnTo>
                      <a:pt x="20519" y="37137"/>
                    </a:lnTo>
                    <a:cubicBezTo>
                      <a:pt x="20556" y="36952"/>
                      <a:pt x="20556" y="36767"/>
                      <a:pt x="20519" y="36583"/>
                    </a:cubicBezTo>
                    <a:cubicBezTo>
                      <a:pt x="20519" y="36542"/>
                      <a:pt x="20475" y="36513"/>
                      <a:pt x="20435" y="36513"/>
                    </a:cubicBezTo>
                    <a:cubicBezTo>
                      <a:pt x="20402" y="36513"/>
                      <a:pt x="20372" y="36532"/>
                      <a:pt x="20372" y="36583"/>
                    </a:cubicBezTo>
                    <a:cubicBezTo>
                      <a:pt x="20335" y="36767"/>
                      <a:pt x="20335" y="36989"/>
                      <a:pt x="20372" y="37174"/>
                    </a:cubicBezTo>
                    <a:cubicBezTo>
                      <a:pt x="20224" y="37174"/>
                      <a:pt x="20113" y="37211"/>
                      <a:pt x="19965" y="37211"/>
                    </a:cubicBezTo>
                    <a:cubicBezTo>
                      <a:pt x="20002" y="37063"/>
                      <a:pt x="19965" y="36915"/>
                      <a:pt x="19928" y="36767"/>
                    </a:cubicBezTo>
                    <a:cubicBezTo>
                      <a:pt x="19928" y="36657"/>
                      <a:pt x="19817" y="36583"/>
                      <a:pt x="19743" y="36583"/>
                    </a:cubicBezTo>
                    <a:cubicBezTo>
                      <a:pt x="19669" y="36583"/>
                      <a:pt x="19669" y="36620"/>
                      <a:pt x="19743" y="36620"/>
                    </a:cubicBezTo>
                    <a:cubicBezTo>
                      <a:pt x="19780" y="36620"/>
                      <a:pt x="19743" y="36620"/>
                      <a:pt x="19743" y="36657"/>
                    </a:cubicBezTo>
                    <a:cubicBezTo>
                      <a:pt x="19743" y="36693"/>
                      <a:pt x="19743" y="36804"/>
                      <a:pt x="19780" y="36841"/>
                    </a:cubicBezTo>
                    <a:cubicBezTo>
                      <a:pt x="19780" y="36989"/>
                      <a:pt x="19780" y="37137"/>
                      <a:pt x="19854" y="37211"/>
                    </a:cubicBezTo>
                    <a:lnTo>
                      <a:pt x="19189" y="37359"/>
                    </a:lnTo>
                    <a:cubicBezTo>
                      <a:pt x="19189" y="37137"/>
                      <a:pt x="19115" y="36841"/>
                      <a:pt x="19115" y="36620"/>
                    </a:cubicBezTo>
                    <a:cubicBezTo>
                      <a:pt x="19115" y="36583"/>
                      <a:pt x="19115" y="36583"/>
                      <a:pt x="19078" y="36583"/>
                    </a:cubicBezTo>
                    <a:cubicBezTo>
                      <a:pt x="19410" y="36546"/>
                      <a:pt x="19780" y="36435"/>
                      <a:pt x="20113" y="36398"/>
                    </a:cubicBezTo>
                    <a:cubicBezTo>
                      <a:pt x="20667" y="36287"/>
                      <a:pt x="21222" y="36361"/>
                      <a:pt x="21776" y="36250"/>
                    </a:cubicBezTo>
                    <a:cubicBezTo>
                      <a:pt x="21813" y="36250"/>
                      <a:pt x="21850" y="36176"/>
                      <a:pt x="21776" y="36176"/>
                    </a:cubicBezTo>
                    <a:cubicBezTo>
                      <a:pt x="21608" y="36142"/>
                      <a:pt x="21429" y="36129"/>
                      <a:pt x="21246" y="36129"/>
                    </a:cubicBezTo>
                    <a:cubicBezTo>
                      <a:pt x="20828" y="36129"/>
                      <a:pt x="20388" y="36198"/>
                      <a:pt x="20002" y="36250"/>
                    </a:cubicBezTo>
                    <a:cubicBezTo>
                      <a:pt x="19299" y="36324"/>
                      <a:pt x="18560" y="36472"/>
                      <a:pt x="17895" y="36730"/>
                    </a:cubicBezTo>
                    <a:cubicBezTo>
                      <a:pt x="17377" y="36915"/>
                      <a:pt x="16638" y="37174"/>
                      <a:pt x="16083" y="37581"/>
                    </a:cubicBezTo>
                    <a:lnTo>
                      <a:pt x="16046" y="37581"/>
                    </a:lnTo>
                    <a:cubicBezTo>
                      <a:pt x="15676" y="37914"/>
                      <a:pt x="15381" y="38283"/>
                      <a:pt x="15344" y="38764"/>
                    </a:cubicBezTo>
                    <a:cubicBezTo>
                      <a:pt x="15233" y="38727"/>
                      <a:pt x="15114" y="38715"/>
                      <a:pt x="14992" y="38715"/>
                    </a:cubicBezTo>
                    <a:cubicBezTo>
                      <a:pt x="14748" y="38715"/>
                      <a:pt x="14493" y="38764"/>
                      <a:pt x="14271" y="38764"/>
                    </a:cubicBezTo>
                    <a:cubicBezTo>
                      <a:pt x="14087" y="38764"/>
                      <a:pt x="13902" y="38764"/>
                      <a:pt x="13717" y="38801"/>
                    </a:cubicBezTo>
                    <a:lnTo>
                      <a:pt x="13643" y="38801"/>
                    </a:lnTo>
                    <a:cubicBezTo>
                      <a:pt x="13384" y="38801"/>
                      <a:pt x="13125" y="38801"/>
                      <a:pt x="12903" y="38838"/>
                    </a:cubicBezTo>
                    <a:cubicBezTo>
                      <a:pt x="12423" y="38838"/>
                      <a:pt x="11905" y="38838"/>
                      <a:pt x="11462" y="38801"/>
                    </a:cubicBezTo>
                    <a:cubicBezTo>
                      <a:pt x="11166" y="38764"/>
                      <a:pt x="10870" y="38690"/>
                      <a:pt x="10574" y="38653"/>
                    </a:cubicBezTo>
                    <a:lnTo>
                      <a:pt x="10574" y="38801"/>
                    </a:lnTo>
                    <a:lnTo>
                      <a:pt x="10574" y="38838"/>
                    </a:lnTo>
                    <a:lnTo>
                      <a:pt x="10574" y="38986"/>
                    </a:lnTo>
                    <a:cubicBezTo>
                      <a:pt x="10574" y="39097"/>
                      <a:pt x="10611" y="39207"/>
                      <a:pt x="10611" y="39355"/>
                    </a:cubicBezTo>
                    <a:lnTo>
                      <a:pt x="10611" y="39392"/>
                    </a:lnTo>
                    <a:lnTo>
                      <a:pt x="10611" y="39429"/>
                    </a:lnTo>
                    <a:lnTo>
                      <a:pt x="10611" y="39466"/>
                    </a:lnTo>
                    <a:cubicBezTo>
                      <a:pt x="10611" y="39540"/>
                      <a:pt x="10685" y="39577"/>
                      <a:pt x="10722" y="39577"/>
                    </a:cubicBezTo>
                    <a:cubicBezTo>
                      <a:pt x="10685" y="39577"/>
                      <a:pt x="10611" y="39651"/>
                      <a:pt x="10722" y="39725"/>
                    </a:cubicBezTo>
                    <a:cubicBezTo>
                      <a:pt x="10775" y="39733"/>
                      <a:pt x="10829" y="39740"/>
                      <a:pt x="10884" y="39746"/>
                    </a:cubicBezTo>
                    <a:lnTo>
                      <a:pt x="10884" y="39746"/>
                    </a:lnTo>
                    <a:cubicBezTo>
                      <a:pt x="10882" y="39739"/>
                      <a:pt x="10877" y="39732"/>
                      <a:pt x="10870" y="39725"/>
                    </a:cubicBezTo>
                    <a:cubicBezTo>
                      <a:pt x="10870" y="39688"/>
                      <a:pt x="10796" y="39577"/>
                      <a:pt x="10796" y="39540"/>
                    </a:cubicBezTo>
                    <a:lnTo>
                      <a:pt x="10796" y="39318"/>
                    </a:lnTo>
                    <a:lnTo>
                      <a:pt x="10796" y="39060"/>
                    </a:lnTo>
                    <a:cubicBezTo>
                      <a:pt x="10796" y="39023"/>
                      <a:pt x="10759" y="38986"/>
                      <a:pt x="10722" y="38986"/>
                    </a:cubicBezTo>
                    <a:lnTo>
                      <a:pt x="10685" y="38986"/>
                    </a:lnTo>
                    <a:lnTo>
                      <a:pt x="10685" y="38875"/>
                    </a:lnTo>
                    <a:cubicBezTo>
                      <a:pt x="10759" y="38949"/>
                      <a:pt x="10796" y="38986"/>
                      <a:pt x="10907" y="38986"/>
                    </a:cubicBezTo>
                    <a:cubicBezTo>
                      <a:pt x="10872" y="39266"/>
                      <a:pt x="10903" y="39546"/>
                      <a:pt x="11032" y="39763"/>
                    </a:cubicBezTo>
                    <a:lnTo>
                      <a:pt x="11032" y="39763"/>
                    </a:lnTo>
                    <a:cubicBezTo>
                      <a:pt x="11054" y="39765"/>
                      <a:pt x="11076" y="39767"/>
                      <a:pt x="11098" y="39769"/>
                    </a:cubicBezTo>
                    <a:lnTo>
                      <a:pt x="11098" y="39769"/>
                    </a:lnTo>
                    <a:cubicBezTo>
                      <a:pt x="11104" y="39527"/>
                      <a:pt x="10978" y="39263"/>
                      <a:pt x="10944" y="39060"/>
                    </a:cubicBezTo>
                    <a:cubicBezTo>
                      <a:pt x="10993" y="39047"/>
                      <a:pt x="11034" y="39043"/>
                      <a:pt x="11071" y="39043"/>
                    </a:cubicBezTo>
                    <a:cubicBezTo>
                      <a:pt x="11145" y="39043"/>
                      <a:pt x="11203" y="39060"/>
                      <a:pt x="11277" y="39060"/>
                    </a:cubicBezTo>
                    <a:cubicBezTo>
                      <a:pt x="11243" y="39264"/>
                      <a:pt x="11177" y="39563"/>
                      <a:pt x="11254" y="39782"/>
                    </a:cubicBezTo>
                    <a:lnTo>
                      <a:pt x="11254" y="39782"/>
                    </a:lnTo>
                    <a:cubicBezTo>
                      <a:pt x="11202" y="39778"/>
                      <a:pt x="11149" y="39774"/>
                      <a:pt x="11098" y="39769"/>
                    </a:cubicBezTo>
                    <a:lnTo>
                      <a:pt x="11098" y="39769"/>
                    </a:lnTo>
                    <a:cubicBezTo>
                      <a:pt x="11097" y="39792"/>
                      <a:pt x="11095" y="39814"/>
                      <a:pt x="11092" y="39836"/>
                    </a:cubicBezTo>
                    <a:lnTo>
                      <a:pt x="11277" y="39836"/>
                    </a:lnTo>
                    <a:cubicBezTo>
                      <a:pt x="11268" y="39819"/>
                      <a:pt x="11260" y="39800"/>
                      <a:pt x="11254" y="39782"/>
                    </a:cubicBezTo>
                    <a:lnTo>
                      <a:pt x="11254" y="39782"/>
                    </a:lnTo>
                    <a:cubicBezTo>
                      <a:pt x="11323" y="39787"/>
                      <a:pt x="11392" y="39791"/>
                      <a:pt x="11462" y="39794"/>
                    </a:cubicBezTo>
                    <a:lnTo>
                      <a:pt x="11462" y="39794"/>
                    </a:lnTo>
                    <a:cubicBezTo>
                      <a:pt x="11462" y="39720"/>
                      <a:pt x="11461" y="39612"/>
                      <a:pt x="11425" y="39540"/>
                    </a:cubicBezTo>
                    <a:cubicBezTo>
                      <a:pt x="11425" y="39392"/>
                      <a:pt x="11425" y="39244"/>
                      <a:pt x="11351" y="39060"/>
                    </a:cubicBezTo>
                    <a:lnTo>
                      <a:pt x="11351" y="39023"/>
                    </a:lnTo>
                    <a:cubicBezTo>
                      <a:pt x="11475" y="39064"/>
                      <a:pt x="11604" y="39095"/>
                      <a:pt x="11737" y="39116"/>
                    </a:cubicBezTo>
                    <a:lnTo>
                      <a:pt x="11737" y="39116"/>
                    </a:lnTo>
                    <a:cubicBezTo>
                      <a:pt x="11710" y="39126"/>
                      <a:pt x="11683" y="39153"/>
                      <a:pt x="11683" y="39171"/>
                    </a:cubicBezTo>
                    <a:cubicBezTo>
                      <a:pt x="11683" y="39392"/>
                      <a:pt x="11646" y="39614"/>
                      <a:pt x="11720" y="39799"/>
                    </a:cubicBezTo>
                    <a:lnTo>
                      <a:pt x="11624" y="39799"/>
                    </a:lnTo>
                    <a:cubicBezTo>
                      <a:pt x="11677" y="39800"/>
                      <a:pt x="11730" y="39801"/>
                      <a:pt x="11784" y="39801"/>
                    </a:cubicBezTo>
                    <a:cubicBezTo>
                      <a:pt x="11837" y="39801"/>
                      <a:pt x="11889" y="39800"/>
                      <a:pt x="11942" y="39799"/>
                    </a:cubicBezTo>
                    <a:lnTo>
                      <a:pt x="11831" y="39799"/>
                    </a:lnTo>
                    <a:cubicBezTo>
                      <a:pt x="11831" y="39577"/>
                      <a:pt x="11794" y="39355"/>
                      <a:pt x="11794" y="39171"/>
                    </a:cubicBezTo>
                    <a:cubicBezTo>
                      <a:pt x="11794" y="39147"/>
                      <a:pt x="11789" y="39131"/>
                      <a:pt x="11781" y="39122"/>
                    </a:cubicBezTo>
                    <a:lnTo>
                      <a:pt x="11781" y="39122"/>
                    </a:lnTo>
                    <a:cubicBezTo>
                      <a:pt x="11901" y="39139"/>
                      <a:pt x="12023" y="39147"/>
                      <a:pt x="12146" y="39147"/>
                    </a:cubicBezTo>
                    <a:cubicBezTo>
                      <a:pt x="12238" y="39147"/>
                      <a:pt x="12330" y="39143"/>
                      <a:pt x="12423" y="39134"/>
                    </a:cubicBezTo>
                    <a:lnTo>
                      <a:pt x="12423" y="39134"/>
                    </a:lnTo>
                    <a:cubicBezTo>
                      <a:pt x="12423" y="39134"/>
                      <a:pt x="12423" y="39134"/>
                      <a:pt x="12423" y="39134"/>
                    </a:cubicBezTo>
                    <a:lnTo>
                      <a:pt x="12423" y="39134"/>
                    </a:lnTo>
                    <a:cubicBezTo>
                      <a:pt x="12404" y="39152"/>
                      <a:pt x="12404" y="39161"/>
                      <a:pt x="12409" y="39161"/>
                    </a:cubicBezTo>
                    <a:cubicBezTo>
                      <a:pt x="12412" y="39161"/>
                      <a:pt x="12417" y="39157"/>
                      <a:pt x="12420" y="39149"/>
                    </a:cubicBezTo>
                    <a:lnTo>
                      <a:pt x="12420" y="39149"/>
                    </a:lnTo>
                    <a:cubicBezTo>
                      <a:pt x="12386" y="39358"/>
                      <a:pt x="12352" y="39566"/>
                      <a:pt x="12382" y="39775"/>
                    </a:cubicBezTo>
                    <a:lnTo>
                      <a:pt x="12382" y="39775"/>
                    </a:lnTo>
                    <a:cubicBezTo>
                      <a:pt x="12433" y="39770"/>
                      <a:pt x="12484" y="39765"/>
                      <a:pt x="12534" y="39760"/>
                    </a:cubicBezTo>
                    <a:lnTo>
                      <a:pt x="12534" y="39760"/>
                    </a:lnTo>
                    <a:cubicBezTo>
                      <a:pt x="12534" y="39760"/>
                      <a:pt x="12534" y="39761"/>
                      <a:pt x="12534" y="39762"/>
                    </a:cubicBezTo>
                    <a:lnTo>
                      <a:pt x="12571" y="39762"/>
                    </a:lnTo>
                    <a:cubicBezTo>
                      <a:pt x="12565" y="39762"/>
                      <a:pt x="12560" y="39760"/>
                      <a:pt x="12556" y="39757"/>
                    </a:cubicBezTo>
                    <a:lnTo>
                      <a:pt x="12556" y="39757"/>
                    </a:lnTo>
                    <a:cubicBezTo>
                      <a:pt x="12549" y="39758"/>
                      <a:pt x="12542" y="39759"/>
                      <a:pt x="12534" y="39760"/>
                    </a:cubicBezTo>
                    <a:lnTo>
                      <a:pt x="12534" y="39760"/>
                    </a:lnTo>
                    <a:cubicBezTo>
                      <a:pt x="12570" y="39576"/>
                      <a:pt x="12534" y="39357"/>
                      <a:pt x="12534" y="39101"/>
                    </a:cubicBezTo>
                    <a:lnTo>
                      <a:pt x="12534" y="39101"/>
                    </a:lnTo>
                    <a:cubicBezTo>
                      <a:pt x="12610" y="39134"/>
                      <a:pt x="12680" y="39134"/>
                      <a:pt x="12793" y="39134"/>
                    </a:cubicBezTo>
                    <a:lnTo>
                      <a:pt x="13014" y="39134"/>
                    </a:lnTo>
                    <a:cubicBezTo>
                      <a:pt x="13014" y="39308"/>
                      <a:pt x="13014" y="39516"/>
                      <a:pt x="13108" y="39664"/>
                    </a:cubicBezTo>
                    <a:lnTo>
                      <a:pt x="13108" y="39664"/>
                    </a:lnTo>
                    <a:cubicBezTo>
                      <a:pt x="13126" y="39660"/>
                      <a:pt x="13144" y="39655"/>
                      <a:pt x="13162" y="39651"/>
                    </a:cubicBezTo>
                    <a:lnTo>
                      <a:pt x="13162" y="39651"/>
                    </a:lnTo>
                    <a:cubicBezTo>
                      <a:pt x="13162" y="39664"/>
                      <a:pt x="13162" y="39676"/>
                      <a:pt x="13162" y="39688"/>
                    </a:cubicBezTo>
                    <a:cubicBezTo>
                      <a:pt x="13162" y="39688"/>
                      <a:pt x="13146" y="39705"/>
                      <a:pt x="13135" y="39705"/>
                    </a:cubicBezTo>
                    <a:cubicBezTo>
                      <a:pt x="13129" y="39705"/>
                      <a:pt x="13125" y="39700"/>
                      <a:pt x="13125" y="39688"/>
                    </a:cubicBezTo>
                    <a:cubicBezTo>
                      <a:pt x="13119" y="39680"/>
                      <a:pt x="13114" y="39672"/>
                      <a:pt x="13108" y="39664"/>
                    </a:cubicBezTo>
                    <a:lnTo>
                      <a:pt x="13108" y="39664"/>
                    </a:lnTo>
                    <a:cubicBezTo>
                      <a:pt x="12997" y="39689"/>
                      <a:pt x="12884" y="39710"/>
                      <a:pt x="12769" y="39728"/>
                    </a:cubicBezTo>
                    <a:lnTo>
                      <a:pt x="12769" y="39728"/>
                    </a:lnTo>
                    <a:cubicBezTo>
                      <a:pt x="12765" y="39740"/>
                      <a:pt x="12761" y="39751"/>
                      <a:pt x="12756" y="39762"/>
                    </a:cubicBezTo>
                    <a:lnTo>
                      <a:pt x="14087" y="39762"/>
                    </a:lnTo>
                    <a:cubicBezTo>
                      <a:pt x="14050" y="39762"/>
                      <a:pt x="14050" y="39725"/>
                      <a:pt x="14050" y="39725"/>
                    </a:cubicBezTo>
                    <a:cubicBezTo>
                      <a:pt x="14048" y="39721"/>
                      <a:pt x="14046" y="39716"/>
                      <a:pt x="14045" y="39712"/>
                    </a:cubicBezTo>
                    <a:lnTo>
                      <a:pt x="14045" y="39712"/>
                    </a:lnTo>
                    <a:cubicBezTo>
                      <a:pt x="13987" y="39714"/>
                      <a:pt x="13930" y="39716"/>
                      <a:pt x="13873" y="39716"/>
                    </a:cubicBezTo>
                    <a:cubicBezTo>
                      <a:pt x="13847" y="39716"/>
                      <a:pt x="13821" y="39715"/>
                      <a:pt x="13795" y="39715"/>
                    </a:cubicBezTo>
                    <a:lnTo>
                      <a:pt x="13795" y="39715"/>
                    </a:lnTo>
                    <a:cubicBezTo>
                      <a:pt x="13793" y="39718"/>
                      <a:pt x="13792" y="39722"/>
                      <a:pt x="13791" y="39725"/>
                    </a:cubicBezTo>
                    <a:cubicBezTo>
                      <a:pt x="13791" y="39744"/>
                      <a:pt x="13782" y="39753"/>
                      <a:pt x="13772" y="39753"/>
                    </a:cubicBezTo>
                    <a:cubicBezTo>
                      <a:pt x="13763" y="39753"/>
                      <a:pt x="13754" y="39744"/>
                      <a:pt x="13754" y="39725"/>
                    </a:cubicBezTo>
                    <a:cubicBezTo>
                      <a:pt x="13752" y="39721"/>
                      <a:pt x="13751" y="39718"/>
                      <a:pt x="13749" y="39714"/>
                    </a:cubicBezTo>
                    <a:lnTo>
                      <a:pt x="13749" y="39714"/>
                    </a:lnTo>
                    <a:cubicBezTo>
                      <a:pt x="13552" y="39708"/>
                      <a:pt x="13355" y="39687"/>
                      <a:pt x="13162" y="39651"/>
                    </a:cubicBezTo>
                    <a:cubicBezTo>
                      <a:pt x="13162" y="39651"/>
                      <a:pt x="13162" y="39651"/>
                      <a:pt x="13162" y="39651"/>
                    </a:cubicBezTo>
                    <a:lnTo>
                      <a:pt x="13162" y="39651"/>
                    </a:lnTo>
                    <a:cubicBezTo>
                      <a:pt x="13162" y="39546"/>
                      <a:pt x="13158" y="39421"/>
                      <a:pt x="13125" y="39355"/>
                    </a:cubicBezTo>
                    <a:lnTo>
                      <a:pt x="13125" y="39134"/>
                    </a:lnTo>
                    <a:lnTo>
                      <a:pt x="13347" y="39134"/>
                    </a:lnTo>
                    <a:cubicBezTo>
                      <a:pt x="13347" y="39318"/>
                      <a:pt x="13310" y="39503"/>
                      <a:pt x="13384" y="39614"/>
                    </a:cubicBezTo>
                    <a:cubicBezTo>
                      <a:pt x="13384" y="39651"/>
                      <a:pt x="13403" y="39670"/>
                      <a:pt x="13421" y="39670"/>
                    </a:cubicBezTo>
                    <a:cubicBezTo>
                      <a:pt x="13440" y="39670"/>
                      <a:pt x="13458" y="39651"/>
                      <a:pt x="13458" y="39614"/>
                    </a:cubicBezTo>
                    <a:cubicBezTo>
                      <a:pt x="13495" y="39503"/>
                      <a:pt x="13495" y="39318"/>
                      <a:pt x="13495" y="39134"/>
                    </a:cubicBezTo>
                    <a:lnTo>
                      <a:pt x="13717" y="39134"/>
                    </a:lnTo>
                    <a:cubicBezTo>
                      <a:pt x="13717" y="39315"/>
                      <a:pt x="13681" y="39531"/>
                      <a:pt x="13749" y="39714"/>
                    </a:cubicBezTo>
                    <a:lnTo>
                      <a:pt x="13749" y="39714"/>
                    </a:lnTo>
                    <a:cubicBezTo>
                      <a:pt x="13765" y="39714"/>
                      <a:pt x="13780" y="39715"/>
                      <a:pt x="13795" y="39715"/>
                    </a:cubicBezTo>
                    <a:lnTo>
                      <a:pt x="13795" y="39715"/>
                    </a:lnTo>
                    <a:cubicBezTo>
                      <a:pt x="13865" y="39533"/>
                      <a:pt x="13865" y="39351"/>
                      <a:pt x="13865" y="39134"/>
                    </a:cubicBezTo>
                    <a:lnTo>
                      <a:pt x="14050" y="39134"/>
                    </a:lnTo>
                    <a:cubicBezTo>
                      <a:pt x="14050" y="39314"/>
                      <a:pt x="13979" y="39530"/>
                      <a:pt x="14045" y="39712"/>
                    </a:cubicBezTo>
                    <a:lnTo>
                      <a:pt x="14045" y="39712"/>
                    </a:lnTo>
                    <a:cubicBezTo>
                      <a:pt x="14074" y="39711"/>
                      <a:pt x="14104" y="39709"/>
                      <a:pt x="14134" y="39707"/>
                    </a:cubicBezTo>
                    <a:lnTo>
                      <a:pt x="14134" y="39707"/>
                    </a:lnTo>
                    <a:cubicBezTo>
                      <a:pt x="14232" y="39524"/>
                      <a:pt x="14195" y="39276"/>
                      <a:pt x="14124" y="39097"/>
                    </a:cubicBezTo>
                    <a:lnTo>
                      <a:pt x="14604" y="39097"/>
                    </a:lnTo>
                    <a:cubicBezTo>
                      <a:pt x="14604" y="39281"/>
                      <a:pt x="14567" y="39503"/>
                      <a:pt x="14604" y="39651"/>
                    </a:cubicBezTo>
                    <a:lnTo>
                      <a:pt x="14604" y="39651"/>
                    </a:lnTo>
                    <a:cubicBezTo>
                      <a:pt x="14666" y="39640"/>
                      <a:pt x="14726" y="39628"/>
                      <a:pt x="14786" y="39614"/>
                    </a:cubicBezTo>
                    <a:lnTo>
                      <a:pt x="14752" y="39614"/>
                    </a:lnTo>
                    <a:lnTo>
                      <a:pt x="14752" y="39060"/>
                    </a:lnTo>
                    <a:lnTo>
                      <a:pt x="14826" y="39060"/>
                    </a:lnTo>
                    <a:cubicBezTo>
                      <a:pt x="14826" y="39242"/>
                      <a:pt x="14790" y="39424"/>
                      <a:pt x="14824" y="39605"/>
                    </a:cubicBezTo>
                    <a:lnTo>
                      <a:pt x="14824" y="39605"/>
                    </a:lnTo>
                    <a:cubicBezTo>
                      <a:pt x="14862" y="39597"/>
                      <a:pt x="14900" y="39587"/>
                      <a:pt x="14937" y="39577"/>
                    </a:cubicBezTo>
                    <a:cubicBezTo>
                      <a:pt x="14937" y="39590"/>
                      <a:pt x="14941" y="39594"/>
                      <a:pt x="14946" y="39594"/>
                    </a:cubicBezTo>
                    <a:cubicBezTo>
                      <a:pt x="14957" y="39594"/>
                      <a:pt x="14974" y="39577"/>
                      <a:pt x="14974" y="39577"/>
                    </a:cubicBezTo>
                    <a:cubicBezTo>
                      <a:pt x="15011" y="39577"/>
                      <a:pt x="15122" y="39540"/>
                      <a:pt x="15159" y="39540"/>
                    </a:cubicBezTo>
                    <a:cubicBezTo>
                      <a:pt x="15169" y="39550"/>
                      <a:pt x="15179" y="39555"/>
                      <a:pt x="15189" y="39555"/>
                    </a:cubicBezTo>
                    <a:cubicBezTo>
                      <a:pt x="15218" y="39555"/>
                      <a:pt x="15252" y="39520"/>
                      <a:pt x="15307" y="39466"/>
                    </a:cubicBezTo>
                    <a:cubicBezTo>
                      <a:pt x="15344" y="39466"/>
                      <a:pt x="15344" y="39466"/>
                      <a:pt x="15381" y="39429"/>
                    </a:cubicBezTo>
                    <a:cubicBezTo>
                      <a:pt x="15491" y="39392"/>
                      <a:pt x="15491" y="39281"/>
                      <a:pt x="15381" y="39244"/>
                    </a:cubicBezTo>
                    <a:lnTo>
                      <a:pt x="15344" y="39207"/>
                    </a:lnTo>
                    <a:cubicBezTo>
                      <a:pt x="15344" y="39097"/>
                      <a:pt x="15307" y="38986"/>
                      <a:pt x="15307" y="38875"/>
                    </a:cubicBezTo>
                    <a:cubicBezTo>
                      <a:pt x="15287" y="38855"/>
                      <a:pt x="15264" y="38840"/>
                      <a:pt x="15241" y="38832"/>
                    </a:cubicBezTo>
                    <a:lnTo>
                      <a:pt x="15241" y="38832"/>
                    </a:lnTo>
                    <a:cubicBezTo>
                      <a:pt x="15325" y="38827"/>
                      <a:pt x="15408" y="38817"/>
                      <a:pt x="15491" y="38801"/>
                    </a:cubicBezTo>
                    <a:lnTo>
                      <a:pt x="15491" y="38875"/>
                    </a:lnTo>
                    <a:cubicBezTo>
                      <a:pt x="15491" y="38893"/>
                      <a:pt x="15501" y="38902"/>
                      <a:pt x="15515" y="38902"/>
                    </a:cubicBezTo>
                    <a:cubicBezTo>
                      <a:pt x="15528" y="38902"/>
                      <a:pt x="15547" y="38893"/>
                      <a:pt x="15565" y="38875"/>
                    </a:cubicBezTo>
                    <a:cubicBezTo>
                      <a:pt x="15713" y="38468"/>
                      <a:pt x="15898" y="38098"/>
                      <a:pt x="16157" y="37803"/>
                    </a:cubicBezTo>
                    <a:cubicBezTo>
                      <a:pt x="16157" y="38098"/>
                      <a:pt x="16231" y="38320"/>
                      <a:pt x="16268" y="38616"/>
                    </a:cubicBezTo>
                    <a:cubicBezTo>
                      <a:pt x="16268" y="38634"/>
                      <a:pt x="16277" y="38644"/>
                      <a:pt x="16286" y="38644"/>
                    </a:cubicBezTo>
                    <a:cubicBezTo>
                      <a:pt x="16296" y="38644"/>
                      <a:pt x="16305" y="38634"/>
                      <a:pt x="16305" y="38616"/>
                    </a:cubicBezTo>
                    <a:cubicBezTo>
                      <a:pt x="16342" y="38283"/>
                      <a:pt x="16305" y="37987"/>
                      <a:pt x="16268" y="37692"/>
                    </a:cubicBezTo>
                    <a:lnTo>
                      <a:pt x="16416" y="37544"/>
                    </a:lnTo>
                    <a:cubicBezTo>
                      <a:pt x="16416" y="37544"/>
                      <a:pt x="16453" y="37544"/>
                      <a:pt x="16453" y="37507"/>
                    </a:cubicBezTo>
                    <a:lnTo>
                      <a:pt x="16453" y="37507"/>
                    </a:lnTo>
                    <a:cubicBezTo>
                      <a:pt x="16453" y="37766"/>
                      <a:pt x="16416" y="38061"/>
                      <a:pt x="16490" y="38283"/>
                    </a:cubicBezTo>
                    <a:cubicBezTo>
                      <a:pt x="16490" y="38302"/>
                      <a:pt x="16499" y="38311"/>
                      <a:pt x="16517" y="38311"/>
                    </a:cubicBezTo>
                    <a:cubicBezTo>
                      <a:pt x="16536" y="38311"/>
                      <a:pt x="16564" y="38302"/>
                      <a:pt x="16601" y="38283"/>
                    </a:cubicBezTo>
                    <a:cubicBezTo>
                      <a:pt x="16638" y="38061"/>
                      <a:pt x="16638" y="37729"/>
                      <a:pt x="16638" y="37507"/>
                    </a:cubicBezTo>
                    <a:cubicBezTo>
                      <a:pt x="16638" y="37433"/>
                      <a:pt x="16638" y="37433"/>
                      <a:pt x="16601" y="37433"/>
                    </a:cubicBezTo>
                    <a:lnTo>
                      <a:pt x="16859" y="37322"/>
                    </a:lnTo>
                    <a:lnTo>
                      <a:pt x="16859" y="37766"/>
                    </a:lnTo>
                    <a:cubicBezTo>
                      <a:pt x="16859" y="37914"/>
                      <a:pt x="16859" y="38061"/>
                      <a:pt x="16896" y="38172"/>
                    </a:cubicBezTo>
                    <a:cubicBezTo>
                      <a:pt x="16896" y="38209"/>
                      <a:pt x="16915" y="38228"/>
                      <a:pt x="16938" y="38228"/>
                    </a:cubicBezTo>
                    <a:cubicBezTo>
                      <a:pt x="16961" y="38228"/>
                      <a:pt x="16989" y="38209"/>
                      <a:pt x="17007" y="38172"/>
                    </a:cubicBezTo>
                    <a:cubicBezTo>
                      <a:pt x="17044" y="38098"/>
                      <a:pt x="17044" y="37950"/>
                      <a:pt x="17044" y="37803"/>
                    </a:cubicBezTo>
                    <a:lnTo>
                      <a:pt x="17044" y="37322"/>
                    </a:lnTo>
                    <a:cubicBezTo>
                      <a:pt x="17044" y="37248"/>
                      <a:pt x="17044" y="37248"/>
                      <a:pt x="17007" y="37248"/>
                    </a:cubicBezTo>
                    <a:lnTo>
                      <a:pt x="17266" y="37137"/>
                    </a:lnTo>
                    <a:lnTo>
                      <a:pt x="17266" y="37174"/>
                    </a:lnTo>
                    <a:cubicBezTo>
                      <a:pt x="17266" y="37433"/>
                      <a:pt x="17229" y="37766"/>
                      <a:pt x="17377" y="38061"/>
                    </a:cubicBezTo>
                    <a:cubicBezTo>
                      <a:pt x="16859" y="38283"/>
                      <a:pt x="16416" y="38616"/>
                      <a:pt x="15972" y="38986"/>
                    </a:cubicBezTo>
                    <a:cubicBezTo>
                      <a:pt x="16046" y="38690"/>
                      <a:pt x="15972" y="38468"/>
                      <a:pt x="15972" y="38172"/>
                    </a:cubicBezTo>
                    <a:cubicBezTo>
                      <a:pt x="15972" y="38154"/>
                      <a:pt x="15963" y="38145"/>
                      <a:pt x="15954" y="38145"/>
                    </a:cubicBezTo>
                    <a:cubicBezTo>
                      <a:pt x="15944" y="38145"/>
                      <a:pt x="15935" y="38154"/>
                      <a:pt x="15935" y="38172"/>
                    </a:cubicBezTo>
                    <a:cubicBezTo>
                      <a:pt x="15935" y="38468"/>
                      <a:pt x="15898" y="38727"/>
                      <a:pt x="15935" y="39023"/>
                    </a:cubicBezTo>
                    <a:cubicBezTo>
                      <a:pt x="15787" y="39171"/>
                      <a:pt x="15676" y="39281"/>
                      <a:pt x="15565" y="39429"/>
                    </a:cubicBezTo>
                    <a:cubicBezTo>
                      <a:pt x="15565" y="39455"/>
                      <a:pt x="15565" y="39498"/>
                      <a:pt x="15578" y="39498"/>
                    </a:cubicBezTo>
                    <a:cubicBezTo>
                      <a:pt x="15583" y="39498"/>
                      <a:pt x="15591" y="39489"/>
                      <a:pt x="15602" y="39466"/>
                    </a:cubicBezTo>
                    <a:cubicBezTo>
                      <a:pt x="16046" y="39207"/>
                      <a:pt x="16416" y="38838"/>
                      <a:pt x="16822" y="38542"/>
                    </a:cubicBezTo>
                    <a:cubicBezTo>
                      <a:pt x="17012" y="38416"/>
                      <a:pt x="17208" y="38296"/>
                      <a:pt x="17414" y="38186"/>
                    </a:cubicBezTo>
                    <a:lnTo>
                      <a:pt x="17414" y="38186"/>
                    </a:lnTo>
                    <a:cubicBezTo>
                      <a:pt x="17412" y="37900"/>
                      <a:pt x="17377" y="37647"/>
                      <a:pt x="17377" y="37359"/>
                    </a:cubicBezTo>
                    <a:cubicBezTo>
                      <a:pt x="17377" y="37322"/>
                      <a:pt x="17340" y="37322"/>
                      <a:pt x="17340" y="37322"/>
                    </a:cubicBezTo>
                    <a:cubicBezTo>
                      <a:pt x="17414" y="37285"/>
                      <a:pt x="17525" y="37211"/>
                      <a:pt x="17636" y="37174"/>
                    </a:cubicBezTo>
                    <a:lnTo>
                      <a:pt x="17636" y="37174"/>
                    </a:lnTo>
                    <a:cubicBezTo>
                      <a:pt x="17636" y="37423"/>
                      <a:pt x="17601" y="37741"/>
                      <a:pt x="17731" y="38028"/>
                    </a:cubicBezTo>
                    <a:lnTo>
                      <a:pt x="17731" y="38028"/>
                    </a:lnTo>
                    <a:cubicBezTo>
                      <a:pt x="17748" y="38020"/>
                      <a:pt x="17766" y="38013"/>
                      <a:pt x="17783" y="38005"/>
                    </a:cubicBezTo>
                    <a:lnTo>
                      <a:pt x="17783" y="38005"/>
                    </a:lnTo>
                    <a:cubicBezTo>
                      <a:pt x="17779" y="37724"/>
                      <a:pt x="17747" y="37416"/>
                      <a:pt x="17747" y="37174"/>
                    </a:cubicBezTo>
                    <a:cubicBezTo>
                      <a:pt x="17932" y="37100"/>
                      <a:pt x="18079" y="37026"/>
                      <a:pt x="18264" y="36989"/>
                    </a:cubicBezTo>
                    <a:cubicBezTo>
                      <a:pt x="18523" y="36915"/>
                      <a:pt x="18782" y="36841"/>
                      <a:pt x="19078" y="36767"/>
                    </a:cubicBezTo>
                    <a:lnTo>
                      <a:pt x="19078" y="36804"/>
                    </a:lnTo>
                    <a:cubicBezTo>
                      <a:pt x="19078" y="37021"/>
                      <a:pt x="19042" y="37343"/>
                      <a:pt x="19109" y="37564"/>
                    </a:cubicBezTo>
                    <a:lnTo>
                      <a:pt x="19109" y="37564"/>
                    </a:lnTo>
                    <a:cubicBezTo>
                      <a:pt x="19136" y="37557"/>
                      <a:pt x="19162" y="37550"/>
                      <a:pt x="19189" y="37544"/>
                    </a:cubicBezTo>
                    <a:cubicBezTo>
                      <a:pt x="19189" y="37556"/>
                      <a:pt x="19197" y="37560"/>
                      <a:pt x="19208" y="37560"/>
                    </a:cubicBezTo>
                    <a:cubicBezTo>
                      <a:pt x="19230" y="37560"/>
                      <a:pt x="19262" y="37544"/>
                      <a:pt x="19262" y="37544"/>
                    </a:cubicBezTo>
                    <a:cubicBezTo>
                      <a:pt x="19844" y="37421"/>
                      <a:pt x="20426" y="37350"/>
                      <a:pt x="20987" y="37350"/>
                    </a:cubicBezTo>
                    <a:cubicBezTo>
                      <a:pt x="21103" y="37350"/>
                      <a:pt x="21219" y="37353"/>
                      <a:pt x="21333" y="37359"/>
                    </a:cubicBezTo>
                    <a:cubicBezTo>
                      <a:pt x="23477" y="37396"/>
                      <a:pt x="25510" y="38135"/>
                      <a:pt x="27322" y="39207"/>
                    </a:cubicBezTo>
                    <a:cubicBezTo>
                      <a:pt x="27322" y="39355"/>
                      <a:pt x="27359" y="39466"/>
                      <a:pt x="27396" y="39577"/>
                    </a:cubicBezTo>
                    <a:cubicBezTo>
                      <a:pt x="27414" y="39614"/>
                      <a:pt x="27451" y="39633"/>
                      <a:pt x="27488" y="39633"/>
                    </a:cubicBezTo>
                    <a:cubicBezTo>
                      <a:pt x="27525" y="39633"/>
                      <a:pt x="27562" y="39614"/>
                      <a:pt x="27581" y="39577"/>
                    </a:cubicBezTo>
                    <a:lnTo>
                      <a:pt x="27581" y="39651"/>
                    </a:lnTo>
                    <a:cubicBezTo>
                      <a:pt x="27581" y="39725"/>
                      <a:pt x="27618" y="39762"/>
                      <a:pt x="27692" y="39762"/>
                    </a:cubicBezTo>
                    <a:lnTo>
                      <a:pt x="28061" y="39762"/>
                    </a:lnTo>
                    <a:lnTo>
                      <a:pt x="28098" y="39799"/>
                    </a:lnTo>
                    <a:lnTo>
                      <a:pt x="28135" y="39799"/>
                    </a:lnTo>
                    <a:lnTo>
                      <a:pt x="28135" y="39762"/>
                    </a:lnTo>
                    <a:lnTo>
                      <a:pt x="28098" y="39762"/>
                    </a:lnTo>
                    <a:cubicBezTo>
                      <a:pt x="28098" y="39614"/>
                      <a:pt x="28098" y="39540"/>
                      <a:pt x="28061" y="39392"/>
                    </a:cubicBezTo>
                    <a:cubicBezTo>
                      <a:pt x="28339" y="39374"/>
                      <a:pt x="28598" y="39365"/>
                      <a:pt x="28852" y="39365"/>
                    </a:cubicBezTo>
                    <a:cubicBezTo>
                      <a:pt x="29106" y="39365"/>
                      <a:pt x="29355" y="39374"/>
                      <a:pt x="29614" y="39392"/>
                    </a:cubicBezTo>
                    <a:cubicBezTo>
                      <a:pt x="30095" y="39429"/>
                      <a:pt x="30539" y="39503"/>
                      <a:pt x="31019" y="39503"/>
                    </a:cubicBezTo>
                    <a:cubicBezTo>
                      <a:pt x="30945" y="39577"/>
                      <a:pt x="30908" y="39688"/>
                      <a:pt x="30945" y="39799"/>
                    </a:cubicBezTo>
                    <a:lnTo>
                      <a:pt x="30945" y="39819"/>
                    </a:lnTo>
                    <a:lnTo>
                      <a:pt x="30945" y="39819"/>
                    </a:lnTo>
                    <a:cubicBezTo>
                      <a:pt x="30846" y="39815"/>
                      <a:pt x="30748" y="39810"/>
                      <a:pt x="30649" y="39804"/>
                    </a:cubicBezTo>
                    <a:lnTo>
                      <a:pt x="30649" y="39804"/>
                    </a:lnTo>
                    <a:lnTo>
                      <a:pt x="30649" y="39836"/>
                    </a:lnTo>
                    <a:lnTo>
                      <a:pt x="30945" y="39836"/>
                    </a:lnTo>
                    <a:lnTo>
                      <a:pt x="30945" y="39819"/>
                    </a:lnTo>
                    <a:lnTo>
                      <a:pt x="30945" y="39819"/>
                    </a:lnTo>
                    <a:cubicBezTo>
                      <a:pt x="30991" y="39821"/>
                      <a:pt x="31037" y="39823"/>
                      <a:pt x="31083" y="39824"/>
                    </a:cubicBezTo>
                    <a:lnTo>
                      <a:pt x="31083" y="39824"/>
                    </a:lnTo>
                    <a:cubicBezTo>
                      <a:pt x="31087" y="39810"/>
                      <a:pt x="31093" y="39799"/>
                      <a:pt x="31093" y="39799"/>
                    </a:cubicBezTo>
                    <a:cubicBezTo>
                      <a:pt x="31093" y="39725"/>
                      <a:pt x="31093" y="39614"/>
                      <a:pt x="31130" y="39503"/>
                    </a:cubicBezTo>
                    <a:lnTo>
                      <a:pt x="31241" y="39503"/>
                    </a:lnTo>
                    <a:cubicBezTo>
                      <a:pt x="31204" y="39503"/>
                      <a:pt x="31204" y="39540"/>
                      <a:pt x="31241" y="39577"/>
                    </a:cubicBezTo>
                    <a:cubicBezTo>
                      <a:pt x="31306" y="39674"/>
                      <a:pt x="31370" y="39743"/>
                      <a:pt x="31385" y="39832"/>
                    </a:cubicBezTo>
                    <a:lnTo>
                      <a:pt x="31385" y="39832"/>
                    </a:lnTo>
                    <a:cubicBezTo>
                      <a:pt x="31284" y="39831"/>
                      <a:pt x="31183" y="39828"/>
                      <a:pt x="31083" y="39824"/>
                    </a:cubicBezTo>
                    <a:lnTo>
                      <a:pt x="31083" y="39824"/>
                    </a:lnTo>
                    <a:cubicBezTo>
                      <a:pt x="31075" y="39846"/>
                      <a:pt x="31071" y="39873"/>
                      <a:pt x="31093" y="39873"/>
                    </a:cubicBezTo>
                    <a:lnTo>
                      <a:pt x="31389" y="39873"/>
                    </a:lnTo>
                    <a:cubicBezTo>
                      <a:pt x="31389" y="39859"/>
                      <a:pt x="31388" y="39845"/>
                      <a:pt x="31385" y="39832"/>
                    </a:cubicBezTo>
                    <a:lnTo>
                      <a:pt x="31385" y="39832"/>
                    </a:lnTo>
                    <a:cubicBezTo>
                      <a:pt x="31509" y="39835"/>
                      <a:pt x="31633" y="39836"/>
                      <a:pt x="31759" y="39836"/>
                    </a:cubicBezTo>
                    <a:cubicBezTo>
                      <a:pt x="31796" y="39836"/>
                      <a:pt x="31832" y="39799"/>
                      <a:pt x="31832" y="39762"/>
                    </a:cubicBezTo>
                    <a:cubicBezTo>
                      <a:pt x="31832" y="39577"/>
                      <a:pt x="31796" y="39466"/>
                      <a:pt x="31685" y="39355"/>
                    </a:cubicBezTo>
                    <a:cubicBezTo>
                      <a:pt x="31663" y="39323"/>
                      <a:pt x="31632" y="39309"/>
                      <a:pt x="31600" y="39309"/>
                    </a:cubicBezTo>
                    <a:cubicBezTo>
                      <a:pt x="31525" y="39309"/>
                      <a:pt x="31447" y="39388"/>
                      <a:pt x="31500" y="39466"/>
                    </a:cubicBezTo>
                    <a:cubicBezTo>
                      <a:pt x="31574" y="39540"/>
                      <a:pt x="31611" y="39614"/>
                      <a:pt x="31611" y="39651"/>
                    </a:cubicBezTo>
                    <a:lnTo>
                      <a:pt x="31426" y="39651"/>
                    </a:lnTo>
                    <a:cubicBezTo>
                      <a:pt x="31426" y="39540"/>
                      <a:pt x="31278" y="39355"/>
                      <a:pt x="31130" y="39281"/>
                    </a:cubicBezTo>
                    <a:lnTo>
                      <a:pt x="31759" y="39281"/>
                    </a:lnTo>
                    <a:cubicBezTo>
                      <a:pt x="31832" y="39281"/>
                      <a:pt x="31832" y="39207"/>
                      <a:pt x="31832" y="39171"/>
                    </a:cubicBezTo>
                    <a:cubicBezTo>
                      <a:pt x="31204" y="38135"/>
                      <a:pt x="30391" y="37211"/>
                      <a:pt x="29429" y="36472"/>
                    </a:cubicBezTo>
                    <a:cubicBezTo>
                      <a:pt x="28690" y="35917"/>
                      <a:pt x="27877" y="35473"/>
                      <a:pt x="27026" y="34993"/>
                    </a:cubicBezTo>
                    <a:cubicBezTo>
                      <a:pt x="26250" y="34623"/>
                      <a:pt x="25474" y="34253"/>
                      <a:pt x="24660" y="33995"/>
                    </a:cubicBezTo>
                    <a:cubicBezTo>
                      <a:pt x="24414" y="33896"/>
                      <a:pt x="23954" y="33699"/>
                      <a:pt x="23565" y="33699"/>
                    </a:cubicBezTo>
                    <a:close/>
                    <a:moveTo>
                      <a:pt x="29957" y="39524"/>
                    </a:moveTo>
                    <a:cubicBezTo>
                      <a:pt x="29951" y="39524"/>
                      <a:pt x="29947" y="39528"/>
                      <a:pt x="29947" y="39540"/>
                    </a:cubicBezTo>
                    <a:cubicBezTo>
                      <a:pt x="29910" y="39540"/>
                      <a:pt x="29836" y="39540"/>
                      <a:pt x="29836" y="39577"/>
                    </a:cubicBezTo>
                    <a:lnTo>
                      <a:pt x="29836" y="39614"/>
                    </a:lnTo>
                    <a:lnTo>
                      <a:pt x="29836" y="39725"/>
                    </a:lnTo>
                    <a:cubicBezTo>
                      <a:pt x="29836" y="39729"/>
                      <a:pt x="29837" y="39733"/>
                      <a:pt x="29838" y="39737"/>
                    </a:cubicBezTo>
                    <a:lnTo>
                      <a:pt x="29838" y="39737"/>
                    </a:lnTo>
                    <a:cubicBezTo>
                      <a:pt x="29801" y="39733"/>
                      <a:pt x="29763" y="39729"/>
                      <a:pt x="29725" y="39725"/>
                    </a:cubicBezTo>
                    <a:cubicBezTo>
                      <a:pt x="29564" y="39748"/>
                      <a:pt x="29400" y="39760"/>
                      <a:pt x="29234" y="39766"/>
                    </a:cubicBezTo>
                    <a:lnTo>
                      <a:pt x="29234" y="39766"/>
                    </a:lnTo>
                    <a:cubicBezTo>
                      <a:pt x="29447" y="39799"/>
                      <a:pt x="29659" y="39800"/>
                      <a:pt x="29836" y="39836"/>
                    </a:cubicBezTo>
                    <a:cubicBezTo>
                      <a:pt x="29910" y="39836"/>
                      <a:pt x="29910" y="39910"/>
                      <a:pt x="29910" y="39910"/>
                    </a:cubicBezTo>
                    <a:lnTo>
                      <a:pt x="29947" y="39910"/>
                    </a:lnTo>
                    <a:cubicBezTo>
                      <a:pt x="29914" y="39843"/>
                      <a:pt x="29851" y="39777"/>
                      <a:pt x="29838" y="39737"/>
                    </a:cubicBezTo>
                    <a:lnTo>
                      <a:pt x="29838" y="39737"/>
                    </a:lnTo>
                    <a:cubicBezTo>
                      <a:pt x="29936" y="39748"/>
                      <a:pt x="30034" y="39757"/>
                      <a:pt x="30132" y="39766"/>
                    </a:cubicBezTo>
                    <a:lnTo>
                      <a:pt x="30132" y="39766"/>
                    </a:lnTo>
                    <a:lnTo>
                      <a:pt x="30132" y="39762"/>
                    </a:lnTo>
                    <a:cubicBezTo>
                      <a:pt x="30132" y="39725"/>
                      <a:pt x="30132" y="39651"/>
                      <a:pt x="30095" y="39651"/>
                    </a:cubicBezTo>
                    <a:cubicBezTo>
                      <a:pt x="30095" y="39614"/>
                      <a:pt x="30021" y="39577"/>
                      <a:pt x="30021" y="39577"/>
                    </a:cubicBezTo>
                    <a:cubicBezTo>
                      <a:pt x="30021" y="39577"/>
                      <a:pt x="30021" y="39540"/>
                      <a:pt x="29984" y="39540"/>
                    </a:cubicBezTo>
                    <a:cubicBezTo>
                      <a:pt x="29984" y="39540"/>
                      <a:pt x="29968" y="39524"/>
                      <a:pt x="29957" y="39524"/>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110"/>
              <p:cNvSpPr/>
              <p:nvPr/>
            </p:nvSpPr>
            <p:spPr>
              <a:xfrm>
                <a:off x="3968025" y="1597600"/>
                <a:ext cx="27775" cy="18875"/>
              </a:xfrm>
              <a:custGeom>
                <a:avLst/>
                <a:gdLst/>
                <a:ahLst/>
                <a:cxnLst/>
                <a:rect l="l" t="t" r="r" b="b"/>
                <a:pathLst>
                  <a:path w="1111" h="755" extrusionOk="0">
                    <a:moveTo>
                      <a:pt x="962" y="116"/>
                    </a:moveTo>
                    <a:cubicBezTo>
                      <a:pt x="933" y="383"/>
                      <a:pt x="808" y="555"/>
                      <a:pt x="587" y="555"/>
                    </a:cubicBezTo>
                    <a:cubicBezTo>
                      <a:pt x="533" y="555"/>
                      <a:pt x="473" y="544"/>
                      <a:pt x="408" y="523"/>
                    </a:cubicBezTo>
                    <a:cubicBezTo>
                      <a:pt x="371" y="523"/>
                      <a:pt x="186" y="486"/>
                      <a:pt x="186" y="449"/>
                    </a:cubicBezTo>
                    <a:cubicBezTo>
                      <a:pt x="186" y="338"/>
                      <a:pt x="186" y="227"/>
                      <a:pt x="297" y="190"/>
                    </a:cubicBezTo>
                    <a:cubicBezTo>
                      <a:pt x="334" y="153"/>
                      <a:pt x="371" y="153"/>
                      <a:pt x="482" y="153"/>
                    </a:cubicBezTo>
                    <a:cubicBezTo>
                      <a:pt x="556" y="153"/>
                      <a:pt x="666" y="116"/>
                      <a:pt x="740" y="116"/>
                    </a:cubicBezTo>
                    <a:close/>
                    <a:moveTo>
                      <a:pt x="877" y="1"/>
                    </a:moveTo>
                    <a:cubicBezTo>
                      <a:pt x="740" y="1"/>
                      <a:pt x="593" y="17"/>
                      <a:pt x="445" y="116"/>
                    </a:cubicBezTo>
                    <a:cubicBezTo>
                      <a:pt x="371" y="116"/>
                      <a:pt x="260" y="116"/>
                      <a:pt x="186" y="153"/>
                    </a:cubicBezTo>
                    <a:cubicBezTo>
                      <a:pt x="38" y="264"/>
                      <a:pt x="38" y="375"/>
                      <a:pt x="1" y="559"/>
                    </a:cubicBezTo>
                    <a:cubicBezTo>
                      <a:pt x="1" y="633"/>
                      <a:pt x="1" y="633"/>
                      <a:pt x="38" y="633"/>
                    </a:cubicBezTo>
                    <a:cubicBezTo>
                      <a:pt x="192" y="685"/>
                      <a:pt x="365" y="754"/>
                      <a:pt x="530" y="754"/>
                    </a:cubicBezTo>
                    <a:cubicBezTo>
                      <a:pt x="602" y="754"/>
                      <a:pt x="673" y="741"/>
                      <a:pt x="740" y="707"/>
                    </a:cubicBezTo>
                    <a:cubicBezTo>
                      <a:pt x="962" y="633"/>
                      <a:pt x="1073" y="375"/>
                      <a:pt x="1073" y="153"/>
                    </a:cubicBezTo>
                    <a:cubicBezTo>
                      <a:pt x="1110" y="79"/>
                      <a:pt x="1110" y="5"/>
                      <a:pt x="1073" y="5"/>
                    </a:cubicBezTo>
                    <a:cubicBezTo>
                      <a:pt x="1012" y="5"/>
                      <a:pt x="946" y="1"/>
                      <a:pt x="87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110"/>
              <p:cNvSpPr/>
              <p:nvPr/>
            </p:nvSpPr>
            <p:spPr>
              <a:xfrm>
                <a:off x="4007775" y="1596250"/>
                <a:ext cx="25900" cy="16500"/>
              </a:xfrm>
              <a:custGeom>
                <a:avLst/>
                <a:gdLst/>
                <a:ahLst/>
                <a:cxnLst/>
                <a:rect l="l" t="t" r="r" b="b"/>
                <a:pathLst>
                  <a:path w="1036" h="660" extrusionOk="0">
                    <a:moveTo>
                      <a:pt x="815" y="227"/>
                    </a:moveTo>
                    <a:cubicBezTo>
                      <a:pt x="851" y="227"/>
                      <a:pt x="888" y="231"/>
                      <a:pt x="925" y="244"/>
                    </a:cubicBezTo>
                    <a:cubicBezTo>
                      <a:pt x="851" y="355"/>
                      <a:pt x="777" y="503"/>
                      <a:pt x="629" y="540"/>
                    </a:cubicBezTo>
                    <a:cubicBezTo>
                      <a:pt x="602" y="546"/>
                      <a:pt x="576" y="549"/>
                      <a:pt x="551" y="549"/>
                    </a:cubicBezTo>
                    <a:cubicBezTo>
                      <a:pt x="439" y="549"/>
                      <a:pt x="343" y="489"/>
                      <a:pt x="223" y="429"/>
                    </a:cubicBezTo>
                    <a:cubicBezTo>
                      <a:pt x="297" y="318"/>
                      <a:pt x="444" y="318"/>
                      <a:pt x="629" y="244"/>
                    </a:cubicBezTo>
                    <a:cubicBezTo>
                      <a:pt x="679" y="244"/>
                      <a:pt x="744" y="227"/>
                      <a:pt x="815" y="227"/>
                    </a:cubicBezTo>
                    <a:close/>
                    <a:moveTo>
                      <a:pt x="767" y="0"/>
                    </a:moveTo>
                    <a:cubicBezTo>
                      <a:pt x="640" y="0"/>
                      <a:pt x="505" y="36"/>
                      <a:pt x="370" y="59"/>
                    </a:cubicBezTo>
                    <a:cubicBezTo>
                      <a:pt x="370" y="59"/>
                      <a:pt x="297" y="59"/>
                      <a:pt x="297" y="133"/>
                    </a:cubicBezTo>
                    <a:cubicBezTo>
                      <a:pt x="186" y="170"/>
                      <a:pt x="38" y="244"/>
                      <a:pt x="1" y="392"/>
                    </a:cubicBezTo>
                    <a:cubicBezTo>
                      <a:pt x="1" y="429"/>
                      <a:pt x="1" y="503"/>
                      <a:pt x="38" y="503"/>
                    </a:cubicBezTo>
                    <a:cubicBezTo>
                      <a:pt x="168" y="581"/>
                      <a:pt x="318" y="659"/>
                      <a:pt x="472" y="659"/>
                    </a:cubicBezTo>
                    <a:cubicBezTo>
                      <a:pt x="536" y="659"/>
                      <a:pt x="601" y="646"/>
                      <a:pt x="666" y="613"/>
                    </a:cubicBezTo>
                    <a:cubicBezTo>
                      <a:pt x="925" y="577"/>
                      <a:pt x="962" y="281"/>
                      <a:pt x="999" y="133"/>
                    </a:cubicBezTo>
                    <a:cubicBezTo>
                      <a:pt x="1036" y="133"/>
                      <a:pt x="1036" y="133"/>
                      <a:pt x="999" y="59"/>
                    </a:cubicBezTo>
                    <a:cubicBezTo>
                      <a:pt x="926" y="15"/>
                      <a:pt x="848" y="0"/>
                      <a:pt x="7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110"/>
              <p:cNvSpPr/>
              <p:nvPr/>
            </p:nvSpPr>
            <p:spPr>
              <a:xfrm>
                <a:off x="4046600" y="1598175"/>
                <a:ext cx="28675" cy="16550"/>
              </a:xfrm>
              <a:custGeom>
                <a:avLst/>
                <a:gdLst/>
                <a:ahLst/>
                <a:cxnLst/>
                <a:rect l="l" t="t" r="r" b="b"/>
                <a:pathLst>
                  <a:path w="1147" h="662" extrusionOk="0">
                    <a:moveTo>
                      <a:pt x="222" y="167"/>
                    </a:moveTo>
                    <a:cubicBezTo>
                      <a:pt x="222" y="204"/>
                      <a:pt x="222" y="204"/>
                      <a:pt x="296" y="278"/>
                    </a:cubicBezTo>
                    <a:cubicBezTo>
                      <a:pt x="311" y="285"/>
                      <a:pt x="329" y="288"/>
                      <a:pt x="348" y="288"/>
                    </a:cubicBezTo>
                    <a:cubicBezTo>
                      <a:pt x="426" y="288"/>
                      <a:pt x="533" y="241"/>
                      <a:pt x="592" y="241"/>
                    </a:cubicBezTo>
                    <a:cubicBezTo>
                      <a:pt x="666" y="241"/>
                      <a:pt x="723" y="208"/>
                      <a:pt x="797" y="208"/>
                    </a:cubicBezTo>
                    <a:cubicBezTo>
                      <a:pt x="834" y="208"/>
                      <a:pt x="875" y="216"/>
                      <a:pt x="925" y="241"/>
                    </a:cubicBezTo>
                    <a:cubicBezTo>
                      <a:pt x="822" y="395"/>
                      <a:pt x="683" y="460"/>
                      <a:pt x="520" y="460"/>
                    </a:cubicBezTo>
                    <a:cubicBezTo>
                      <a:pt x="450" y="460"/>
                      <a:pt x="375" y="448"/>
                      <a:pt x="296" y="426"/>
                    </a:cubicBezTo>
                    <a:cubicBezTo>
                      <a:pt x="222" y="426"/>
                      <a:pt x="148" y="315"/>
                      <a:pt x="148" y="278"/>
                    </a:cubicBezTo>
                    <a:cubicBezTo>
                      <a:pt x="148" y="241"/>
                      <a:pt x="185" y="241"/>
                      <a:pt x="222" y="167"/>
                    </a:cubicBezTo>
                    <a:close/>
                    <a:moveTo>
                      <a:pt x="814" y="0"/>
                    </a:moveTo>
                    <a:cubicBezTo>
                      <a:pt x="740" y="0"/>
                      <a:pt x="666" y="19"/>
                      <a:pt x="592" y="56"/>
                    </a:cubicBezTo>
                    <a:lnTo>
                      <a:pt x="555" y="56"/>
                    </a:lnTo>
                    <a:cubicBezTo>
                      <a:pt x="483" y="27"/>
                      <a:pt x="401" y="10"/>
                      <a:pt x="322" y="10"/>
                    </a:cubicBezTo>
                    <a:cubicBezTo>
                      <a:pt x="197" y="10"/>
                      <a:pt x="83" y="54"/>
                      <a:pt x="37" y="167"/>
                    </a:cubicBezTo>
                    <a:cubicBezTo>
                      <a:pt x="1" y="315"/>
                      <a:pt x="111" y="463"/>
                      <a:pt x="222" y="536"/>
                    </a:cubicBezTo>
                    <a:cubicBezTo>
                      <a:pt x="333" y="620"/>
                      <a:pt x="486" y="661"/>
                      <a:pt x="617" y="661"/>
                    </a:cubicBezTo>
                    <a:cubicBezTo>
                      <a:pt x="661" y="661"/>
                      <a:pt x="703" y="657"/>
                      <a:pt x="740" y="647"/>
                    </a:cubicBezTo>
                    <a:cubicBezTo>
                      <a:pt x="962" y="610"/>
                      <a:pt x="1110" y="352"/>
                      <a:pt x="1147" y="167"/>
                    </a:cubicBezTo>
                    <a:lnTo>
                      <a:pt x="1036" y="56"/>
                    </a:lnTo>
                    <a:cubicBezTo>
                      <a:pt x="962" y="19"/>
                      <a:pt x="888" y="0"/>
                      <a:pt x="81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110"/>
              <p:cNvSpPr/>
              <p:nvPr/>
            </p:nvSpPr>
            <p:spPr>
              <a:xfrm>
                <a:off x="4080800" y="1598275"/>
                <a:ext cx="29600" cy="19925"/>
              </a:xfrm>
              <a:custGeom>
                <a:avLst/>
                <a:gdLst/>
                <a:ahLst/>
                <a:cxnLst/>
                <a:rect l="l" t="t" r="r" b="b"/>
                <a:pathLst>
                  <a:path w="1184" h="797" extrusionOk="0">
                    <a:moveTo>
                      <a:pt x="629" y="200"/>
                    </a:moveTo>
                    <a:cubicBezTo>
                      <a:pt x="777" y="200"/>
                      <a:pt x="851" y="311"/>
                      <a:pt x="888" y="348"/>
                    </a:cubicBezTo>
                    <a:cubicBezTo>
                      <a:pt x="818" y="441"/>
                      <a:pt x="688" y="535"/>
                      <a:pt x="556" y="535"/>
                    </a:cubicBezTo>
                    <a:cubicBezTo>
                      <a:pt x="479" y="535"/>
                      <a:pt x="401" y="503"/>
                      <a:pt x="333" y="422"/>
                    </a:cubicBezTo>
                    <a:cubicBezTo>
                      <a:pt x="296" y="348"/>
                      <a:pt x="259" y="274"/>
                      <a:pt x="296" y="200"/>
                    </a:cubicBezTo>
                    <a:close/>
                    <a:moveTo>
                      <a:pt x="593" y="0"/>
                    </a:moveTo>
                    <a:cubicBezTo>
                      <a:pt x="507" y="0"/>
                      <a:pt x="415" y="28"/>
                      <a:pt x="333" y="89"/>
                    </a:cubicBezTo>
                    <a:cubicBezTo>
                      <a:pt x="296" y="89"/>
                      <a:pt x="185" y="89"/>
                      <a:pt x="148" y="126"/>
                    </a:cubicBezTo>
                    <a:cubicBezTo>
                      <a:pt x="0" y="237"/>
                      <a:pt x="74" y="422"/>
                      <a:pt x="111" y="496"/>
                    </a:cubicBezTo>
                    <a:cubicBezTo>
                      <a:pt x="185" y="643"/>
                      <a:pt x="333" y="717"/>
                      <a:pt x="481" y="791"/>
                    </a:cubicBezTo>
                    <a:cubicBezTo>
                      <a:pt x="500" y="794"/>
                      <a:pt x="520" y="796"/>
                      <a:pt x="540" y="796"/>
                    </a:cubicBezTo>
                    <a:cubicBezTo>
                      <a:pt x="747" y="796"/>
                      <a:pt x="971" y="627"/>
                      <a:pt x="1073" y="459"/>
                    </a:cubicBezTo>
                    <a:cubicBezTo>
                      <a:pt x="1183" y="422"/>
                      <a:pt x="1183" y="311"/>
                      <a:pt x="1183" y="311"/>
                    </a:cubicBezTo>
                    <a:cubicBezTo>
                      <a:pt x="1073" y="163"/>
                      <a:pt x="962" y="89"/>
                      <a:pt x="777" y="52"/>
                    </a:cubicBezTo>
                    <a:cubicBezTo>
                      <a:pt x="727" y="19"/>
                      <a:pt x="662" y="0"/>
                      <a:pt x="59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110"/>
              <p:cNvSpPr/>
              <p:nvPr/>
            </p:nvSpPr>
            <p:spPr>
              <a:xfrm>
                <a:off x="3374950" y="1017950"/>
                <a:ext cx="195500" cy="210875"/>
              </a:xfrm>
              <a:custGeom>
                <a:avLst/>
                <a:gdLst/>
                <a:ahLst/>
                <a:cxnLst/>
                <a:rect l="l" t="t" r="r" b="b"/>
                <a:pathLst>
                  <a:path w="7820" h="8435" extrusionOk="0">
                    <a:moveTo>
                      <a:pt x="7720" y="0"/>
                    </a:moveTo>
                    <a:cubicBezTo>
                      <a:pt x="7707" y="0"/>
                      <a:pt x="7693" y="3"/>
                      <a:pt x="7679" y="10"/>
                    </a:cubicBezTo>
                    <a:cubicBezTo>
                      <a:pt x="4758" y="2450"/>
                      <a:pt x="2429" y="5445"/>
                      <a:pt x="26" y="8366"/>
                    </a:cubicBezTo>
                    <a:cubicBezTo>
                      <a:pt x="0" y="8391"/>
                      <a:pt x="28" y="8434"/>
                      <a:pt x="47" y="8434"/>
                    </a:cubicBezTo>
                    <a:cubicBezTo>
                      <a:pt x="56" y="8434"/>
                      <a:pt x="63" y="8426"/>
                      <a:pt x="63" y="8403"/>
                    </a:cubicBezTo>
                    <a:cubicBezTo>
                      <a:pt x="2614" y="5593"/>
                      <a:pt x="4869" y="2598"/>
                      <a:pt x="7790" y="84"/>
                    </a:cubicBezTo>
                    <a:cubicBezTo>
                      <a:pt x="7820" y="54"/>
                      <a:pt x="7777" y="0"/>
                      <a:pt x="772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110"/>
              <p:cNvSpPr/>
              <p:nvPr/>
            </p:nvSpPr>
            <p:spPr>
              <a:xfrm>
                <a:off x="3391825" y="1065075"/>
                <a:ext cx="206350" cy="203075"/>
              </a:xfrm>
              <a:custGeom>
                <a:avLst/>
                <a:gdLst/>
                <a:ahLst/>
                <a:cxnLst/>
                <a:rect l="l" t="t" r="r" b="b"/>
                <a:pathLst>
                  <a:path w="8254" h="8123" extrusionOk="0">
                    <a:moveTo>
                      <a:pt x="8208" y="0"/>
                    </a:moveTo>
                    <a:cubicBezTo>
                      <a:pt x="8202" y="0"/>
                      <a:pt x="8194" y="3"/>
                      <a:pt x="8187" y="11"/>
                    </a:cubicBezTo>
                    <a:cubicBezTo>
                      <a:pt x="5118" y="2303"/>
                      <a:pt x="2530" y="5224"/>
                      <a:pt x="53" y="8070"/>
                    </a:cubicBezTo>
                    <a:cubicBezTo>
                      <a:pt x="1" y="8097"/>
                      <a:pt x="23" y="8123"/>
                      <a:pt x="53" y="8123"/>
                    </a:cubicBezTo>
                    <a:cubicBezTo>
                      <a:pt x="65" y="8123"/>
                      <a:pt x="79" y="8118"/>
                      <a:pt x="90" y="8107"/>
                    </a:cubicBezTo>
                    <a:cubicBezTo>
                      <a:pt x="2715" y="5372"/>
                      <a:pt x="5155" y="2377"/>
                      <a:pt x="8224" y="48"/>
                    </a:cubicBezTo>
                    <a:cubicBezTo>
                      <a:pt x="8253" y="48"/>
                      <a:pt x="8236" y="0"/>
                      <a:pt x="820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110"/>
              <p:cNvSpPr/>
              <p:nvPr/>
            </p:nvSpPr>
            <p:spPr>
              <a:xfrm>
                <a:off x="3365675" y="1062850"/>
                <a:ext cx="290450" cy="298650"/>
              </a:xfrm>
              <a:custGeom>
                <a:avLst/>
                <a:gdLst/>
                <a:ahLst/>
                <a:cxnLst/>
                <a:rect l="l" t="t" r="r" b="b"/>
                <a:pathLst>
                  <a:path w="11618" h="11946" extrusionOk="0">
                    <a:moveTo>
                      <a:pt x="11557" y="0"/>
                    </a:moveTo>
                    <a:cubicBezTo>
                      <a:pt x="11546" y="0"/>
                      <a:pt x="11534" y="7"/>
                      <a:pt x="11525" y="26"/>
                    </a:cubicBezTo>
                    <a:cubicBezTo>
                      <a:pt x="9824" y="2170"/>
                      <a:pt x="7865" y="4130"/>
                      <a:pt x="5905" y="6052"/>
                    </a:cubicBezTo>
                    <a:cubicBezTo>
                      <a:pt x="3909" y="7975"/>
                      <a:pt x="1765" y="9823"/>
                      <a:pt x="27" y="11893"/>
                    </a:cubicBezTo>
                    <a:cubicBezTo>
                      <a:pt x="1" y="11920"/>
                      <a:pt x="30" y="11946"/>
                      <a:pt x="50" y="11946"/>
                    </a:cubicBezTo>
                    <a:cubicBezTo>
                      <a:pt x="58" y="11946"/>
                      <a:pt x="64" y="11941"/>
                      <a:pt x="64" y="11930"/>
                    </a:cubicBezTo>
                    <a:cubicBezTo>
                      <a:pt x="2060" y="9971"/>
                      <a:pt x="3983" y="8048"/>
                      <a:pt x="6016" y="6163"/>
                    </a:cubicBezTo>
                    <a:cubicBezTo>
                      <a:pt x="8013" y="4241"/>
                      <a:pt x="10009" y="2281"/>
                      <a:pt x="11562" y="63"/>
                    </a:cubicBezTo>
                    <a:cubicBezTo>
                      <a:pt x="11617" y="63"/>
                      <a:pt x="11590" y="0"/>
                      <a:pt x="1155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110"/>
              <p:cNvSpPr/>
              <p:nvPr/>
            </p:nvSpPr>
            <p:spPr>
              <a:xfrm>
                <a:off x="3361725" y="1027175"/>
                <a:ext cx="421475" cy="406975"/>
              </a:xfrm>
              <a:custGeom>
                <a:avLst/>
                <a:gdLst/>
                <a:ahLst/>
                <a:cxnLst/>
                <a:rect l="l" t="t" r="r" b="b"/>
                <a:pathLst>
                  <a:path w="16859" h="16279" extrusionOk="0">
                    <a:moveTo>
                      <a:pt x="16839" y="1"/>
                    </a:moveTo>
                    <a:cubicBezTo>
                      <a:pt x="16835" y="1"/>
                      <a:pt x="16829" y="4"/>
                      <a:pt x="16822" y="11"/>
                    </a:cubicBezTo>
                    <a:cubicBezTo>
                      <a:pt x="13458" y="2414"/>
                      <a:pt x="10685" y="5520"/>
                      <a:pt x="7579" y="8255"/>
                    </a:cubicBezTo>
                    <a:cubicBezTo>
                      <a:pt x="6174" y="9512"/>
                      <a:pt x="4695" y="10732"/>
                      <a:pt x="3365" y="12026"/>
                    </a:cubicBezTo>
                    <a:cubicBezTo>
                      <a:pt x="2071" y="13247"/>
                      <a:pt x="777" y="14614"/>
                      <a:pt x="0" y="16204"/>
                    </a:cubicBezTo>
                    <a:cubicBezTo>
                      <a:pt x="0" y="16278"/>
                      <a:pt x="37" y="16278"/>
                      <a:pt x="37" y="16278"/>
                    </a:cubicBezTo>
                    <a:cubicBezTo>
                      <a:pt x="2034" y="13173"/>
                      <a:pt x="4880" y="10917"/>
                      <a:pt x="7616" y="8440"/>
                    </a:cubicBezTo>
                    <a:cubicBezTo>
                      <a:pt x="10722" y="5668"/>
                      <a:pt x="13531" y="2636"/>
                      <a:pt x="16859" y="85"/>
                    </a:cubicBezTo>
                    <a:cubicBezTo>
                      <a:pt x="16859" y="55"/>
                      <a:pt x="16859" y="1"/>
                      <a:pt x="1683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110"/>
              <p:cNvSpPr/>
              <p:nvPr/>
            </p:nvSpPr>
            <p:spPr>
              <a:xfrm>
                <a:off x="3420875" y="1059525"/>
                <a:ext cx="417625" cy="365375"/>
              </a:xfrm>
              <a:custGeom>
                <a:avLst/>
                <a:gdLst/>
                <a:ahLst/>
                <a:cxnLst/>
                <a:rect l="l" t="t" r="r" b="b"/>
                <a:pathLst>
                  <a:path w="16705" h="14615" extrusionOk="0">
                    <a:moveTo>
                      <a:pt x="16605" y="1"/>
                    </a:moveTo>
                    <a:cubicBezTo>
                      <a:pt x="16591" y="1"/>
                      <a:pt x="16577" y="4"/>
                      <a:pt x="16563" y="11"/>
                    </a:cubicBezTo>
                    <a:cubicBezTo>
                      <a:pt x="16194" y="344"/>
                      <a:pt x="15713" y="602"/>
                      <a:pt x="15269" y="935"/>
                    </a:cubicBezTo>
                    <a:cubicBezTo>
                      <a:pt x="14530" y="1490"/>
                      <a:pt x="13864" y="2044"/>
                      <a:pt x="13162" y="2636"/>
                    </a:cubicBezTo>
                    <a:cubicBezTo>
                      <a:pt x="11572" y="3930"/>
                      <a:pt x="10056" y="5335"/>
                      <a:pt x="8578" y="6666"/>
                    </a:cubicBezTo>
                    <a:cubicBezTo>
                      <a:pt x="7062" y="8034"/>
                      <a:pt x="5472" y="9402"/>
                      <a:pt x="3956" y="10732"/>
                    </a:cubicBezTo>
                    <a:cubicBezTo>
                      <a:pt x="3217" y="11435"/>
                      <a:pt x="2477" y="12063"/>
                      <a:pt x="1701" y="12766"/>
                    </a:cubicBezTo>
                    <a:cubicBezTo>
                      <a:pt x="1036" y="13320"/>
                      <a:pt x="444" y="13838"/>
                      <a:pt x="0" y="14577"/>
                    </a:cubicBezTo>
                    <a:cubicBezTo>
                      <a:pt x="0" y="14614"/>
                      <a:pt x="37" y="14614"/>
                      <a:pt x="37" y="14614"/>
                    </a:cubicBezTo>
                    <a:cubicBezTo>
                      <a:pt x="592" y="13912"/>
                      <a:pt x="1294" y="13320"/>
                      <a:pt x="1960" y="12729"/>
                    </a:cubicBezTo>
                    <a:cubicBezTo>
                      <a:pt x="2662" y="12100"/>
                      <a:pt x="3365" y="11472"/>
                      <a:pt x="4104" y="10880"/>
                    </a:cubicBezTo>
                    <a:cubicBezTo>
                      <a:pt x="5620" y="9512"/>
                      <a:pt x="7173" y="8181"/>
                      <a:pt x="8725" y="6814"/>
                    </a:cubicBezTo>
                    <a:cubicBezTo>
                      <a:pt x="10241" y="5409"/>
                      <a:pt x="11794" y="4041"/>
                      <a:pt x="13384" y="2673"/>
                    </a:cubicBezTo>
                    <a:cubicBezTo>
                      <a:pt x="14086" y="2118"/>
                      <a:pt x="14752" y="1527"/>
                      <a:pt x="15454" y="1009"/>
                    </a:cubicBezTo>
                    <a:cubicBezTo>
                      <a:pt x="15861" y="713"/>
                      <a:pt x="16304" y="418"/>
                      <a:pt x="16674" y="85"/>
                    </a:cubicBezTo>
                    <a:cubicBezTo>
                      <a:pt x="16704" y="55"/>
                      <a:pt x="16661" y="1"/>
                      <a:pt x="16605"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110"/>
              <p:cNvSpPr/>
              <p:nvPr/>
            </p:nvSpPr>
            <p:spPr>
              <a:xfrm>
                <a:off x="3553575" y="1176000"/>
                <a:ext cx="218800" cy="193825"/>
              </a:xfrm>
              <a:custGeom>
                <a:avLst/>
                <a:gdLst/>
                <a:ahLst/>
                <a:cxnLst/>
                <a:rect l="l" t="t" r="r" b="b"/>
                <a:pathLst>
                  <a:path w="8752" h="7753" extrusionOk="0">
                    <a:moveTo>
                      <a:pt x="8634" y="1"/>
                    </a:moveTo>
                    <a:cubicBezTo>
                      <a:pt x="8621" y="1"/>
                      <a:pt x="8606" y="4"/>
                      <a:pt x="8593" y="10"/>
                    </a:cubicBezTo>
                    <a:cubicBezTo>
                      <a:pt x="7078" y="1119"/>
                      <a:pt x="5599" y="2376"/>
                      <a:pt x="4194" y="3633"/>
                    </a:cubicBezTo>
                    <a:cubicBezTo>
                      <a:pt x="2752" y="4927"/>
                      <a:pt x="1384" y="6258"/>
                      <a:pt x="53" y="7700"/>
                    </a:cubicBezTo>
                    <a:cubicBezTo>
                      <a:pt x="1" y="7726"/>
                      <a:pt x="22" y="7752"/>
                      <a:pt x="53" y="7752"/>
                    </a:cubicBezTo>
                    <a:cubicBezTo>
                      <a:pt x="65" y="7752"/>
                      <a:pt x="79" y="7748"/>
                      <a:pt x="90" y="7737"/>
                    </a:cubicBezTo>
                    <a:cubicBezTo>
                      <a:pt x="1458" y="6443"/>
                      <a:pt x="2752" y="5075"/>
                      <a:pt x="4157" y="3855"/>
                    </a:cubicBezTo>
                    <a:cubicBezTo>
                      <a:pt x="5599" y="2561"/>
                      <a:pt x="7078" y="1304"/>
                      <a:pt x="8630" y="158"/>
                    </a:cubicBezTo>
                    <a:cubicBezTo>
                      <a:pt x="8752" y="67"/>
                      <a:pt x="8698" y="1"/>
                      <a:pt x="8634"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110"/>
              <p:cNvSpPr/>
              <p:nvPr/>
            </p:nvSpPr>
            <p:spPr>
              <a:xfrm>
                <a:off x="3644825" y="1210200"/>
                <a:ext cx="157500" cy="152650"/>
              </a:xfrm>
              <a:custGeom>
                <a:avLst/>
                <a:gdLst/>
                <a:ahLst/>
                <a:cxnLst/>
                <a:rect l="l" t="t" r="r" b="b"/>
                <a:pathLst>
                  <a:path w="6300" h="6106" extrusionOk="0">
                    <a:moveTo>
                      <a:pt x="6240" y="0"/>
                    </a:moveTo>
                    <a:cubicBezTo>
                      <a:pt x="6226" y="0"/>
                      <a:pt x="6212" y="13"/>
                      <a:pt x="6200" y="47"/>
                    </a:cubicBezTo>
                    <a:cubicBezTo>
                      <a:pt x="4167" y="2081"/>
                      <a:pt x="1801" y="3781"/>
                      <a:pt x="26" y="6036"/>
                    </a:cubicBezTo>
                    <a:cubicBezTo>
                      <a:pt x="1" y="6062"/>
                      <a:pt x="10" y="6105"/>
                      <a:pt x="43" y="6105"/>
                    </a:cubicBezTo>
                    <a:cubicBezTo>
                      <a:pt x="58" y="6105"/>
                      <a:pt x="77" y="6096"/>
                      <a:pt x="100" y="6073"/>
                    </a:cubicBezTo>
                    <a:cubicBezTo>
                      <a:pt x="2023" y="3966"/>
                      <a:pt x="4241" y="2154"/>
                      <a:pt x="6274" y="121"/>
                    </a:cubicBezTo>
                    <a:cubicBezTo>
                      <a:pt x="6300" y="70"/>
                      <a:pt x="6272" y="0"/>
                      <a:pt x="624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110"/>
              <p:cNvSpPr/>
              <p:nvPr/>
            </p:nvSpPr>
            <p:spPr>
              <a:xfrm>
                <a:off x="3718725" y="1294025"/>
                <a:ext cx="86100" cy="74850"/>
              </a:xfrm>
              <a:custGeom>
                <a:avLst/>
                <a:gdLst/>
                <a:ahLst/>
                <a:cxnLst/>
                <a:rect l="l" t="t" r="r" b="b"/>
                <a:pathLst>
                  <a:path w="3444" h="2994" extrusionOk="0">
                    <a:moveTo>
                      <a:pt x="3328" y="1"/>
                    </a:moveTo>
                    <a:cubicBezTo>
                      <a:pt x="3312" y="1"/>
                      <a:pt x="3296" y="7"/>
                      <a:pt x="3281" y="22"/>
                    </a:cubicBezTo>
                    <a:cubicBezTo>
                      <a:pt x="2172" y="872"/>
                      <a:pt x="730" y="1685"/>
                      <a:pt x="28" y="2905"/>
                    </a:cubicBezTo>
                    <a:cubicBezTo>
                      <a:pt x="1" y="2959"/>
                      <a:pt x="53" y="2994"/>
                      <a:pt x="97" y="2994"/>
                    </a:cubicBezTo>
                    <a:cubicBezTo>
                      <a:pt x="114" y="2994"/>
                      <a:pt x="129" y="2989"/>
                      <a:pt x="139" y="2979"/>
                    </a:cubicBezTo>
                    <a:cubicBezTo>
                      <a:pt x="656" y="2425"/>
                      <a:pt x="1100" y="1907"/>
                      <a:pt x="1692" y="1389"/>
                    </a:cubicBezTo>
                    <a:cubicBezTo>
                      <a:pt x="2246" y="946"/>
                      <a:pt x="2801" y="576"/>
                      <a:pt x="3355" y="95"/>
                    </a:cubicBezTo>
                    <a:cubicBezTo>
                      <a:pt x="3444" y="95"/>
                      <a:pt x="3391" y="1"/>
                      <a:pt x="332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4" name="Google Shape;3844;p110"/>
            <p:cNvGrpSpPr/>
            <p:nvPr/>
          </p:nvGrpSpPr>
          <p:grpSpPr>
            <a:xfrm>
              <a:off x="1010350" y="1613450"/>
              <a:ext cx="3450300" cy="1722322"/>
              <a:chOff x="1010350" y="1613450"/>
              <a:chExt cx="3450300" cy="1722322"/>
            </a:xfrm>
          </p:grpSpPr>
          <p:sp>
            <p:nvSpPr>
              <p:cNvPr id="3845" name="Google Shape;3845;p110"/>
              <p:cNvSpPr/>
              <p:nvPr/>
            </p:nvSpPr>
            <p:spPr>
              <a:xfrm rot="5400000">
                <a:off x="2711442" y="-52083"/>
                <a:ext cx="53050" cy="3384116"/>
              </a:xfrm>
              <a:custGeom>
                <a:avLst/>
                <a:gdLst/>
                <a:ahLst/>
                <a:cxnLst/>
                <a:rect l="l" t="t" r="r" b="b"/>
                <a:pathLst>
                  <a:path w="2122" h="42898" extrusionOk="0">
                    <a:moveTo>
                      <a:pt x="1133" y="0"/>
                    </a:moveTo>
                    <a:cubicBezTo>
                      <a:pt x="701" y="0"/>
                      <a:pt x="284" y="270"/>
                      <a:pt x="284" y="824"/>
                    </a:cubicBezTo>
                    <a:cubicBezTo>
                      <a:pt x="299" y="14132"/>
                      <a:pt x="299" y="27455"/>
                      <a:pt x="314" y="40778"/>
                    </a:cubicBezTo>
                    <a:cubicBezTo>
                      <a:pt x="105" y="40957"/>
                      <a:pt x="0" y="41211"/>
                      <a:pt x="120" y="41569"/>
                    </a:cubicBezTo>
                    <a:cubicBezTo>
                      <a:pt x="195" y="41794"/>
                      <a:pt x="284" y="42003"/>
                      <a:pt x="344" y="42227"/>
                    </a:cubicBezTo>
                    <a:cubicBezTo>
                      <a:pt x="497" y="42663"/>
                      <a:pt x="922" y="42897"/>
                      <a:pt x="1318" y="42897"/>
                    </a:cubicBezTo>
                    <a:cubicBezTo>
                      <a:pt x="1736" y="42897"/>
                      <a:pt x="2121" y="42637"/>
                      <a:pt x="2121" y="42077"/>
                    </a:cubicBezTo>
                    <a:cubicBezTo>
                      <a:pt x="2091" y="28381"/>
                      <a:pt x="2091" y="14655"/>
                      <a:pt x="2076" y="914"/>
                    </a:cubicBezTo>
                    <a:cubicBezTo>
                      <a:pt x="2076" y="311"/>
                      <a:pt x="1596" y="0"/>
                      <a:pt x="11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110"/>
              <p:cNvSpPr/>
              <p:nvPr/>
            </p:nvSpPr>
            <p:spPr>
              <a:xfrm rot="5400000">
                <a:off x="2711442" y="1617167"/>
                <a:ext cx="53050" cy="3384116"/>
              </a:xfrm>
              <a:custGeom>
                <a:avLst/>
                <a:gdLst/>
                <a:ahLst/>
                <a:cxnLst/>
                <a:rect l="l" t="t" r="r" b="b"/>
                <a:pathLst>
                  <a:path w="2122" h="42898" extrusionOk="0">
                    <a:moveTo>
                      <a:pt x="1133" y="0"/>
                    </a:moveTo>
                    <a:cubicBezTo>
                      <a:pt x="701" y="0"/>
                      <a:pt x="284" y="270"/>
                      <a:pt x="284" y="824"/>
                    </a:cubicBezTo>
                    <a:cubicBezTo>
                      <a:pt x="299" y="14132"/>
                      <a:pt x="299" y="27455"/>
                      <a:pt x="314" y="40778"/>
                    </a:cubicBezTo>
                    <a:cubicBezTo>
                      <a:pt x="105" y="40957"/>
                      <a:pt x="0" y="41211"/>
                      <a:pt x="120" y="41569"/>
                    </a:cubicBezTo>
                    <a:cubicBezTo>
                      <a:pt x="195" y="41794"/>
                      <a:pt x="284" y="42003"/>
                      <a:pt x="344" y="42227"/>
                    </a:cubicBezTo>
                    <a:cubicBezTo>
                      <a:pt x="497" y="42663"/>
                      <a:pt x="922" y="42897"/>
                      <a:pt x="1318" y="42897"/>
                    </a:cubicBezTo>
                    <a:cubicBezTo>
                      <a:pt x="1736" y="42897"/>
                      <a:pt x="2121" y="42637"/>
                      <a:pt x="2121" y="42077"/>
                    </a:cubicBezTo>
                    <a:cubicBezTo>
                      <a:pt x="2091" y="28381"/>
                      <a:pt x="2091" y="14655"/>
                      <a:pt x="2076" y="914"/>
                    </a:cubicBezTo>
                    <a:cubicBezTo>
                      <a:pt x="2076" y="311"/>
                      <a:pt x="1596" y="0"/>
                      <a:pt x="11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110"/>
              <p:cNvSpPr/>
              <p:nvPr/>
            </p:nvSpPr>
            <p:spPr>
              <a:xfrm>
                <a:off x="1010350" y="1617171"/>
                <a:ext cx="53050" cy="1718601"/>
              </a:xfrm>
              <a:custGeom>
                <a:avLst/>
                <a:gdLst/>
                <a:ahLst/>
                <a:cxnLst/>
                <a:rect l="l" t="t" r="r" b="b"/>
                <a:pathLst>
                  <a:path w="2122" h="42898" extrusionOk="0">
                    <a:moveTo>
                      <a:pt x="1133" y="0"/>
                    </a:moveTo>
                    <a:cubicBezTo>
                      <a:pt x="701" y="0"/>
                      <a:pt x="284" y="270"/>
                      <a:pt x="284" y="824"/>
                    </a:cubicBezTo>
                    <a:cubicBezTo>
                      <a:pt x="299" y="14132"/>
                      <a:pt x="299" y="27455"/>
                      <a:pt x="314" y="40778"/>
                    </a:cubicBezTo>
                    <a:cubicBezTo>
                      <a:pt x="105" y="40957"/>
                      <a:pt x="0" y="41211"/>
                      <a:pt x="120" y="41569"/>
                    </a:cubicBezTo>
                    <a:cubicBezTo>
                      <a:pt x="195" y="41794"/>
                      <a:pt x="284" y="42003"/>
                      <a:pt x="344" y="42227"/>
                    </a:cubicBezTo>
                    <a:cubicBezTo>
                      <a:pt x="497" y="42663"/>
                      <a:pt x="922" y="42897"/>
                      <a:pt x="1318" y="42897"/>
                    </a:cubicBezTo>
                    <a:cubicBezTo>
                      <a:pt x="1736" y="42897"/>
                      <a:pt x="2121" y="42637"/>
                      <a:pt x="2121" y="42077"/>
                    </a:cubicBezTo>
                    <a:cubicBezTo>
                      <a:pt x="2091" y="28381"/>
                      <a:pt x="2091" y="14655"/>
                      <a:pt x="2076" y="914"/>
                    </a:cubicBezTo>
                    <a:cubicBezTo>
                      <a:pt x="2076" y="311"/>
                      <a:pt x="1596" y="0"/>
                      <a:pt x="11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110"/>
              <p:cNvSpPr/>
              <p:nvPr/>
            </p:nvSpPr>
            <p:spPr>
              <a:xfrm>
                <a:off x="4407600" y="1617171"/>
                <a:ext cx="53050" cy="1718601"/>
              </a:xfrm>
              <a:custGeom>
                <a:avLst/>
                <a:gdLst/>
                <a:ahLst/>
                <a:cxnLst/>
                <a:rect l="l" t="t" r="r" b="b"/>
                <a:pathLst>
                  <a:path w="2122" h="42898" extrusionOk="0">
                    <a:moveTo>
                      <a:pt x="1133" y="0"/>
                    </a:moveTo>
                    <a:cubicBezTo>
                      <a:pt x="701" y="0"/>
                      <a:pt x="284" y="270"/>
                      <a:pt x="284" y="824"/>
                    </a:cubicBezTo>
                    <a:cubicBezTo>
                      <a:pt x="299" y="14132"/>
                      <a:pt x="299" y="27455"/>
                      <a:pt x="314" y="40778"/>
                    </a:cubicBezTo>
                    <a:cubicBezTo>
                      <a:pt x="105" y="40957"/>
                      <a:pt x="0" y="41211"/>
                      <a:pt x="120" y="41569"/>
                    </a:cubicBezTo>
                    <a:cubicBezTo>
                      <a:pt x="195" y="41794"/>
                      <a:pt x="284" y="42003"/>
                      <a:pt x="344" y="42227"/>
                    </a:cubicBezTo>
                    <a:cubicBezTo>
                      <a:pt x="497" y="42663"/>
                      <a:pt x="922" y="42897"/>
                      <a:pt x="1318" y="42897"/>
                    </a:cubicBezTo>
                    <a:cubicBezTo>
                      <a:pt x="1736" y="42897"/>
                      <a:pt x="2121" y="42637"/>
                      <a:pt x="2121" y="42077"/>
                    </a:cubicBezTo>
                    <a:cubicBezTo>
                      <a:pt x="2091" y="28381"/>
                      <a:pt x="2091" y="14655"/>
                      <a:pt x="2076" y="914"/>
                    </a:cubicBezTo>
                    <a:cubicBezTo>
                      <a:pt x="2076" y="311"/>
                      <a:pt x="1596" y="0"/>
                      <a:pt x="11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849" name="Google Shape;3849;p110"/>
          <p:cNvSpPr/>
          <p:nvPr/>
        </p:nvSpPr>
        <p:spPr>
          <a:xfrm>
            <a:off x="-12" y="635238"/>
            <a:ext cx="1480375" cy="226525"/>
          </a:xfrm>
          <a:custGeom>
            <a:avLst/>
            <a:gdLst/>
            <a:ahLst/>
            <a:cxnLst/>
            <a:rect l="l" t="t" r="r" b="b"/>
            <a:pathLst>
              <a:path w="59215" h="9061" extrusionOk="0">
                <a:moveTo>
                  <a:pt x="28164" y="6570"/>
                </a:moveTo>
                <a:cubicBezTo>
                  <a:pt x="28206" y="6570"/>
                  <a:pt x="28227" y="6591"/>
                  <a:pt x="28227" y="6591"/>
                </a:cubicBezTo>
                <a:cubicBezTo>
                  <a:pt x="28227" y="6591"/>
                  <a:pt x="28206" y="6591"/>
                  <a:pt x="28164" y="6570"/>
                </a:cubicBezTo>
                <a:close/>
                <a:moveTo>
                  <a:pt x="2951" y="8035"/>
                </a:moveTo>
                <a:cubicBezTo>
                  <a:pt x="2951" y="8042"/>
                  <a:pt x="2951" y="8044"/>
                  <a:pt x="2950" y="8044"/>
                </a:cubicBezTo>
                <a:cubicBezTo>
                  <a:pt x="2949" y="8044"/>
                  <a:pt x="2944" y="8035"/>
                  <a:pt x="2930" y="8035"/>
                </a:cubicBezTo>
                <a:close/>
                <a:moveTo>
                  <a:pt x="48272" y="0"/>
                </a:moveTo>
                <a:cubicBezTo>
                  <a:pt x="48146" y="0"/>
                  <a:pt x="48020" y="21"/>
                  <a:pt x="47895" y="105"/>
                </a:cubicBezTo>
                <a:cubicBezTo>
                  <a:pt x="47686" y="209"/>
                  <a:pt x="47497" y="356"/>
                  <a:pt x="47372" y="565"/>
                </a:cubicBezTo>
                <a:cubicBezTo>
                  <a:pt x="47288" y="691"/>
                  <a:pt x="47225" y="816"/>
                  <a:pt x="47163" y="942"/>
                </a:cubicBezTo>
                <a:cubicBezTo>
                  <a:pt x="47058" y="1130"/>
                  <a:pt x="46974" y="1318"/>
                  <a:pt x="46870" y="1486"/>
                </a:cubicBezTo>
                <a:cubicBezTo>
                  <a:pt x="46702" y="1800"/>
                  <a:pt x="46535" y="2093"/>
                  <a:pt x="46367" y="2406"/>
                </a:cubicBezTo>
                <a:cubicBezTo>
                  <a:pt x="46221" y="2678"/>
                  <a:pt x="46095" y="2950"/>
                  <a:pt x="45928" y="3222"/>
                </a:cubicBezTo>
                <a:cubicBezTo>
                  <a:pt x="45635" y="3746"/>
                  <a:pt x="45342" y="4269"/>
                  <a:pt x="44987" y="4771"/>
                </a:cubicBezTo>
                <a:cubicBezTo>
                  <a:pt x="44903" y="4855"/>
                  <a:pt x="44861" y="4917"/>
                  <a:pt x="44777" y="5022"/>
                </a:cubicBezTo>
                <a:cubicBezTo>
                  <a:pt x="44715" y="4562"/>
                  <a:pt x="44673" y="4080"/>
                  <a:pt x="44652" y="3578"/>
                </a:cubicBezTo>
                <a:cubicBezTo>
                  <a:pt x="44610" y="3181"/>
                  <a:pt x="44589" y="2720"/>
                  <a:pt x="44568" y="2302"/>
                </a:cubicBezTo>
                <a:cubicBezTo>
                  <a:pt x="44568" y="2134"/>
                  <a:pt x="44547" y="1946"/>
                  <a:pt x="44526" y="1758"/>
                </a:cubicBezTo>
                <a:lnTo>
                  <a:pt x="44526" y="1486"/>
                </a:lnTo>
                <a:cubicBezTo>
                  <a:pt x="44526" y="1360"/>
                  <a:pt x="44484" y="1256"/>
                  <a:pt x="44484" y="1130"/>
                </a:cubicBezTo>
                <a:cubicBezTo>
                  <a:pt x="44463" y="963"/>
                  <a:pt x="44422" y="816"/>
                  <a:pt x="44338" y="691"/>
                </a:cubicBezTo>
                <a:cubicBezTo>
                  <a:pt x="44254" y="565"/>
                  <a:pt x="44150" y="481"/>
                  <a:pt x="44024" y="377"/>
                </a:cubicBezTo>
                <a:cubicBezTo>
                  <a:pt x="43940" y="314"/>
                  <a:pt x="43815" y="293"/>
                  <a:pt x="43710" y="251"/>
                </a:cubicBezTo>
                <a:cubicBezTo>
                  <a:pt x="43637" y="230"/>
                  <a:pt x="43569" y="220"/>
                  <a:pt x="43504" y="220"/>
                </a:cubicBezTo>
                <a:cubicBezTo>
                  <a:pt x="43438" y="220"/>
                  <a:pt x="43375" y="230"/>
                  <a:pt x="43313" y="251"/>
                </a:cubicBezTo>
                <a:cubicBezTo>
                  <a:pt x="43103" y="293"/>
                  <a:pt x="42978" y="419"/>
                  <a:pt x="42873" y="586"/>
                </a:cubicBezTo>
                <a:cubicBezTo>
                  <a:pt x="42706" y="795"/>
                  <a:pt x="42580" y="1025"/>
                  <a:pt x="42476" y="1235"/>
                </a:cubicBezTo>
                <a:cubicBezTo>
                  <a:pt x="42413" y="1360"/>
                  <a:pt x="42350" y="1465"/>
                  <a:pt x="42287" y="1611"/>
                </a:cubicBezTo>
                <a:cubicBezTo>
                  <a:pt x="42183" y="1821"/>
                  <a:pt x="42057" y="2009"/>
                  <a:pt x="41953" y="2239"/>
                </a:cubicBezTo>
                <a:cubicBezTo>
                  <a:pt x="41576" y="2909"/>
                  <a:pt x="41220" y="3557"/>
                  <a:pt x="40781" y="4185"/>
                </a:cubicBezTo>
                <a:cubicBezTo>
                  <a:pt x="40613" y="4373"/>
                  <a:pt x="40467" y="4562"/>
                  <a:pt x="40279" y="4687"/>
                </a:cubicBezTo>
                <a:lnTo>
                  <a:pt x="40258" y="4687"/>
                </a:lnTo>
                <a:cubicBezTo>
                  <a:pt x="40069" y="4122"/>
                  <a:pt x="39902" y="3536"/>
                  <a:pt x="39777" y="2971"/>
                </a:cubicBezTo>
                <a:cubicBezTo>
                  <a:pt x="39756" y="2867"/>
                  <a:pt x="39735" y="2762"/>
                  <a:pt x="39693" y="2616"/>
                </a:cubicBezTo>
                <a:cubicBezTo>
                  <a:pt x="39672" y="2469"/>
                  <a:pt x="39630" y="2302"/>
                  <a:pt x="39588" y="2134"/>
                </a:cubicBezTo>
                <a:lnTo>
                  <a:pt x="39442" y="1570"/>
                </a:lnTo>
                <a:cubicBezTo>
                  <a:pt x="39379" y="1423"/>
                  <a:pt x="39337" y="1256"/>
                  <a:pt x="39233" y="1130"/>
                </a:cubicBezTo>
                <a:cubicBezTo>
                  <a:pt x="39170" y="1046"/>
                  <a:pt x="39128" y="1005"/>
                  <a:pt x="39065" y="942"/>
                </a:cubicBezTo>
                <a:cubicBezTo>
                  <a:pt x="39002" y="879"/>
                  <a:pt x="38835" y="774"/>
                  <a:pt x="38709" y="733"/>
                </a:cubicBezTo>
                <a:cubicBezTo>
                  <a:pt x="38626" y="712"/>
                  <a:pt x="38542" y="712"/>
                  <a:pt x="38437" y="712"/>
                </a:cubicBezTo>
                <a:cubicBezTo>
                  <a:pt x="38333" y="712"/>
                  <a:pt x="38249" y="733"/>
                  <a:pt x="38103" y="774"/>
                </a:cubicBezTo>
                <a:cubicBezTo>
                  <a:pt x="37977" y="795"/>
                  <a:pt x="37852" y="900"/>
                  <a:pt x="37747" y="984"/>
                </a:cubicBezTo>
                <a:cubicBezTo>
                  <a:pt x="37663" y="1025"/>
                  <a:pt x="37642" y="1088"/>
                  <a:pt x="37580" y="1151"/>
                </a:cubicBezTo>
                <a:cubicBezTo>
                  <a:pt x="37475" y="1298"/>
                  <a:pt x="37349" y="1444"/>
                  <a:pt x="37245" y="1611"/>
                </a:cubicBezTo>
                <a:cubicBezTo>
                  <a:pt x="37161" y="1716"/>
                  <a:pt x="37098" y="1842"/>
                  <a:pt x="37015" y="1967"/>
                </a:cubicBezTo>
                <a:cubicBezTo>
                  <a:pt x="36931" y="2072"/>
                  <a:pt x="36847" y="2197"/>
                  <a:pt x="36805" y="2302"/>
                </a:cubicBezTo>
                <a:cubicBezTo>
                  <a:pt x="36680" y="2511"/>
                  <a:pt x="36533" y="2699"/>
                  <a:pt x="36429" y="2909"/>
                </a:cubicBezTo>
                <a:cubicBezTo>
                  <a:pt x="36261" y="3202"/>
                  <a:pt x="36094" y="3453"/>
                  <a:pt x="35906" y="3746"/>
                </a:cubicBezTo>
                <a:cubicBezTo>
                  <a:pt x="35759" y="3976"/>
                  <a:pt x="35634" y="4248"/>
                  <a:pt x="35466" y="4478"/>
                </a:cubicBezTo>
                <a:cubicBezTo>
                  <a:pt x="35278" y="4771"/>
                  <a:pt x="35111" y="5022"/>
                  <a:pt x="34901" y="5294"/>
                </a:cubicBezTo>
                <a:cubicBezTo>
                  <a:pt x="34692" y="5524"/>
                  <a:pt x="34483" y="5754"/>
                  <a:pt x="34232" y="5943"/>
                </a:cubicBezTo>
                <a:lnTo>
                  <a:pt x="34002" y="6110"/>
                </a:lnTo>
                <a:cubicBezTo>
                  <a:pt x="33981" y="6110"/>
                  <a:pt x="33960" y="6131"/>
                  <a:pt x="33897" y="6131"/>
                </a:cubicBezTo>
                <a:lnTo>
                  <a:pt x="33876" y="6131"/>
                </a:lnTo>
                <a:cubicBezTo>
                  <a:pt x="33771" y="5963"/>
                  <a:pt x="33688" y="5817"/>
                  <a:pt x="33604" y="5629"/>
                </a:cubicBezTo>
                <a:cubicBezTo>
                  <a:pt x="33437" y="5147"/>
                  <a:pt x="33290" y="4666"/>
                  <a:pt x="33227" y="4164"/>
                </a:cubicBezTo>
                <a:cubicBezTo>
                  <a:pt x="33165" y="3850"/>
                  <a:pt x="33123" y="3557"/>
                  <a:pt x="33060" y="3243"/>
                </a:cubicBezTo>
                <a:cubicBezTo>
                  <a:pt x="33039" y="3013"/>
                  <a:pt x="32976" y="2783"/>
                  <a:pt x="32955" y="2553"/>
                </a:cubicBezTo>
                <a:cubicBezTo>
                  <a:pt x="32955" y="2469"/>
                  <a:pt x="32935" y="2386"/>
                  <a:pt x="32935" y="2281"/>
                </a:cubicBezTo>
                <a:cubicBezTo>
                  <a:pt x="32914" y="2176"/>
                  <a:pt x="32872" y="2093"/>
                  <a:pt x="32830" y="1967"/>
                </a:cubicBezTo>
                <a:cubicBezTo>
                  <a:pt x="32746" y="1758"/>
                  <a:pt x="32537" y="1611"/>
                  <a:pt x="32328" y="1549"/>
                </a:cubicBezTo>
                <a:cubicBezTo>
                  <a:pt x="32265" y="1538"/>
                  <a:pt x="32202" y="1533"/>
                  <a:pt x="32137" y="1533"/>
                </a:cubicBezTo>
                <a:cubicBezTo>
                  <a:pt x="32071" y="1533"/>
                  <a:pt x="32003" y="1538"/>
                  <a:pt x="31930" y="1549"/>
                </a:cubicBezTo>
                <a:lnTo>
                  <a:pt x="31888" y="1549"/>
                </a:lnTo>
                <a:cubicBezTo>
                  <a:pt x="31784" y="1570"/>
                  <a:pt x="31679" y="1632"/>
                  <a:pt x="31595" y="1716"/>
                </a:cubicBezTo>
                <a:cubicBezTo>
                  <a:pt x="31449" y="1821"/>
                  <a:pt x="31386" y="1988"/>
                  <a:pt x="31302" y="2155"/>
                </a:cubicBezTo>
                <a:cubicBezTo>
                  <a:pt x="31156" y="2448"/>
                  <a:pt x="30989" y="2699"/>
                  <a:pt x="30821" y="2992"/>
                </a:cubicBezTo>
                <a:cubicBezTo>
                  <a:pt x="30319" y="3829"/>
                  <a:pt x="29817" y="4687"/>
                  <a:pt x="29210" y="5482"/>
                </a:cubicBezTo>
                <a:cubicBezTo>
                  <a:pt x="28980" y="5754"/>
                  <a:pt x="28750" y="6026"/>
                  <a:pt x="28457" y="6277"/>
                </a:cubicBezTo>
                <a:cubicBezTo>
                  <a:pt x="28352" y="6361"/>
                  <a:pt x="28248" y="6424"/>
                  <a:pt x="28143" y="6466"/>
                </a:cubicBezTo>
                <a:cubicBezTo>
                  <a:pt x="28080" y="6340"/>
                  <a:pt x="28059" y="6194"/>
                  <a:pt x="28017" y="6089"/>
                </a:cubicBezTo>
                <a:cubicBezTo>
                  <a:pt x="27955" y="5943"/>
                  <a:pt x="27934" y="5796"/>
                  <a:pt x="27871" y="5650"/>
                </a:cubicBezTo>
                <a:cubicBezTo>
                  <a:pt x="27808" y="5419"/>
                  <a:pt x="27787" y="5147"/>
                  <a:pt x="27704" y="4917"/>
                </a:cubicBezTo>
                <a:cubicBezTo>
                  <a:pt x="27641" y="4687"/>
                  <a:pt x="27599" y="4415"/>
                  <a:pt x="27536" y="4185"/>
                </a:cubicBezTo>
                <a:cubicBezTo>
                  <a:pt x="27494" y="3997"/>
                  <a:pt x="27453" y="3787"/>
                  <a:pt x="27411" y="3620"/>
                </a:cubicBezTo>
                <a:cubicBezTo>
                  <a:pt x="27390" y="3432"/>
                  <a:pt x="27327" y="3264"/>
                  <a:pt x="27285" y="3118"/>
                </a:cubicBezTo>
                <a:cubicBezTo>
                  <a:pt x="27243" y="2992"/>
                  <a:pt x="27222" y="2846"/>
                  <a:pt x="27181" y="2720"/>
                </a:cubicBezTo>
                <a:cubicBezTo>
                  <a:pt x="27097" y="2427"/>
                  <a:pt x="26888" y="2155"/>
                  <a:pt x="26574" y="2051"/>
                </a:cubicBezTo>
                <a:cubicBezTo>
                  <a:pt x="26473" y="2019"/>
                  <a:pt x="26370" y="2003"/>
                  <a:pt x="26270" y="2003"/>
                </a:cubicBezTo>
                <a:cubicBezTo>
                  <a:pt x="26036" y="2003"/>
                  <a:pt x="25814" y="2091"/>
                  <a:pt x="25653" y="2281"/>
                </a:cubicBezTo>
                <a:cubicBezTo>
                  <a:pt x="25590" y="2386"/>
                  <a:pt x="25507" y="2490"/>
                  <a:pt x="25444" y="2595"/>
                </a:cubicBezTo>
                <a:cubicBezTo>
                  <a:pt x="25402" y="2720"/>
                  <a:pt x="25318" y="2846"/>
                  <a:pt x="25256" y="2992"/>
                </a:cubicBezTo>
                <a:cubicBezTo>
                  <a:pt x="25172" y="3160"/>
                  <a:pt x="25088" y="3348"/>
                  <a:pt x="25004" y="3536"/>
                </a:cubicBezTo>
                <a:cubicBezTo>
                  <a:pt x="24586" y="4352"/>
                  <a:pt x="24168" y="5189"/>
                  <a:pt x="23624" y="5943"/>
                </a:cubicBezTo>
                <a:cubicBezTo>
                  <a:pt x="23498" y="6089"/>
                  <a:pt x="23331" y="6256"/>
                  <a:pt x="23163" y="6403"/>
                </a:cubicBezTo>
                <a:cubicBezTo>
                  <a:pt x="23100" y="6466"/>
                  <a:pt x="23038" y="6487"/>
                  <a:pt x="22975" y="6549"/>
                </a:cubicBezTo>
                <a:cubicBezTo>
                  <a:pt x="22933" y="6549"/>
                  <a:pt x="22891" y="6570"/>
                  <a:pt x="22870" y="6570"/>
                </a:cubicBezTo>
                <a:cubicBezTo>
                  <a:pt x="22861" y="6559"/>
                  <a:pt x="22853" y="6548"/>
                  <a:pt x="22844" y="6536"/>
                </a:cubicBezTo>
                <a:lnTo>
                  <a:pt x="22844" y="6536"/>
                </a:lnTo>
                <a:lnTo>
                  <a:pt x="22870" y="6549"/>
                </a:lnTo>
                <a:cubicBezTo>
                  <a:pt x="22870" y="6530"/>
                  <a:pt x="22870" y="6529"/>
                  <a:pt x="22839" y="6528"/>
                </a:cubicBezTo>
                <a:lnTo>
                  <a:pt x="22839" y="6528"/>
                </a:lnTo>
                <a:cubicBezTo>
                  <a:pt x="22841" y="6531"/>
                  <a:pt x="22842" y="6534"/>
                  <a:pt x="22844" y="6536"/>
                </a:cubicBezTo>
                <a:lnTo>
                  <a:pt x="22844" y="6536"/>
                </a:lnTo>
                <a:lnTo>
                  <a:pt x="22828" y="6528"/>
                </a:lnTo>
                <a:cubicBezTo>
                  <a:pt x="22832" y="6528"/>
                  <a:pt x="22836" y="6528"/>
                  <a:pt x="22839" y="6528"/>
                </a:cubicBezTo>
                <a:lnTo>
                  <a:pt x="22839" y="6528"/>
                </a:lnTo>
                <a:cubicBezTo>
                  <a:pt x="22771" y="6433"/>
                  <a:pt x="22718" y="6326"/>
                  <a:pt x="22682" y="6235"/>
                </a:cubicBezTo>
                <a:cubicBezTo>
                  <a:pt x="22515" y="5838"/>
                  <a:pt x="22410" y="5440"/>
                  <a:pt x="22305" y="5043"/>
                </a:cubicBezTo>
                <a:cubicBezTo>
                  <a:pt x="22263" y="4813"/>
                  <a:pt x="22180" y="4562"/>
                  <a:pt x="22117" y="4311"/>
                </a:cubicBezTo>
                <a:cubicBezTo>
                  <a:pt x="22075" y="4038"/>
                  <a:pt x="21991" y="3746"/>
                  <a:pt x="21950" y="3474"/>
                </a:cubicBezTo>
                <a:lnTo>
                  <a:pt x="21866" y="3097"/>
                </a:lnTo>
                <a:cubicBezTo>
                  <a:pt x="21845" y="2909"/>
                  <a:pt x="21803" y="2741"/>
                  <a:pt x="21740" y="2595"/>
                </a:cubicBezTo>
                <a:cubicBezTo>
                  <a:pt x="21699" y="2511"/>
                  <a:pt x="21678" y="2469"/>
                  <a:pt x="21636" y="2386"/>
                </a:cubicBezTo>
                <a:cubicBezTo>
                  <a:pt x="21573" y="2302"/>
                  <a:pt x="21510" y="2197"/>
                  <a:pt x="21427" y="2114"/>
                </a:cubicBezTo>
                <a:cubicBezTo>
                  <a:pt x="21343" y="2009"/>
                  <a:pt x="21155" y="1967"/>
                  <a:pt x="21029" y="1967"/>
                </a:cubicBezTo>
                <a:cubicBezTo>
                  <a:pt x="20820" y="1967"/>
                  <a:pt x="20673" y="2072"/>
                  <a:pt x="20569" y="2218"/>
                </a:cubicBezTo>
                <a:cubicBezTo>
                  <a:pt x="20485" y="2365"/>
                  <a:pt x="20380" y="2469"/>
                  <a:pt x="20318" y="2595"/>
                </a:cubicBezTo>
                <a:cubicBezTo>
                  <a:pt x="20255" y="2741"/>
                  <a:pt x="20171" y="2930"/>
                  <a:pt x="20087" y="3118"/>
                </a:cubicBezTo>
                <a:cubicBezTo>
                  <a:pt x="19962" y="3432"/>
                  <a:pt x="19836" y="3725"/>
                  <a:pt x="19690" y="4038"/>
                </a:cubicBezTo>
                <a:cubicBezTo>
                  <a:pt x="19522" y="4457"/>
                  <a:pt x="19334" y="4875"/>
                  <a:pt x="19125" y="5294"/>
                </a:cubicBezTo>
                <a:cubicBezTo>
                  <a:pt x="18916" y="5671"/>
                  <a:pt x="18706" y="6089"/>
                  <a:pt x="18434" y="6466"/>
                </a:cubicBezTo>
                <a:cubicBezTo>
                  <a:pt x="18309" y="6612"/>
                  <a:pt x="18183" y="6779"/>
                  <a:pt x="18058" y="6905"/>
                </a:cubicBezTo>
                <a:cubicBezTo>
                  <a:pt x="17995" y="6968"/>
                  <a:pt x="17911" y="6989"/>
                  <a:pt x="17870" y="7010"/>
                </a:cubicBezTo>
                <a:lnTo>
                  <a:pt x="17849" y="7010"/>
                </a:lnTo>
                <a:lnTo>
                  <a:pt x="17849" y="6989"/>
                </a:lnTo>
                <a:cubicBezTo>
                  <a:pt x="17807" y="6968"/>
                  <a:pt x="17786" y="6905"/>
                  <a:pt x="17786" y="6884"/>
                </a:cubicBezTo>
                <a:cubicBezTo>
                  <a:pt x="17556" y="6298"/>
                  <a:pt x="17430" y="5712"/>
                  <a:pt x="17284" y="5106"/>
                </a:cubicBezTo>
                <a:cubicBezTo>
                  <a:pt x="17242" y="4834"/>
                  <a:pt x="17158" y="4562"/>
                  <a:pt x="17116" y="4290"/>
                </a:cubicBezTo>
                <a:cubicBezTo>
                  <a:pt x="17053" y="4101"/>
                  <a:pt x="17033" y="3955"/>
                  <a:pt x="16970" y="3766"/>
                </a:cubicBezTo>
                <a:cubicBezTo>
                  <a:pt x="16949" y="3641"/>
                  <a:pt x="16865" y="3515"/>
                  <a:pt x="16823" y="3411"/>
                </a:cubicBezTo>
                <a:cubicBezTo>
                  <a:pt x="16740" y="3264"/>
                  <a:pt x="16635" y="3160"/>
                  <a:pt x="16530" y="3055"/>
                </a:cubicBezTo>
                <a:cubicBezTo>
                  <a:pt x="16447" y="2950"/>
                  <a:pt x="16321" y="2930"/>
                  <a:pt x="16196" y="2930"/>
                </a:cubicBezTo>
                <a:cubicBezTo>
                  <a:pt x="16007" y="2930"/>
                  <a:pt x="15882" y="3034"/>
                  <a:pt x="15777" y="3160"/>
                </a:cubicBezTo>
                <a:cubicBezTo>
                  <a:pt x="15693" y="3264"/>
                  <a:pt x="15610" y="3411"/>
                  <a:pt x="15547" y="3536"/>
                </a:cubicBezTo>
                <a:cubicBezTo>
                  <a:pt x="15463" y="3683"/>
                  <a:pt x="15401" y="3871"/>
                  <a:pt x="15338" y="4038"/>
                </a:cubicBezTo>
                <a:cubicBezTo>
                  <a:pt x="15149" y="4457"/>
                  <a:pt x="14961" y="4875"/>
                  <a:pt x="14752" y="5252"/>
                </a:cubicBezTo>
                <a:cubicBezTo>
                  <a:pt x="14626" y="5545"/>
                  <a:pt x="14459" y="5859"/>
                  <a:pt x="14333" y="6152"/>
                </a:cubicBezTo>
                <a:cubicBezTo>
                  <a:pt x="14187" y="6445"/>
                  <a:pt x="14040" y="6759"/>
                  <a:pt x="13873" y="7031"/>
                </a:cubicBezTo>
                <a:cubicBezTo>
                  <a:pt x="13706" y="7303"/>
                  <a:pt x="13580" y="7533"/>
                  <a:pt x="13392" y="7763"/>
                </a:cubicBezTo>
                <a:cubicBezTo>
                  <a:pt x="13266" y="7930"/>
                  <a:pt x="13162" y="8056"/>
                  <a:pt x="12994" y="8160"/>
                </a:cubicBezTo>
                <a:cubicBezTo>
                  <a:pt x="12973" y="8181"/>
                  <a:pt x="12952" y="8181"/>
                  <a:pt x="12952" y="8181"/>
                </a:cubicBezTo>
                <a:cubicBezTo>
                  <a:pt x="12932" y="8181"/>
                  <a:pt x="12890" y="8223"/>
                  <a:pt x="12869" y="8223"/>
                </a:cubicBezTo>
                <a:cubicBezTo>
                  <a:pt x="12848" y="8160"/>
                  <a:pt x="12827" y="8140"/>
                  <a:pt x="12785" y="8077"/>
                </a:cubicBezTo>
                <a:cubicBezTo>
                  <a:pt x="12701" y="7826"/>
                  <a:pt x="12660" y="7533"/>
                  <a:pt x="12639" y="7240"/>
                </a:cubicBezTo>
                <a:cubicBezTo>
                  <a:pt x="12597" y="7031"/>
                  <a:pt x="12555" y="6821"/>
                  <a:pt x="12534" y="6612"/>
                </a:cubicBezTo>
                <a:cubicBezTo>
                  <a:pt x="12471" y="6131"/>
                  <a:pt x="12408" y="5650"/>
                  <a:pt x="12367" y="5147"/>
                </a:cubicBezTo>
                <a:cubicBezTo>
                  <a:pt x="12346" y="4792"/>
                  <a:pt x="12325" y="4394"/>
                  <a:pt x="12283" y="4038"/>
                </a:cubicBezTo>
                <a:cubicBezTo>
                  <a:pt x="12283" y="3829"/>
                  <a:pt x="12262" y="3641"/>
                  <a:pt x="12262" y="3432"/>
                </a:cubicBezTo>
                <a:cubicBezTo>
                  <a:pt x="12262" y="3264"/>
                  <a:pt x="12241" y="3097"/>
                  <a:pt x="12220" y="2930"/>
                </a:cubicBezTo>
                <a:cubicBezTo>
                  <a:pt x="12178" y="2741"/>
                  <a:pt x="12074" y="2595"/>
                  <a:pt x="11969" y="2427"/>
                </a:cubicBezTo>
                <a:cubicBezTo>
                  <a:pt x="11927" y="2323"/>
                  <a:pt x="11823" y="2260"/>
                  <a:pt x="11718" y="2218"/>
                </a:cubicBezTo>
                <a:cubicBezTo>
                  <a:pt x="11675" y="2207"/>
                  <a:pt x="11633" y="2202"/>
                  <a:pt x="11593" y="2202"/>
                </a:cubicBezTo>
                <a:cubicBezTo>
                  <a:pt x="11478" y="2202"/>
                  <a:pt x="11377" y="2245"/>
                  <a:pt x="11299" y="2323"/>
                </a:cubicBezTo>
                <a:cubicBezTo>
                  <a:pt x="11174" y="2427"/>
                  <a:pt x="11069" y="2532"/>
                  <a:pt x="10965" y="2678"/>
                </a:cubicBezTo>
                <a:cubicBezTo>
                  <a:pt x="10860" y="2825"/>
                  <a:pt x="10776" y="2992"/>
                  <a:pt x="10672" y="3160"/>
                </a:cubicBezTo>
                <a:cubicBezTo>
                  <a:pt x="10588" y="3306"/>
                  <a:pt x="10546" y="3432"/>
                  <a:pt x="10463" y="3557"/>
                </a:cubicBezTo>
                <a:cubicBezTo>
                  <a:pt x="10337" y="3787"/>
                  <a:pt x="10232" y="3997"/>
                  <a:pt x="10086" y="4248"/>
                </a:cubicBezTo>
                <a:cubicBezTo>
                  <a:pt x="9563" y="5189"/>
                  <a:pt x="9082" y="6131"/>
                  <a:pt x="8412" y="6968"/>
                </a:cubicBezTo>
                <a:cubicBezTo>
                  <a:pt x="8286" y="7114"/>
                  <a:pt x="8182" y="7240"/>
                  <a:pt x="8056" y="7407"/>
                </a:cubicBezTo>
                <a:cubicBezTo>
                  <a:pt x="7994" y="7491"/>
                  <a:pt x="7931" y="7533"/>
                  <a:pt x="7868" y="7616"/>
                </a:cubicBezTo>
                <a:lnTo>
                  <a:pt x="7722" y="6905"/>
                </a:lnTo>
                <a:cubicBezTo>
                  <a:pt x="7659" y="6654"/>
                  <a:pt x="7617" y="6361"/>
                  <a:pt x="7554" y="6089"/>
                </a:cubicBezTo>
                <a:cubicBezTo>
                  <a:pt x="7450" y="5399"/>
                  <a:pt x="7345" y="4708"/>
                  <a:pt x="7240" y="3997"/>
                </a:cubicBezTo>
                <a:cubicBezTo>
                  <a:pt x="7198" y="3725"/>
                  <a:pt x="7157" y="3453"/>
                  <a:pt x="7094" y="3160"/>
                </a:cubicBezTo>
                <a:cubicBezTo>
                  <a:pt x="7052" y="2992"/>
                  <a:pt x="7010" y="2804"/>
                  <a:pt x="6989" y="2616"/>
                </a:cubicBezTo>
                <a:cubicBezTo>
                  <a:pt x="6947" y="2427"/>
                  <a:pt x="6843" y="2218"/>
                  <a:pt x="6675" y="2114"/>
                </a:cubicBezTo>
                <a:cubicBezTo>
                  <a:pt x="6583" y="2074"/>
                  <a:pt x="6481" y="2059"/>
                  <a:pt x="6377" y="2059"/>
                </a:cubicBezTo>
                <a:cubicBezTo>
                  <a:pt x="6317" y="2059"/>
                  <a:pt x="6255" y="2064"/>
                  <a:pt x="6194" y="2072"/>
                </a:cubicBezTo>
                <a:cubicBezTo>
                  <a:pt x="6006" y="2114"/>
                  <a:pt x="5901" y="2281"/>
                  <a:pt x="5859" y="2427"/>
                </a:cubicBezTo>
                <a:cubicBezTo>
                  <a:pt x="5838" y="2532"/>
                  <a:pt x="5797" y="2658"/>
                  <a:pt x="5776" y="2720"/>
                </a:cubicBezTo>
                <a:cubicBezTo>
                  <a:pt x="5755" y="2825"/>
                  <a:pt x="5692" y="2930"/>
                  <a:pt x="5671" y="3034"/>
                </a:cubicBezTo>
                <a:lnTo>
                  <a:pt x="4960" y="4917"/>
                </a:lnTo>
                <a:cubicBezTo>
                  <a:pt x="4918" y="5043"/>
                  <a:pt x="4855" y="5210"/>
                  <a:pt x="4792" y="5336"/>
                </a:cubicBezTo>
                <a:cubicBezTo>
                  <a:pt x="4499" y="6026"/>
                  <a:pt x="4165" y="6717"/>
                  <a:pt x="3683" y="7324"/>
                </a:cubicBezTo>
                <a:cubicBezTo>
                  <a:pt x="3537" y="7533"/>
                  <a:pt x="3349" y="7742"/>
                  <a:pt x="3160" y="7930"/>
                </a:cubicBezTo>
                <a:cubicBezTo>
                  <a:pt x="3139" y="7951"/>
                  <a:pt x="3077" y="7972"/>
                  <a:pt x="3056" y="7972"/>
                </a:cubicBezTo>
                <a:lnTo>
                  <a:pt x="2993" y="7972"/>
                </a:lnTo>
                <a:lnTo>
                  <a:pt x="2993" y="7951"/>
                </a:lnTo>
                <a:lnTo>
                  <a:pt x="2909" y="7721"/>
                </a:lnTo>
                <a:cubicBezTo>
                  <a:pt x="2867" y="7449"/>
                  <a:pt x="2909" y="7198"/>
                  <a:pt x="2909" y="6926"/>
                </a:cubicBezTo>
                <a:lnTo>
                  <a:pt x="2909" y="6382"/>
                </a:lnTo>
                <a:cubicBezTo>
                  <a:pt x="2909" y="5963"/>
                  <a:pt x="2930" y="5566"/>
                  <a:pt x="2930" y="5147"/>
                </a:cubicBezTo>
                <a:cubicBezTo>
                  <a:pt x="2930" y="4792"/>
                  <a:pt x="2951" y="4394"/>
                  <a:pt x="2951" y="4038"/>
                </a:cubicBezTo>
                <a:lnTo>
                  <a:pt x="2951" y="3536"/>
                </a:lnTo>
                <a:cubicBezTo>
                  <a:pt x="2951" y="3243"/>
                  <a:pt x="2993" y="2992"/>
                  <a:pt x="2951" y="2720"/>
                </a:cubicBezTo>
                <a:cubicBezTo>
                  <a:pt x="2951" y="2427"/>
                  <a:pt x="2909" y="2155"/>
                  <a:pt x="2846" y="1862"/>
                </a:cubicBezTo>
                <a:cubicBezTo>
                  <a:pt x="2825" y="1758"/>
                  <a:pt x="2721" y="1653"/>
                  <a:pt x="2616" y="1632"/>
                </a:cubicBezTo>
                <a:cubicBezTo>
                  <a:pt x="2582" y="1618"/>
                  <a:pt x="2548" y="1611"/>
                  <a:pt x="2514" y="1611"/>
                </a:cubicBezTo>
                <a:cubicBezTo>
                  <a:pt x="2404" y="1611"/>
                  <a:pt x="2299" y="1683"/>
                  <a:pt x="2219" y="1779"/>
                </a:cubicBezTo>
                <a:cubicBezTo>
                  <a:pt x="2177" y="1862"/>
                  <a:pt x="2093" y="1967"/>
                  <a:pt x="2051" y="2051"/>
                </a:cubicBezTo>
                <a:cubicBezTo>
                  <a:pt x="1968" y="2155"/>
                  <a:pt x="1947" y="2281"/>
                  <a:pt x="1884" y="2406"/>
                </a:cubicBezTo>
                <a:cubicBezTo>
                  <a:pt x="1779" y="2678"/>
                  <a:pt x="1696" y="2950"/>
                  <a:pt x="1633" y="3222"/>
                </a:cubicBezTo>
                <a:cubicBezTo>
                  <a:pt x="1549" y="3474"/>
                  <a:pt x="1465" y="3766"/>
                  <a:pt x="1382" y="4038"/>
                </a:cubicBezTo>
                <a:cubicBezTo>
                  <a:pt x="1256" y="4478"/>
                  <a:pt x="1131" y="4917"/>
                  <a:pt x="1005" y="5336"/>
                </a:cubicBezTo>
                <a:cubicBezTo>
                  <a:pt x="649" y="6507"/>
                  <a:pt x="315" y="7700"/>
                  <a:pt x="1" y="8893"/>
                </a:cubicBezTo>
                <a:cubicBezTo>
                  <a:pt x="440" y="7847"/>
                  <a:pt x="859" y="6800"/>
                  <a:pt x="1277" y="5733"/>
                </a:cubicBezTo>
                <a:cubicBezTo>
                  <a:pt x="1465" y="5294"/>
                  <a:pt x="1654" y="4834"/>
                  <a:pt x="1800" y="4373"/>
                </a:cubicBezTo>
                <a:cubicBezTo>
                  <a:pt x="1842" y="4269"/>
                  <a:pt x="1884" y="4185"/>
                  <a:pt x="1905" y="4080"/>
                </a:cubicBezTo>
                <a:cubicBezTo>
                  <a:pt x="2009" y="3829"/>
                  <a:pt x="2093" y="3557"/>
                  <a:pt x="2198" y="3306"/>
                </a:cubicBezTo>
                <a:lnTo>
                  <a:pt x="2198" y="3306"/>
                </a:lnTo>
                <a:cubicBezTo>
                  <a:pt x="2198" y="3474"/>
                  <a:pt x="2177" y="3683"/>
                  <a:pt x="2177" y="3871"/>
                </a:cubicBezTo>
                <a:cubicBezTo>
                  <a:pt x="2156" y="4269"/>
                  <a:pt x="2156" y="4687"/>
                  <a:pt x="2114" y="5085"/>
                </a:cubicBezTo>
                <a:cubicBezTo>
                  <a:pt x="2093" y="5712"/>
                  <a:pt x="2093" y="6340"/>
                  <a:pt x="2072" y="6989"/>
                </a:cubicBezTo>
                <a:cubicBezTo>
                  <a:pt x="2072" y="7219"/>
                  <a:pt x="2051" y="7428"/>
                  <a:pt x="2051" y="7658"/>
                </a:cubicBezTo>
                <a:cubicBezTo>
                  <a:pt x="2051" y="7847"/>
                  <a:pt x="2093" y="8035"/>
                  <a:pt x="2156" y="8181"/>
                </a:cubicBezTo>
                <a:cubicBezTo>
                  <a:pt x="2198" y="8370"/>
                  <a:pt x="2302" y="8579"/>
                  <a:pt x="2491" y="8684"/>
                </a:cubicBezTo>
                <a:cubicBezTo>
                  <a:pt x="2646" y="8772"/>
                  <a:pt x="2825" y="8820"/>
                  <a:pt x="3003" y="8820"/>
                </a:cubicBezTo>
                <a:cubicBezTo>
                  <a:pt x="3160" y="8820"/>
                  <a:pt x="3316" y="8783"/>
                  <a:pt x="3453" y="8704"/>
                </a:cubicBezTo>
                <a:cubicBezTo>
                  <a:pt x="3809" y="8495"/>
                  <a:pt x="4060" y="8181"/>
                  <a:pt x="4290" y="7868"/>
                </a:cubicBezTo>
                <a:cubicBezTo>
                  <a:pt x="4834" y="7177"/>
                  <a:pt x="5232" y="6340"/>
                  <a:pt x="5566" y="5503"/>
                </a:cubicBezTo>
                <a:cubicBezTo>
                  <a:pt x="5734" y="5106"/>
                  <a:pt x="5859" y="4708"/>
                  <a:pt x="6006" y="4290"/>
                </a:cubicBezTo>
                <a:cubicBezTo>
                  <a:pt x="6110" y="4038"/>
                  <a:pt x="6194" y="3746"/>
                  <a:pt x="6299" y="3474"/>
                </a:cubicBezTo>
                <a:cubicBezTo>
                  <a:pt x="6341" y="3662"/>
                  <a:pt x="6362" y="3871"/>
                  <a:pt x="6382" y="4059"/>
                </a:cubicBezTo>
                <a:lnTo>
                  <a:pt x="6382" y="4038"/>
                </a:lnTo>
                <a:cubicBezTo>
                  <a:pt x="6487" y="4771"/>
                  <a:pt x="6571" y="5461"/>
                  <a:pt x="6675" y="6194"/>
                </a:cubicBezTo>
                <a:cubicBezTo>
                  <a:pt x="6717" y="6696"/>
                  <a:pt x="6801" y="7177"/>
                  <a:pt x="6885" y="7658"/>
                </a:cubicBezTo>
                <a:cubicBezTo>
                  <a:pt x="6906" y="7847"/>
                  <a:pt x="6968" y="8056"/>
                  <a:pt x="7010" y="8244"/>
                </a:cubicBezTo>
                <a:cubicBezTo>
                  <a:pt x="7073" y="8391"/>
                  <a:pt x="7136" y="8558"/>
                  <a:pt x="7303" y="8663"/>
                </a:cubicBezTo>
                <a:cubicBezTo>
                  <a:pt x="7392" y="8713"/>
                  <a:pt x="7503" y="8741"/>
                  <a:pt x="7615" y="8741"/>
                </a:cubicBezTo>
                <a:cubicBezTo>
                  <a:pt x="7688" y="8741"/>
                  <a:pt x="7760" y="8729"/>
                  <a:pt x="7826" y="8704"/>
                </a:cubicBezTo>
                <a:cubicBezTo>
                  <a:pt x="8140" y="8642"/>
                  <a:pt x="8391" y="8432"/>
                  <a:pt x="8600" y="8181"/>
                </a:cubicBezTo>
                <a:cubicBezTo>
                  <a:pt x="8872" y="7909"/>
                  <a:pt x="9103" y="7616"/>
                  <a:pt x="9333" y="7303"/>
                </a:cubicBezTo>
                <a:cubicBezTo>
                  <a:pt x="9919" y="6487"/>
                  <a:pt x="10358" y="5608"/>
                  <a:pt x="10839" y="4729"/>
                </a:cubicBezTo>
                <a:cubicBezTo>
                  <a:pt x="10944" y="4562"/>
                  <a:pt x="11007" y="4373"/>
                  <a:pt x="11111" y="4164"/>
                </a:cubicBezTo>
                <a:lnTo>
                  <a:pt x="11362" y="3683"/>
                </a:lnTo>
                <a:cubicBezTo>
                  <a:pt x="11362" y="3662"/>
                  <a:pt x="11383" y="3641"/>
                  <a:pt x="11383" y="3641"/>
                </a:cubicBezTo>
                <a:cubicBezTo>
                  <a:pt x="11383" y="3746"/>
                  <a:pt x="11383" y="3850"/>
                  <a:pt x="11404" y="3976"/>
                </a:cubicBezTo>
                <a:cubicBezTo>
                  <a:pt x="11425" y="4185"/>
                  <a:pt x="11425" y="4394"/>
                  <a:pt x="11467" y="4603"/>
                </a:cubicBezTo>
                <a:cubicBezTo>
                  <a:pt x="11488" y="4896"/>
                  <a:pt x="11488" y="5189"/>
                  <a:pt x="11530" y="5503"/>
                </a:cubicBezTo>
                <a:cubicBezTo>
                  <a:pt x="11592" y="5880"/>
                  <a:pt x="11613" y="6277"/>
                  <a:pt x="11676" y="6654"/>
                </a:cubicBezTo>
                <a:cubicBezTo>
                  <a:pt x="11718" y="7010"/>
                  <a:pt x="11781" y="7344"/>
                  <a:pt x="11823" y="7700"/>
                </a:cubicBezTo>
                <a:cubicBezTo>
                  <a:pt x="11844" y="7930"/>
                  <a:pt x="11885" y="8140"/>
                  <a:pt x="11948" y="8349"/>
                </a:cubicBezTo>
                <a:cubicBezTo>
                  <a:pt x="12032" y="8558"/>
                  <a:pt x="12116" y="8746"/>
                  <a:pt x="12304" y="8872"/>
                </a:cubicBezTo>
                <a:cubicBezTo>
                  <a:pt x="12471" y="9018"/>
                  <a:pt x="12680" y="9060"/>
                  <a:pt x="12890" y="9060"/>
                </a:cubicBezTo>
                <a:cubicBezTo>
                  <a:pt x="13141" y="9060"/>
                  <a:pt x="13350" y="8956"/>
                  <a:pt x="13517" y="8851"/>
                </a:cubicBezTo>
                <a:cubicBezTo>
                  <a:pt x="13915" y="8579"/>
                  <a:pt x="14229" y="8160"/>
                  <a:pt x="14459" y="7742"/>
                </a:cubicBezTo>
                <a:cubicBezTo>
                  <a:pt x="14731" y="7324"/>
                  <a:pt x="14961" y="6863"/>
                  <a:pt x="15170" y="6403"/>
                </a:cubicBezTo>
                <a:cubicBezTo>
                  <a:pt x="15380" y="5984"/>
                  <a:pt x="15568" y="5545"/>
                  <a:pt x="15777" y="5127"/>
                </a:cubicBezTo>
                <a:lnTo>
                  <a:pt x="16091" y="4415"/>
                </a:lnTo>
                <a:cubicBezTo>
                  <a:pt x="16112" y="4562"/>
                  <a:pt x="16133" y="4708"/>
                  <a:pt x="16175" y="4834"/>
                </a:cubicBezTo>
                <a:lnTo>
                  <a:pt x="16321" y="5545"/>
                </a:lnTo>
                <a:cubicBezTo>
                  <a:pt x="16405" y="5922"/>
                  <a:pt x="16489" y="6277"/>
                  <a:pt x="16551" y="6612"/>
                </a:cubicBezTo>
                <a:cubicBezTo>
                  <a:pt x="16635" y="6926"/>
                  <a:pt x="16698" y="7282"/>
                  <a:pt x="16865" y="7533"/>
                </a:cubicBezTo>
                <a:cubicBezTo>
                  <a:pt x="17053" y="7847"/>
                  <a:pt x="17367" y="8119"/>
                  <a:pt x="17744" y="8119"/>
                </a:cubicBezTo>
                <a:cubicBezTo>
                  <a:pt x="18058" y="8119"/>
                  <a:pt x="18372" y="8014"/>
                  <a:pt x="18623" y="7847"/>
                </a:cubicBezTo>
                <a:cubicBezTo>
                  <a:pt x="18916" y="7658"/>
                  <a:pt x="19146" y="7407"/>
                  <a:pt x="19355" y="7135"/>
                </a:cubicBezTo>
                <a:cubicBezTo>
                  <a:pt x="19564" y="6863"/>
                  <a:pt x="19753" y="6570"/>
                  <a:pt x="19941" y="6235"/>
                </a:cubicBezTo>
                <a:cubicBezTo>
                  <a:pt x="20087" y="5922"/>
                  <a:pt x="20255" y="5608"/>
                  <a:pt x="20380" y="5294"/>
                </a:cubicBezTo>
                <a:cubicBezTo>
                  <a:pt x="20569" y="4875"/>
                  <a:pt x="20736" y="4415"/>
                  <a:pt x="20903" y="3997"/>
                </a:cubicBezTo>
                <a:cubicBezTo>
                  <a:pt x="20924" y="3976"/>
                  <a:pt x="20924" y="3934"/>
                  <a:pt x="20945" y="3892"/>
                </a:cubicBezTo>
                <a:lnTo>
                  <a:pt x="20945" y="3934"/>
                </a:lnTo>
                <a:cubicBezTo>
                  <a:pt x="21008" y="4164"/>
                  <a:pt x="21050" y="4373"/>
                  <a:pt x="21113" y="4603"/>
                </a:cubicBezTo>
                <a:cubicBezTo>
                  <a:pt x="21196" y="4917"/>
                  <a:pt x="21259" y="5210"/>
                  <a:pt x="21343" y="5524"/>
                </a:cubicBezTo>
                <a:cubicBezTo>
                  <a:pt x="21427" y="5859"/>
                  <a:pt x="21531" y="6173"/>
                  <a:pt x="21636" y="6487"/>
                </a:cubicBezTo>
                <a:cubicBezTo>
                  <a:pt x="21678" y="6675"/>
                  <a:pt x="21761" y="6821"/>
                  <a:pt x="21845" y="6989"/>
                </a:cubicBezTo>
                <a:cubicBezTo>
                  <a:pt x="21887" y="7093"/>
                  <a:pt x="21971" y="7198"/>
                  <a:pt x="22054" y="7240"/>
                </a:cubicBezTo>
                <a:cubicBezTo>
                  <a:pt x="22138" y="7324"/>
                  <a:pt x="22201" y="7407"/>
                  <a:pt x="22284" y="7449"/>
                </a:cubicBezTo>
                <a:cubicBezTo>
                  <a:pt x="22368" y="7512"/>
                  <a:pt x="22410" y="7533"/>
                  <a:pt x="22494" y="7554"/>
                </a:cubicBezTo>
                <a:cubicBezTo>
                  <a:pt x="22598" y="7596"/>
                  <a:pt x="22724" y="7616"/>
                  <a:pt x="22828" y="7616"/>
                </a:cubicBezTo>
                <a:cubicBezTo>
                  <a:pt x="22912" y="7616"/>
                  <a:pt x="23017" y="7616"/>
                  <a:pt x="23100" y="7596"/>
                </a:cubicBezTo>
                <a:cubicBezTo>
                  <a:pt x="23205" y="7554"/>
                  <a:pt x="23289" y="7554"/>
                  <a:pt x="23393" y="7512"/>
                </a:cubicBezTo>
                <a:cubicBezTo>
                  <a:pt x="23728" y="7386"/>
                  <a:pt x="24042" y="7135"/>
                  <a:pt x="24293" y="6884"/>
                </a:cubicBezTo>
                <a:cubicBezTo>
                  <a:pt x="24440" y="6759"/>
                  <a:pt x="24544" y="6591"/>
                  <a:pt x="24670" y="6445"/>
                </a:cubicBezTo>
                <a:cubicBezTo>
                  <a:pt x="24774" y="6298"/>
                  <a:pt x="24879" y="6152"/>
                  <a:pt x="24963" y="6026"/>
                </a:cubicBezTo>
                <a:cubicBezTo>
                  <a:pt x="25172" y="5712"/>
                  <a:pt x="25339" y="5357"/>
                  <a:pt x="25528" y="5022"/>
                </a:cubicBezTo>
                <a:lnTo>
                  <a:pt x="26009" y="4080"/>
                </a:lnTo>
                <a:cubicBezTo>
                  <a:pt x="26051" y="3955"/>
                  <a:pt x="26134" y="3829"/>
                  <a:pt x="26176" y="3683"/>
                </a:cubicBezTo>
                <a:cubicBezTo>
                  <a:pt x="26218" y="3662"/>
                  <a:pt x="26218" y="3620"/>
                  <a:pt x="26239" y="3578"/>
                </a:cubicBezTo>
                <a:lnTo>
                  <a:pt x="26323" y="3892"/>
                </a:lnTo>
                <a:cubicBezTo>
                  <a:pt x="26364" y="4101"/>
                  <a:pt x="26385" y="4311"/>
                  <a:pt x="26448" y="4520"/>
                </a:cubicBezTo>
                <a:cubicBezTo>
                  <a:pt x="26532" y="4875"/>
                  <a:pt x="26574" y="5210"/>
                  <a:pt x="26657" y="5545"/>
                </a:cubicBezTo>
                <a:cubicBezTo>
                  <a:pt x="26699" y="5859"/>
                  <a:pt x="26783" y="6173"/>
                  <a:pt x="26846" y="6487"/>
                </a:cubicBezTo>
                <a:cubicBezTo>
                  <a:pt x="26888" y="6675"/>
                  <a:pt x="26909" y="6863"/>
                  <a:pt x="26992" y="7031"/>
                </a:cubicBezTo>
                <a:cubicBezTo>
                  <a:pt x="27055" y="7177"/>
                  <a:pt x="27097" y="7303"/>
                  <a:pt x="27201" y="7407"/>
                </a:cubicBezTo>
                <a:cubicBezTo>
                  <a:pt x="27285" y="7491"/>
                  <a:pt x="27390" y="7554"/>
                  <a:pt x="27473" y="7637"/>
                </a:cubicBezTo>
                <a:cubicBezTo>
                  <a:pt x="27578" y="7721"/>
                  <a:pt x="27683" y="7742"/>
                  <a:pt x="27787" y="7763"/>
                </a:cubicBezTo>
                <a:cubicBezTo>
                  <a:pt x="27892" y="7805"/>
                  <a:pt x="28017" y="7805"/>
                  <a:pt x="28122" y="7805"/>
                </a:cubicBezTo>
                <a:cubicBezTo>
                  <a:pt x="28248" y="7805"/>
                  <a:pt x="28352" y="7763"/>
                  <a:pt x="28478" y="7721"/>
                </a:cubicBezTo>
                <a:cubicBezTo>
                  <a:pt x="28624" y="7658"/>
                  <a:pt x="28771" y="7616"/>
                  <a:pt x="28896" y="7533"/>
                </a:cubicBezTo>
                <a:cubicBezTo>
                  <a:pt x="29085" y="7428"/>
                  <a:pt x="29273" y="7303"/>
                  <a:pt x="29419" y="7177"/>
                </a:cubicBezTo>
                <a:cubicBezTo>
                  <a:pt x="29587" y="7031"/>
                  <a:pt x="29712" y="6905"/>
                  <a:pt x="29838" y="6779"/>
                </a:cubicBezTo>
                <a:cubicBezTo>
                  <a:pt x="30131" y="6466"/>
                  <a:pt x="30403" y="6089"/>
                  <a:pt x="30633" y="5733"/>
                </a:cubicBezTo>
                <a:cubicBezTo>
                  <a:pt x="30968" y="5231"/>
                  <a:pt x="31261" y="4708"/>
                  <a:pt x="31554" y="4185"/>
                </a:cubicBezTo>
                <a:cubicBezTo>
                  <a:pt x="31658" y="4038"/>
                  <a:pt x="31721" y="3850"/>
                  <a:pt x="31826" y="3683"/>
                </a:cubicBezTo>
                <a:lnTo>
                  <a:pt x="31909" y="4248"/>
                </a:lnTo>
                <a:cubicBezTo>
                  <a:pt x="31993" y="4729"/>
                  <a:pt x="32098" y="5231"/>
                  <a:pt x="32223" y="5712"/>
                </a:cubicBezTo>
                <a:cubicBezTo>
                  <a:pt x="32328" y="6026"/>
                  <a:pt x="32453" y="6361"/>
                  <a:pt x="32600" y="6654"/>
                </a:cubicBezTo>
                <a:cubicBezTo>
                  <a:pt x="32663" y="6800"/>
                  <a:pt x="32809" y="6926"/>
                  <a:pt x="32914" y="7093"/>
                </a:cubicBezTo>
                <a:cubicBezTo>
                  <a:pt x="33060" y="7282"/>
                  <a:pt x="33290" y="7386"/>
                  <a:pt x="33499" y="7428"/>
                </a:cubicBezTo>
                <a:cubicBezTo>
                  <a:pt x="33604" y="7460"/>
                  <a:pt x="33719" y="7475"/>
                  <a:pt x="33834" y="7475"/>
                </a:cubicBezTo>
                <a:cubicBezTo>
                  <a:pt x="33949" y="7475"/>
                  <a:pt x="34064" y="7460"/>
                  <a:pt x="34169" y="7428"/>
                </a:cubicBezTo>
                <a:cubicBezTo>
                  <a:pt x="34336" y="7407"/>
                  <a:pt x="34525" y="7324"/>
                  <a:pt x="34692" y="7219"/>
                </a:cubicBezTo>
                <a:cubicBezTo>
                  <a:pt x="34859" y="7135"/>
                  <a:pt x="35006" y="6989"/>
                  <a:pt x="35152" y="6884"/>
                </a:cubicBezTo>
                <a:cubicBezTo>
                  <a:pt x="35320" y="6759"/>
                  <a:pt x="35445" y="6612"/>
                  <a:pt x="35592" y="6466"/>
                </a:cubicBezTo>
                <a:cubicBezTo>
                  <a:pt x="35843" y="6194"/>
                  <a:pt x="36052" y="5880"/>
                  <a:pt x="36261" y="5608"/>
                </a:cubicBezTo>
                <a:cubicBezTo>
                  <a:pt x="36492" y="5294"/>
                  <a:pt x="36680" y="4938"/>
                  <a:pt x="36847" y="4624"/>
                </a:cubicBezTo>
                <a:cubicBezTo>
                  <a:pt x="37036" y="4352"/>
                  <a:pt x="37224" y="4038"/>
                  <a:pt x="37370" y="3746"/>
                </a:cubicBezTo>
                <a:cubicBezTo>
                  <a:pt x="37517" y="3536"/>
                  <a:pt x="37621" y="3348"/>
                  <a:pt x="37747" y="3139"/>
                </a:cubicBezTo>
                <a:cubicBezTo>
                  <a:pt x="37852" y="2992"/>
                  <a:pt x="37956" y="2804"/>
                  <a:pt x="38061" y="2637"/>
                </a:cubicBezTo>
                <a:cubicBezTo>
                  <a:pt x="38103" y="2574"/>
                  <a:pt x="38165" y="2469"/>
                  <a:pt x="38207" y="2386"/>
                </a:cubicBezTo>
                <a:lnTo>
                  <a:pt x="38375" y="3097"/>
                </a:lnTo>
                <a:cubicBezTo>
                  <a:pt x="38416" y="3348"/>
                  <a:pt x="38479" y="3578"/>
                  <a:pt x="38521" y="3850"/>
                </a:cubicBezTo>
                <a:cubicBezTo>
                  <a:pt x="38584" y="4143"/>
                  <a:pt x="38626" y="4394"/>
                  <a:pt x="38689" y="4687"/>
                </a:cubicBezTo>
                <a:cubicBezTo>
                  <a:pt x="38709" y="4875"/>
                  <a:pt x="38772" y="5022"/>
                  <a:pt x="38793" y="5210"/>
                </a:cubicBezTo>
                <a:cubicBezTo>
                  <a:pt x="38793" y="5252"/>
                  <a:pt x="38814" y="5315"/>
                  <a:pt x="38814" y="5357"/>
                </a:cubicBezTo>
                <a:cubicBezTo>
                  <a:pt x="38835" y="5461"/>
                  <a:pt x="38898" y="5608"/>
                  <a:pt x="38940" y="5712"/>
                </a:cubicBezTo>
                <a:cubicBezTo>
                  <a:pt x="39002" y="5775"/>
                  <a:pt x="39044" y="5859"/>
                  <a:pt x="39107" y="5922"/>
                </a:cubicBezTo>
                <a:cubicBezTo>
                  <a:pt x="39191" y="6026"/>
                  <a:pt x="39253" y="6068"/>
                  <a:pt x="39358" y="6152"/>
                </a:cubicBezTo>
                <a:cubicBezTo>
                  <a:pt x="39546" y="6277"/>
                  <a:pt x="39756" y="6361"/>
                  <a:pt x="39965" y="6361"/>
                </a:cubicBezTo>
                <a:cubicBezTo>
                  <a:pt x="40341" y="6361"/>
                  <a:pt x="40676" y="6256"/>
                  <a:pt x="40990" y="6068"/>
                </a:cubicBezTo>
                <a:cubicBezTo>
                  <a:pt x="41137" y="5963"/>
                  <a:pt x="41304" y="5838"/>
                  <a:pt x="41450" y="5671"/>
                </a:cubicBezTo>
                <a:cubicBezTo>
                  <a:pt x="41597" y="5566"/>
                  <a:pt x="41702" y="5440"/>
                  <a:pt x="41806" y="5315"/>
                </a:cubicBezTo>
                <a:cubicBezTo>
                  <a:pt x="42246" y="4771"/>
                  <a:pt x="42580" y="4143"/>
                  <a:pt x="42915" y="3536"/>
                </a:cubicBezTo>
                <a:lnTo>
                  <a:pt x="43082" y="3222"/>
                </a:lnTo>
                <a:cubicBezTo>
                  <a:pt x="43103" y="3557"/>
                  <a:pt x="43103" y="3871"/>
                  <a:pt x="43124" y="4185"/>
                </a:cubicBezTo>
                <a:cubicBezTo>
                  <a:pt x="43166" y="4520"/>
                  <a:pt x="43187" y="4875"/>
                  <a:pt x="43208" y="5189"/>
                </a:cubicBezTo>
                <a:cubicBezTo>
                  <a:pt x="43229" y="5419"/>
                  <a:pt x="43271" y="5650"/>
                  <a:pt x="43313" y="5859"/>
                </a:cubicBezTo>
                <a:cubicBezTo>
                  <a:pt x="43313" y="5880"/>
                  <a:pt x="43334" y="5922"/>
                  <a:pt x="43334" y="5943"/>
                </a:cubicBezTo>
                <a:cubicBezTo>
                  <a:pt x="43375" y="6026"/>
                  <a:pt x="43417" y="6131"/>
                  <a:pt x="43438" y="6194"/>
                </a:cubicBezTo>
                <a:cubicBezTo>
                  <a:pt x="43501" y="6298"/>
                  <a:pt x="43564" y="6403"/>
                  <a:pt x="43647" y="6487"/>
                </a:cubicBezTo>
                <a:cubicBezTo>
                  <a:pt x="43731" y="6570"/>
                  <a:pt x="43836" y="6654"/>
                  <a:pt x="43940" y="6696"/>
                </a:cubicBezTo>
                <a:cubicBezTo>
                  <a:pt x="44066" y="6779"/>
                  <a:pt x="44275" y="6821"/>
                  <a:pt x="44442" y="6821"/>
                </a:cubicBezTo>
                <a:cubicBezTo>
                  <a:pt x="44568" y="6821"/>
                  <a:pt x="44694" y="6800"/>
                  <a:pt x="44819" y="6779"/>
                </a:cubicBezTo>
                <a:cubicBezTo>
                  <a:pt x="44987" y="6759"/>
                  <a:pt x="45133" y="6675"/>
                  <a:pt x="45279" y="6591"/>
                </a:cubicBezTo>
                <a:cubicBezTo>
                  <a:pt x="45656" y="6361"/>
                  <a:pt x="45928" y="5984"/>
                  <a:pt x="46179" y="5650"/>
                </a:cubicBezTo>
                <a:cubicBezTo>
                  <a:pt x="46472" y="5294"/>
                  <a:pt x="46681" y="4875"/>
                  <a:pt x="46911" y="4478"/>
                </a:cubicBezTo>
                <a:cubicBezTo>
                  <a:pt x="47100" y="4143"/>
                  <a:pt x="47288" y="3787"/>
                  <a:pt x="47435" y="3432"/>
                </a:cubicBezTo>
                <a:cubicBezTo>
                  <a:pt x="47497" y="3348"/>
                  <a:pt x="47539" y="3243"/>
                  <a:pt x="47581" y="3160"/>
                </a:cubicBezTo>
                <a:lnTo>
                  <a:pt x="47581" y="3620"/>
                </a:lnTo>
                <a:cubicBezTo>
                  <a:pt x="47581" y="3934"/>
                  <a:pt x="47539" y="4248"/>
                  <a:pt x="47539" y="4562"/>
                </a:cubicBezTo>
                <a:cubicBezTo>
                  <a:pt x="47539" y="4708"/>
                  <a:pt x="47518" y="4875"/>
                  <a:pt x="47518" y="5022"/>
                </a:cubicBezTo>
                <a:lnTo>
                  <a:pt x="47518" y="5210"/>
                </a:lnTo>
                <a:cubicBezTo>
                  <a:pt x="47518" y="5336"/>
                  <a:pt x="47539" y="5461"/>
                  <a:pt x="47581" y="5629"/>
                </a:cubicBezTo>
                <a:cubicBezTo>
                  <a:pt x="47602" y="5733"/>
                  <a:pt x="47644" y="5880"/>
                  <a:pt x="47707" y="5963"/>
                </a:cubicBezTo>
                <a:cubicBezTo>
                  <a:pt x="47748" y="6068"/>
                  <a:pt x="47832" y="6194"/>
                  <a:pt x="47916" y="6256"/>
                </a:cubicBezTo>
                <a:cubicBezTo>
                  <a:pt x="47937" y="6256"/>
                  <a:pt x="47937" y="6277"/>
                  <a:pt x="47958" y="6277"/>
                </a:cubicBezTo>
                <a:cubicBezTo>
                  <a:pt x="48062" y="6382"/>
                  <a:pt x="48209" y="6466"/>
                  <a:pt x="48355" y="6507"/>
                </a:cubicBezTo>
                <a:cubicBezTo>
                  <a:pt x="48481" y="6570"/>
                  <a:pt x="48585" y="6570"/>
                  <a:pt x="48732" y="6570"/>
                </a:cubicBezTo>
                <a:cubicBezTo>
                  <a:pt x="48755" y="6574"/>
                  <a:pt x="48778" y="6576"/>
                  <a:pt x="48801" y="6576"/>
                </a:cubicBezTo>
                <a:cubicBezTo>
                  <a:pt x="48903" y="6576"/>
                  <a:pt x="49006" y="6542"/>
                  <a:pt x="49108" y="6507"/>
                </a:cubicBezTo>
                <a:cubicBezTo>
                  <a:pt x="49192" y="6507"/>
                  <a:pt x="49276" y="6466"/>
                  <a:pt x="49360" y="6445"/>
                </a:cubicBezTo>
                <a:cubicBezTo>
                  <a:pt x="49820" y="6277"/>
                  <a:pt x="50196" y="5943"/>
                  <a:pt x="50531" y="5608"/>
                </a:cubicBezTo>
                <a:cubicBezTo>
                  <a:pt x="50845" y="5252"/>
                  <a:pt x="51075" y="4875"/>
                  <a:pt x="51305" y="4499"/>
                </a:cubicBezTo>
                <a:cubicBezTo>
                  <a:pt x="51452" y="4290"/>
                  <a:pt x="51577" y="4059"/>
                  <a:pt x="51703" y="3829"/>
                </a:cubicBezTo>
                <a:lnTo>
                  <a:pt x="51703" y="4687"/>
                </a:lnTo>
                <a:lnTo>
                  <a:pt x="51703" y="5252"/>
                </a:lnTo>
                <a:cubicBezTo>
                  <a:pt x="51703" y="5399"/>
                  <a:pt x="51724" y="5545"/>
                  <a:pt x="51766" y="5671"/>
                </a:cubicBezTo>
                <a:cubicBezTo>
                  <a:pt x="51766" y="5712"/>
                  <a:pt x="51787" y="5733"/>
                  <a:pt x="51787" y="5754"/>
                </a:cubicBezTo>
                <a:cubicBezTo>
                  <a:pt x="51849" y="5859"/>
                  <a:pt x="51870" y="5963"/>
                  <a:pt x="51912" y="6068"/>
                </a:cubicBezTo>
                <a:cubicBezTo>
                  <a:pt x="51996" y="6194"/>
                  <a:pt x="52080" y="6298"/>
                  <a:pt x="52142" y="6382"/>
                </a:cubicBezTo>
                <a:cubicBezTo>
                  <a:pt x="52289" y="6507"/>
                  <a:pt x="52435" y="6591"/>
                  <a:pt x="52624" y="6675"/>
                </a:cubicBezTo>
                <a:cubicBezTo>
                  <a:pt x="52770" y="6736"/>
                  <a:pt x="52937" y="6768"/>
                  <a:pt x="53110" y="6768"/>
                </a:cubicBezTo>
                <a:cubicBezTo>
                  <a:pt x="53233" y="6768"/>
                  <a:pt x="53359" y="6752"/>
                  <a:pt x="53482" y="6717"/>
                </a:cubicBezTo>
                <a:cubicBezTo>
                  <a:pt x="53712" y="6675"/>
                  <a:pt x="53921" y="6570"/>
                  <a:pt x="54130" y="6466"/>
                </a:cubicBezTo>
                <a:cubicBezTo>
                  <a:pt x="54339" y="6340"/>
                  <a:pt x="54528" y="6173"/>
                  <a:pt x="54716" y="6026"/>
                </a:cubicBezTo>
                <a:cubicBezTo>
                  <a:pt x="54862" y="5880"/>
                  <a:pt x="55009" y="5733"/>
                  <a:pt x="55114" y="5566"/>
                </a:cubicBezTo>
                <a:cubicBezTo>
                  <a:pt x="55260" y="5399"/>
                  <a:pt x="55427" y="5189"/>
                  <a:pt x="55553" y="5001"/>
                </a:cubicBezTo>
                <a:cubicBezTo>
                  <a:pt x="55804" y="4666"/>
                  <a:pt x="56013" y="4269"/>
                  <a:pt x="56264" y="3892"/>
                </a:cubicBezTo>
                <a:lnTo>
                  <a:pt x="56495" y="3515"/>
                </a:lnTo>
                <a:cubicBezTo>
                  <a:pt x="56662" y="3243"/>
                  <a:pt x="56808" y="2950"/>
                  <a:pt x="56955" y="2699"/>
                </a:cubicBezTo>
                <a:cubicBezTo>
                  <a:pt x="57101" y="2469"/>
                  <a:pt x="57227" y="2218"/>
                  <a:pt x="57373" y="1988"/>
                </a:cubicBezTo>
                <a:cubicBezTo>
                  <a:pt x="57436" y="2155"/>
                  <a:pt x="57457" y="2281"/>
                  <a:pt x="57520" y="2427"/>
                </a:cubicBezTo>
                <a:cubicBezTo>
                  <a:pt x="57562" y="2699"/>
                  <a:pt x="57624" y="2930"/>
                  <a:pt x="57666" y="3202"/>
                </a:cubicBezTo>
                <a:cubicBezTo>
                  <a:pt x="57750" y="3515"/>
                  <a:pt x="57813" y="3829"/>
                  <a:pt x="57875" y="4101"/>
                </a:cubicBezTo>
                <a:cubicBezTo>
                  <a:pt x="57896" y="4248"/>
                  <a:pt x="57959" y="4394"/>
                  <a:pt x="58001" y="4520"/>
                </a:cubicBezTo>
                <a:cubicBezTo>
                  <a:pt x="58064" y="4687"/>
                  <a:pt x="58085" y="4834"/>
                  <a:pt x="58147" y="5001"/>
                </a:cubicBezTo>
                <a:cubicBezTo>
                  <a:pt x="58357" y="5629"/>
                  <a:pt x="58629" y="6256"/>
                  <a:pt x="59215" y="6612"/>
                </a:cubicBezTo>
                <a:cubicBezTo>
                  <a:pt x="59194" y="6591"/>
                  <a:pt x="59131" y="6549"/>
                  <a:pt x="59110" y="6487"/>
                </a:cubicBezTo>
                <a:cubicBezTo>
                  <a:pt x="59005" y="6340"/>
                  <a:pt x="58901" y="6173"/>
                  <a:pt x="58859" y="5984"/>
                </a:cubicBezTo>
                <a:cubicBezTo>
                  <a:pt x="58712" y="5650"/>
                  <a:pt x="58650" y="5294"/>
                  <a:pt x="58587" y="4917"/>
                </a:cubicBezTo>
                <a:cubicBezTo>
                  <a:pt x="58503" y="4352"/>
                  <a:pt x="58503" y="3746"/>
                  <a:pt x="58482" y="3160"/>
                </a:cubicBezTo>
                <a:cubicBezTo>
                  <a:pt x="58482" y="2992"/>
                  <a:pt x="58482" y="2825"/>
                  <a:pt x="58461" y="2637"/>
                </a:cubicBezTo>
                <a:cubicBezTo>
                  <a:pt x="58461" y="2281"/>
                  <a:pt x="58399" y="1904"/>
                  <a:pt x="58378" y="1549"/>
                </a:cubicBezTo>
                <a:cubicBezTo>
                  <a:pt x="58357" y="1381"/>
                  <a:pt x="58357" y="1235"/>
                  <a:pt x="58294" y="1067"/>
                </a:cubicBezTo>
                <a:cubicBezTo>
                  <a:pt x="58273" y="963"/>
                  <a:pt x="58231" y="900"/>
                  <a:pt x="58168" y="816"/>
                </a:cubicBezTo>
                <a:cubicBezTo>
                  <a:pt x="58085" y="712"/>
                  <a:pt x="58022" y="628"/>
                  <a:pt x="57917" y="544"/>
                </a:cubicBezTo>
                <a:cubicBezTo>
                  <a:pt x="57813" y="523"/>
                  <a:pt x="57624" y="440"/>
                  <a:pt x="57436" y="440"/>
                </a:cubicBezTo>
                <a:cubicBezTo>
                  <a:pt x="57206" y="440"/>
                  <a:pt x="56997" y="586"/>
                  <a:pt x="56808" y="753"/>
                </a:cubicBezTo>
                <a:cubicBezTo>
                  <a:pt x="56620" y="942"/>
                  <a:pt x="56474" y="1151"/>
                  <a:pt x="56285" y="1360"/>
                </a:cubicBezTo>
                <a:cubicBezTo>
                  <a:pt x="56181" y="1486"/>
                  <a:pt x="56076" y="1632"/>
                  <a:pt x="55950" y="1758"/>
                </a:cubicBezTo>
                <a:cubicBezTo>
                  <a:pt x="55783" y="1946"/>
                  <a:pt x="55637" y="2155"/>
                  <a:pt x="55469" y="2323"/>
                </a:cubicBezTo>
                <a:lnTo>
                  <a:pt x="54842" y="3118"/>
                </a:lnTo>
                <a:cubicBezTo>
                  <a:pt x="54611" y="3432"/>
                  <a:pt x="54360" y="3746"/>
                  <a:pt x="54088" y="4059"/>
                </a:cubicBezTo>
                <a:cubicBezTo>
                  <a:pt x="53879" y="4290"/>
                  <a:pt x="53670" y="4520"/>
                  <a:pt x="53461" y="4708"/>
                </a:cubicBezTo>
                <a:cubicBezTo>
                  <a:pt x="53440" y="4206"/>
                  <a:pt x="53440" y="3725"/>
                  <a:pt x="53440" y="3222"/>
                </a:cubicBezTo>
                <a:cubicBezTo>
                  <a:pt x="53440" y="2930"/>
                  <a:pt x="53440" y="2678"/>
                  <a:pt x="53419" y="2386"/>
                </a:cubicBezTo>
                <a:lnTo>
                  <a:pt x="53419" y="1883"/>
                </a:lnTo>
                <a:cubicBezTo>
                  <a:pt x="53419" y="1716"/>
                  <a:pt x="53419" y="1528"/>
                  <a:pt x="53377" y="1339"/>
                </a:cubicBezTo>
                <a:cubicBezTo>
                  <a:pt x="53356" y="1193"/>
                  <a:pt x="53356" y="1046"/>
                  <a:pt x="53314" y="921"/>
                </a:cubicBezTo>
                <a:cubicBezTo>
                  <a:pt x="53272" y="837"/>
                  <a:pt x="53230" y="733"/>
                  <a:pt x="53209" y="670"/>
                </a:cubicBezTo>
                <a:cubicBezTo>
                  <a:pt x="53147" y="502"/>
                  <a:pt x="53105" y="398"/>
                  <a:pt x="53000" y="272"/>
                </a:cubicBezTo>
                <a:cubicBezTo>
                  <a:pt x="52896" y="168"/>
                  <a:pt x="52749" y="84"/>
                  <a:pt x="52603" y="63"/>
                </a:cubicBezTo>
                <a:cubicBezTo>
                  <a:pt x="52527" y="41"/>
                  <a:pt x="52449" y="31"/>
                  <a:pt x="52370" y="31"/>
                </a:cubicBezTo>
                <a:cubicBezTo>
                  <a:pt x="52145" y="31"/>
                  <a:pt x="51921" y="117"/>
                  <a:pt x="51766" y="272"/>
                </a:cubicBezTo>
                <a:cubicBezTo>
                  <a:pt x="51661" y="377"/>
                  <a:pt x="51557" y="481"/>
                  <a:pt x="51452" y="628"/>
                </a:cubicBezTo>
                <a:cubicBezTo>
                  <a:pt x="51368" y="774"/>
                  <a:pt x="51285" y="921"/>
                  <a:pt x="51222" y="1088"/>
                </a:cubicBezTo>
                <a:lnTo>
                  <a:pt x="51054" y="1381"/>
                </a:lnTo>
                <a:cubicBezTo>
                  <a:pt x="50950" y="1570"/>
                  <a:pt x="50845" y="1758"/>
                  <a:pt x="50761" y="1967"/>
                </a:cubicBezTo>
                <a:cubicBezTo>
                  <a:pt x="50343" y="2741"/>
                  <a:pt x="49924" y="3557"/>
                  <a:pt x="49401" y="4269"/>
                </a:cubicBezTo>
                <a:cubicBezTo>
                  <a:pt x="49360" y="4352"/>
                  <a:pt x="49297" y="4394"/>
                  <a:pt x="49234" y="4478"/>
                </a:cubicBezTo>
                <a:cubicBezTo>
                  <a:pt x="49192" y="4080"/>
                  <a:pt x="49192" y="3704"/>
                  <a:pt x="49192" y="3285"/>
                </a:cubicBezTo>
                <a:lnTo>
                  <a:pt x="49192" y="2406"/>
                </a:lnTo>
                <a:lnTo>
                  <a:pt x="49192" y="1862"/>
                </a:lnTo>
                <a:cubicBezTo>
                  <a:pt x="49192" y="1611"/>
                  <a:pt x="49171" y="1339"/>
                  <a:pt x="49150" y="1109"/>
                </a:cubicBezTo>
                <a:cubicBezTo>
                  <a:pt x="49108" y="921"/>
                  <a:pt x="49067" y="733"/>
                  <a:pt x="48983" y="565"/>
                </a:cubicBezTo>
                <a:cubicBezTo>
                  <a:pt x="48941" y="377"/>
                  <a:pt x="48795" y="209"/>
                  <a:pt x="48648" y="105"/>
                </a:cubicBezTo>
                <a:cubicBezTo>
                  <a:pt x="48544" y="42"/>
                  <a:pt x="48418" y="0"/>
                  <a:pt x="482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p:cNvPicPr>
            <a:picLocks noChangeAspect="1"/>
          </p:cNvPicPr>
          <p:nvPr/>
        </p:nvPicPr>
        <p:blipFill>
          <a:blip r:embed="rId3"/>
          <a:stretch>
            <a:fillRect/>
          </a:stretch>
        </p:blipFill>
        <p:spPr>
          <a:xfrm>
            <a:off x="1220388" y="1676991"/>
            <a:ext cx="3344200" cy="1615035"/>
          </a:xfrm>
          <a:prstGeom prst="rect">
            <a:avLst/>
          </a:prstGeom>
        </p:spPr>
      </p:pic>
      <p:sp>
        <p:nvSpPr>
          <p:cNvPr id="3" name="TextBox 2"/>
          <p:cNvSpPr txBox="1"/>
          <p:nvPr/>
        </p:nvSpPr>
        <p:spPr>
          <a:xfrm>
            <a:off x="2008998" y="167141"/>
            <a:ext cx="3704695" cy="769441"/>
          </a:xfrm>
          <a:prstGeom prst="rect">
            <a:avLst/>
          </a:prstGeom>
          <a:noFill/>
        </p:spPr>
        <p:txBody>
          <a:bodyPr wrap="square" rtlCol="0">
            <a:spAutoFit/>
          </a:bodyPr>
          <a:lstStyle/>
          <a:p>
            <a:r>
              <a:rPr lang="en-US" sz="4400" dirty="0">
                <a:solidFill>
                  <a:schemeClr val="bg2"/>
                </a:solidFill>
                <a:latin typeface="Gaegu" charset="0"/>
                <a:ea typeface="Gaegu" charset="0"/>
              </a:rPr>
              <a:t>Transportation:</a:t>
            </a:r>
            <a:endParaRPr lang="el-GR" sz="4400" dirty="0">
              <a:solidFill>
                <a:schemeClr val="bg2"/>
              </a:solidFill>
              <a:ea typeface="Gaegu"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53"/>
        <p:cNvGrpSpPr/>
        <p:nvPr/>
      </p:nvGrpSpPr>
      <p:grpSpPr>
        <a:xfrm>
          <a:off x="0" y="0"/>
          <a:ext cx="0" cy="0"/>
          <a:chOff x="0" y="0"/>
          <a:chExt cx="0" cy="0"/>
        </a:xfrm>
      </p:grpSpPr>
      <p:sp>
        <p:nvSpPr>
          <p:cNvPr id="3854" name="Google Shape;3854;p111"/>
          <p:cNvSpPr/>
          <p:nvPr/>
        </p:nvSpPr>
        <p:spPr>
          <a:xfrm rot="-5400000">
            <a:off x="6359952" y="3036937"/>
            <a:ext cx="978543" cy="4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55" name="Google Shape;3855;p111"/>
          <p:cNvGrpSpPr/>
          <p:nvPr/>
        </p:nvGrpSpPr>
        <p:grpSpPr>
          <a:xfrm rot="-10132663">
            <a:off x="5977440" y="4337928"/>
            <a:ext cx="253457" cy="288618"/>
            <a:chOff x="4670703" y="657266"/>
            <a:chExt cx="253461" cy="288623"/>
          </a:xfrm>
        </p:grpSpPr>
        <p:sp>
          <p:nvSpPr>
            <p:cNvPr id="3856" name="Google Shape;3856;p111"/>
            <p:cNvSpPr/>
            <p:nvPr/>
          </p:nvSpPr>
          <p:spPr>
            <a:xfrm>
              <a:off x="4670703" y="65726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111"/>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8" name="Google Shape;3858;p111"/>
          <p:cNvGrpSpPr/>
          <p:nvPr/>
        </p:nvGrpSpPr>
        <p:grpSpPr>
          <a:xfrm>
            <a:off x="4387952" y="988819"/>
            <a:ext cx="2539669" cy="3164416"/>
            <a:chOff x="2326550" y="1540725"/>
            <a:chExt cx="305025" cy="555375"/>
          </a:xfrm>
        </p:grpSpPr>
        <p:sp>
          <p:nvSpPr>
            <p:cNvPr id="3859" name="Google Shape;3859;p111"/>
            <p:cNvSpPr/>
            <p:nvPr/>
          </p:nvSpPr>
          <p:spPr>
            <a:xfrm>
              <a:off x="2326550" y="1540725"/>
              <a:ext cx="305025" cy="555375"/>
            </a:xfrm>
            <a:custGeom>
              <a:avLst/>
              <a:gdLst/>
              <a:ahLst/>
              <a:cxnLst/>
              <a:rect l="l" t="t" r="r" b="b"/>
              <a:pathLst>
                <a:path w="12201" h="22215" extrusionOk="0">
                  <a:moveTo>
                    <a:pt x="9235" y="0"/>
                  </a:moveTo>
                  <a:cubicBezTo>
                    <a:pt x="8647" y="0"/>
                    <a:pt x="8036" y="79"/>
                    <a:pt x="7468" y="136"/>
                  </a:cubicBezTo>
                  <a:cubicBezTo>
                    <a:pt x="7290" y="141"/>
                    <a:pt x="7111" y="143"/>
                    <a:pt x="6932" y="143"/>
                  </a:cubicBezTo>
                  <a:cubicBezTo>
                    <a:pt x="6231" y="143"/>
                    <a:pt x="5521" y="110"/>
                    <a:pt x="4817" y="110"/>
                  </a:cubicBezTo>
                  <a:cubicBezTo>
                    <a:pt x="4503" y="110"/>
                    <a:pt x="4191" y="116"/>
                    <a:pt x="3882" y="136"/>
                  </a:cubicBezTo>
                  <a:cubicBezTo>
                    <a:pt x="3032" y="136"/>
                    <a:pt x="2218" y="173"/>
                    <a:pt x="1516" y="579"/>
                  </a:cubicBezTo>
                  <a:cubicBezTo>
                    <a:pt x="998" y="875"/>
                    <a:pt x="739" y="1356"/>
                    <a:pt x="555" y="1910"/>
                  </a:cubicBezTo>
                  <a:lnTo>
                    <a:pt x="518" y="1910"/>
                  </a:lnTo>
                  <a:cubicBezTo>
                    <a:pt x="0" y="3204"/>
                    <a:pt x="185" y="4794"/>
                    <a:pt x="148" y="6162"/>
                  </a:cubicBezTo>
                  <a:cubicBezTo>
                    <a:pt x="74" y="8084"/>
                    <a:pt x="148" y="9933"/>
                    <a:pt x="222" y="11818"/>
                  </a:cubicBezTo>
                  <a:cubicBezTo>
                    <a:pt x="333" y="13704"/>
                    <a:pt x="370" y="15589"/>
                    <a:pt x="518" y="17512"/>
                  </a:cubicBezTo>
                  <a:cubicBezTo>
                    <a:pt x="555" y="18325"/>
                    <a:pt x="702" y="19176"/>
                    <a:pt x="702" y="20026"/>
                  </a:cubicBezTo>
                  <a:cubicBezTo>
                    <a:pt x="702" y="20580"/>
                    <a:pt x="629" y="21209"/>
                    <a:pt x="1109" y="21579"/>
                  </a:cubicBezTo>
                  <a:cubicBezTo>
                    <a:pt x="1123" y="21592"/>
                    <a:pt x="1146" y="21601"/>
                    <a:pt x="1172" y="21601"/>
                  </a:cubicBezTo>
                  <a:cubicBezTo>
                    <a:pt x="1217" y="21601"/>
                    <a:pt x="1271" y="21575"/>
                    <a:pt x="1294" y="21505"/>
                  </a:cubicBezTo>
                  <a:cubicBezTo>
                    <a:pt x="1479" y="21690"/>
                    <a:pt x="1701" y="21837"/>
                    <a:pt x="1922" y="21948"/>
                  </a:cubicBezTo>
                  <a:cubicBezTo>
                    <a:pt x="3505" y="21971"/>
                    <a:pt x="5337" y="22215"/>
                    <a:pt x="7087" y="22215"/>
                  </a:cubicBezTo>
                  <a:cubicBezTo>
                    <a:pt x="8199" y="22215"/>
                    <a:pt x="9279" y="22116"/>
                    <a:pt x="10241" y="21800"/>
                  </a:cubicBezTo>
                  <a:lnTo>
                    <a:pt x="10241" y="21800"/>
                  </a:lnTo>
                  <a:cubicBezTo>
                    <a:pt x="10118" y="21813"/>
                    <a:pt x="10003" y="21817"/>
                    <a:pt x="9890" y="21817"/>
                  </a:cubicBezTo>
                  <a:cubicBezTo>
                    <a:pt x="9666" y="21817"/>
                    <a:pt x="9452" y="21800"/>
                    <a:pt x="9206" y="21800"/>
                  </a:cubicBezTo>
                  <a:cubicBezTo>
                    <a:pt x="8281" y="21800"/>
                    <a:pt x="7357" y="21800"/>
                    <a:pt x="6359" y="21837"/>
                  </a:cubicBezTo>
                  <a:cubicBezTo>
                    <a:pt x="5878" y="21837"/>
                    <a:pt x="5324" y="21837"/>
                    <a:pt x="4806" y="21874"/>
                  </a:cubicBezTo>
                  <a:lnTo>
                    <a:pt x="3143" y="21874"/>
                  </a:lnTo>
                  <a:cubicBezTo>
                    <a:pt x="3106" y="21948"/>
                    <a:pt x="3032" y="21948"/>
                    <a:pt x="2958" y="21948"/>
                  </a:cubicBezTo>
                  <a:cubicBezTo>
                    <a:pt x="2847" y="21948"/>
                    <a:pt x="2810" y="21948"/>
                    <a:pt x="2736" y="21874"/>
                  </a:cubicBezTo>
                  <a:lnTo>
                    <a:pt x="2477" y="21874"/>
                  </a:lnTo>
                  <a:cubicBezTo>
                    <a:pt x="2366" y="21837"/>
                    <a:pt x="2181" y="21837"/>
                    <a:pt x="2033" y="21763"/>
                  </a:cubicBezTo>
                  <a:lnTo>
                    <a:pt x="2181" y="21763"/>
                  </a:lnTo>
                  <a:cubicBezTo>
                    <a:pt x="1849" y="21653"/>
                    <a:pt x="1553" y="21579"/>
                    <a:pt x="1331" y="21320"/>
                  </a:cubicBezTo>
                  <a:lnTo>
                    <a:pt x="1331" y="21394"/>
                  </a:lnTo>
                  <a:lnTo>
                    <a:pt x="1072" y="21098"/>
                  </a:lnTo>
                  <a:lnTo>
                    <a:pt x="998" y="21061"/>
                  </a:lnTo>
                  <a:cubicBezTo>
                    <a:pt x="924" y="20839"/>
                    <a:pt x="887" y="20543"/>
                    <a:pt x="887" y="20285"/>
                  </a:cubicBezTo>
                  <a:cubicBezTo>
                    <a:pt x="813" y="19952"/>
                    <a:pt x="776" y="19582"/>
                    <a:pt x="776" y="19213"/>
                  </a:cubicBezTo>
                  <a:cubicBezTo>
                    <a:pt x="555" y="17068"/>
                    <a:pt x="518" y="14961"/>
                    <a:pt x="518" y="12817"/>
                  </a:cubicBezTo>
                  <a:cubicBezTo>
                    <a:pt x="518" y="12447"/>
                    <a:pt x="444" y="12077"/>
                    <a:pt x="444" y="11707"/>
                  </a:cubicBezTo>
                  <a:cubicBezTo>
                    <a:pt x="370" y="9970"/>
                    <a:pt x="259" y="8269"/>
                    <a:pt x="333" y="6495"/>
                  </a:cubicBezTo>
                  <a:cubicBezTo>
                    <a:pt x="370" y="5238"/>
                    <a:pt x="185" y="3833"/>
                    <a:pt x="407" y="2539"/>
                  </a:cubicBezTo>
                  <a:cubicBezTo>
                    <a:pt x="592" y="2280"/>
                    <a:pt x="702" y="1984"/>
                    <a:pt x="776" y="1688"/>
                  </a:cubicBezTo>
                  <a:cubicBezTo>
                    <a:pt x="998" y="1171"/>
                    <a:pt x="1331" y="801"/>
                    <a:pt x="1849" y="579"/>
                  </a:cubicBezTo>
                  <a:cubicBezTo>
                    <a:pt x="2551" y="247"/>
                    <a:pt x="3475" y="247"/>
                    <a:pt x="4252" y="247"/>
                  </a:cubicBezTo>
                  <a:lnTo>
                    <a:pt x="5324" y="247"/>
                  </a:lnTo>
                  <a:cubicBezTo>
                    <a:pt x="4473" y="320"/>
                    <a:pt x="3586" y="357"/>
                    <a:pt x="2773" y="505"/>
                  </a:cubicBezTo>
                  <a:cubicBezTo>
                    <a:pt x="1812" y="616"/>
                    <a:pt x="592" y="1282"/>
                    <a:pt x="739" y="2428"/>
                  </a:cubicBezTo>
                  <a:cubicBezTo>
                    <a:pt x="739" y="2446"/>
                    <a:pt x="749" y="2456"/>
                    <a:pt x="758" y="2456"/>
                  </a:cubicBezTo>
                  <a:cubicBezTo>
                    <a:pt x="767" y="2456"/>
                    <a:pt x="776" y="2446"/>
                    <a:pt x="776" y="2428"/>
                  </a:cubicBezTo>
                  <a:cubicBezTo>
                    <a:pt x="961" y="1799"/>
                    <a:pt x="1109" y="1319"/>
                    <a:pt x="1664" y="949"/>
                  </a:cubicBezTo>
                  <a:cubicBezTo>
                    <a:pt x="2181" y="616"/>
                    <a:pt x="2773" y="579"/>
                    <a:pt x="3364" y="542"/>
                  </a:cubicBezTo>
                  <a:cubicBezTo>
                    <a:pt x="4104" y="505"/>
                    <a:pt x="4843" y="431"/>
                    <a:pt x="5620" y="394"/>
                  </a:cubicBezTo>
                  <a:cubicBezTo>
                    <a:pt x="6470" y="357"/>
                    <a:pt x="7283" y="394"/>
                    <a:pt x="8134" y="320"/>
                  </a:cubicBezTo>
                  <a:cubicBezTo>
                    <a:pt x="8171" y="320"/>
                    <a:pt x="8171" y="247"/>
                    <a:pt x="8134" y="210"/>
                  </a:cubicBezTo>
                  <a:cubicBezTo>
                    <a:pt x="8458" y="192"/>
                    <a:pt x="8767" y="167"/>
                    <a:pt x="9072" y="167"/>
                  </a:cubicBezTo>
                  <a:cubicBezTo>
                    <a:pt x="9425" y="167"/>
                    <a:pt x="9772" y="201"/>
                    <a:pt x="10130" y="320"/>
                  </a:cubicBezTo>
                  <a:cubicBezTo>
                    <a:pt x="11609" y="986"/>
                    <a:pt x="11609" y="2871"/>
                    <a:pt x="11609" y="4313"/>
                  </a:cubicBezTo>
                  <a:cubicBezTo>
                    <a:pt x="11646" y="6458"/>
                    <a:pt x="11646" y="8565"/>
                    <a:pt x="11683" y="10709"/>
                  </a:cubicBezTo>
                  <a:lnTo>
                    <a:pt x="11683" y="11227"/>
                  </a:lnTo>
                  <a:lnTo>
                    <a:pt x="11683" y="13741"/>
                  </a:lnTo>
                  <a:lnTo>
                    <a:pt x="11683" y="14961"/>
                  </a:lnTo>
                  <a:lnTo>
                    <a:pt x="11683" y="15515"/>
                  </a:lnTo>
                  <a:lnTo>
                    <a:pt x="11683" y="15552"/>
                  </a:lnTo>
                  <a:cubicBezTo>
                    <a:pt x="11646" y="15811"/>
                    <a:pt x="11646" y="16107"/>
                    <a:pt x="11683" y="16366"/>
                  </a:cubicBezTo>
                  <a:cubicBezTo>
                    <a:pt x="11683" y="16662"/>
                    <a:pt x="11683" y="16994"/>
                    <a:pt x="11720" y="17253"/>
                  </a:cubicBezTo>
                  <a:cubicBezTo>
                    <a:pt x="11794" y="17992"/>
                    <a:pt x="11868" y="18695"/>
                    <a:pt x="11868" y="19434"/>
                  </a:cubicBezTo>
                  <a:lnTo>
                    <a:pt x="11868" y="20063"/>
                  </a:lnTo>
                  <a:cubicBezTo>
                    <a:pt x="11831" y="20322"/>
                    <a:pt x="11720" y="20580"/>
                    <a:pt x="11609" y="20802"/>
                  </a:cubicBezTo>
                  <a:cubicBezTo>
                    <a:pt x="11535" y="20950"/>
                    <a:pt x="11461" y="21098"/>
                    <a:pt x="11350" y="21209"/>
                  </a:cubicBezTo>
                  <a:cubicBezTo>
                    <a:pt x="11424" y="21135"/>
                    <a:pt x="11498" y="21098"/>
                    <a:pt x="11535" y="21098"/>
                  </a:cubicBezTo>
                  <a:cubicBezTo>
                    <a:pt x="12089" y="20174"/>
                    <a:pt x="12200" y="19065"/>
                    <a:pt x="12200" y="17956"/>
                  </a:cubicBezTo>
                  <a:cubicBezTo>
                    <a:pt x="12163" y="15441"/>
                    <a:pt x="11905" y="13001"/>
                    <a:pt x="11979" y="10561"/>
                  </a:cubicBezTo>
                  <a:cubicBezTo>
                    <a:pt x="11979" y="8565"/>
                    <a:pt x="12163" y="6605"/>
                    <a:pt x="12200" y="4572"/>
                  </a:cubicBezTo>
                  <a:cubicBezTo>
                    <a:pt x="12089" y="3944"/>
                    <a:pt x="12089" y="3130"/>
                    <a:pt x="12015" y="2391"/>
                  </a:cubicBezTo>
                  <a:cubicBezTo>
                    <a:pt x="11794" y="1134"/>
                    <a:pt x="11165" y="136"/>
                    <a:pt x="9760" y="25"/>
                  </a:cubicBezTo>
                  <a:cubicBezTo>
                    <a:pt x="9588" y="8"/>
                    <a:pt x="9413" y="0"/>
                    <a:pt x="92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111"/>
            <p:cNvSpPr/>
            <p:nvPr/>
          </p:nvSpPr>
          <p:spPr>
            <a:xfrm>
              <a:off x="2563150" y="1553150"/>
              <a:ext cx="40575" cy="30200"/>
            </a:xfrm>
            <a:custGeom>
              <a:avLst/>
              <a:gdLst/>
              <a:ahLst/>
              <a:cxnLst/>
              <a:rect l="l" t="t" r="r" b="b"/>
              <a:pathLst>
                <a:path w="1623" h="1208" extrusionOk="0">
                  <a:moveTo>
                    <a:pt x="146" y="1"/>
                  </a:moveTo>
                  <a:cubicBezTo>
                    <a:pt x="97" y="1"/>
                    <a:pt x="48" y="3"/>
                    <a:pt x="1" y="8"/>
                  </a:cubicBezTo>
                  <a:cubicBezTo>
                    <a:pt x="703" y="8"/>
                    <a:pt x="1331" y="563"/>
                    <a:pt x="1516" y="1191"/>
                  </a:cubicBezTo>
                  <a:cubicBezTo>
                    <a:pt x="1516" y="1204"/>
                    <a:pt x="1520" y="1208"/>
                    <a:pt x="1526" y="1208"/>
                  </a:cubicBezTo>
                  <a:cubicBezTo>
                    <a:pt x="1537" y="1208"/>
                    <a:pt x="1553" y="1191"/>
                    <a:pt x="1553" y="1191"/>
                  </a:cubicBezTo>
                  <a:cubicBezTo>
                    <a:pt x="1622" y="468"/>
                    <a:pt x="824"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111"/>
            <p:cNvSpPr/>
            <p:nvPr/>
          </p:nvSpPr>
          <p:spPr>
            <a:xfrm>
              <a:off x="2493825" y="2048150"/>
              <a:ext cx="122950" cy="34825"/>
            </a:xfrm>
            <a:custGeom>
              <a:avLst/>
              <a:gdLst/>
              <a:ahLst/>
              <a:cxnLst/>
              <a:rect l="l" t="t" r="r" b="b"/>
              <a:pathLst>
                <a:path w="4918" h="1393" extrusionOk="0">
                  <a:moveTo>
                    <a:pt x="4864" y="0"/>
                  </a:moveTo>
                  <a:cubicBezTo>
                    <a:pt x="4844" y="0"/>
                    <a:pt x="4822" y="9"/>
                    <a:pt x="4807" y="25"/>
                  </a:cubicBezTo>
                  <a:cubicBezTo>
                    <a:pt x="4585" y="431"/>
                    <a:pt x="4400" y="764"/>
                    <a:pt x="3883" y="986"/>
                  </a:cubicBezTo>
                  <a:cubicBezTo>
                    <a:pt x="3439" y="1171"/>
                    <a:pt x="2921" y="1171"/>
                    <a:pt x="2441" y="1208"/>
                  </a:cubicBezTo>
                  <a:cubicBezTo>
                    <a:pt x="2115" y="1208"/>
                    <a:pt x="1784" y="1196"/>
                    <a:pt x="1454" y="1196"/>
                  </a:cubicBezTo>
                  <a:cubicBezTo>
                    <a:pt x="959" y="1196"/>
                    <a:pt x="467" y="1222"/>
                    <a:pt x="1" y="1356"/>
                  </a:cubicBezTo>
                  <a:lnTo>
                    <a:pt x="1" y="1393"/>
                  </a:lnTo>
                  <a:cubicBezTo>
                    <a:pt x="322" y="1335"/>
                    <a:pt x="640" y="1317"/>
                    <a:pt x="957" y="1317"/>
                  </a:cubicBezTo>
                  <a:cubicBezTo>
                    <a:pt x="1504" y="1317"/>
                    <a:pt x="2047" y="1371"/>
                    <a:pt x="2597" y="1371"/>
                  </a:cubicBezTo>
                  <a:cubicBezTo>
                    <a:pt x="2754" y="1371"/>
                    <a:pt x="2911" y="1367"/>
                    <a:pt x="3069" y="1356"/>
                  </a:cubicBezTo>
                  <a:cubicBezTo>
                    <a:pt x="3809" y="1319"/>
                    <a:pt x="4844" y="986"/>
                    <a:pt x="4918" y="62"/>
                  </a:cubicBezTo>
                  <a:cubicBezTo>
                    <a:pt x="4918" y="18"/>
                    <a:pt x="4892" y="0"/>
                    <a:pt x="48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111"/>
            <p:cNvSpPr/>
            <p:nvPr/>
          </p:nvSpPr>
          <p:spPr>
            <a:xfrm>
              <a:off x="2438375" y="1569975"/>
              <a:ext cx="83200" cy="33625"/>
            </a:xfrm>
            <a:custGeom>
              <a:avLst/>
              <a:gdLst/>
              <a:ahLst/>
              <a:cxnLst/>
              <a:rect l="l" t="t" r="r" b="b"/>
              <a:pathLst>
                <a:path w="3328" h="1345" extrusionOk="0">
                  <a:moveTo>
                    <a:pt x="1257" y="371"/>
                  </a:moveTo>
                  <a:cubicBezTo>
                    <a:pt x="1220" y="407"/>
                    <a:pt x="1147" y="481"/>
                    <a:pt x="1110" y="555"/>
                  </a:cubicBezTo>
                  <a:cubicBezTo>
                    <a:pt x="1073" y="518"/>
                    <a:pt x="999" y="518"/>
                    <a:pt x="925" y="481"/>
                  </a:cubicBezTo>
                  <a:cubicBezTo>
                    <a:pt x="925" y="444"/>
                    <a:pt x="925" y="371"/>
                    <a:pt x="962" y="371"/>
                  </a:cubicBezTo>
                  <a:close/>
                  <a:moveTo>
                    <a:pt x="2034" y="334"/>
                  </a:moveTo>
                  <a:cubicBezTo>
                    <a:pt x="1997" y="444"/>
                    <a:pt x="1886" y="481"/>
                    <a:pt x="1849" y="555"/>
                  </a:cubicBezTo>
                  <a:cubicBezTo>
                    <a:pt x="1812" y="555"/>
                    <a:pt x="1812" y="518"/>
                    <a:pt x="1775" y="518"/>
                  </a:cubicBezTo>
                  <a:lnTo>
                    <a:pt x="1960" y="334"/>
                  </a:lnTo>
                  <a:close/>
                  <a:moveTo>
                    <a:pt x="1442" y="334"/>
                  </a:moveTo>
                  <a:lnTo>
                    <a:pt x="1590" y="481"/>
                  </a:lnTo>
                  <a:lnTo>
                    <a:pt x="1368" y="666"/>
                  </a:lnTo>
                  <a:lnTo>
                    <a:pt x="1331" y="666"/>
                  </a:lnTo>
                  <a:cubicBezTo>
                    <a:pt x="1294" y="629"/>
                    <a:pt x="1257" y="629"/>
                    <a:pt x="1147" y="555"/>
                  </a:cubicBezTo>
                  <a:cubicBezTo>
                    <a:pt x="1184" y="481"/>
                    <a:pt x="1257" y="444"/>
                    <a:pt x="1294" y="334"/>
                  </a:cubicBezTo>
                  <a:close/>
                  <a:moveTo>
                    <a:pt x="2145" y="334"/>
                  </a:moveTo>
                  <a:cubicBezTo>
                    <a:pt x="2145" y="444"/>
                    <a:pt x="2182" y="481"/>
                    <a:pt x="2219" y="518"/>
                  </a:cubicBezTo>
                  <a:lnTo>
                    <a:pt x="2071" y="666"/>
                  </a:lnTo>
                  <a:cubicBezTo>
                    <a:pt x="2034" y="629"/>
                    <a:pt x="1997" y="629"/>
                    <a:pt x="1960" y="555"/>
                  </a:cubicBezTo>
                  <a:cubicBezTo>
                    <a:pt x="1997" y="481"/>
                    <a:pt x="2034" y="444"/>
                    <a:pt x="2145" y="334"/>
                  </a:cubicBezTo>
                  <a:close/>
                  <a:moveTo>
                    <a:pt x="888" y="518"/>
                  </a:moveTo>
                  <a:cubicBezTo>
                    <a:pt x="925" y="555"/>
                    <a:pt x="962" y="555"/>
                    <a:pt x="1036" y="629"/>
                  </a:cubicBezTo>
                  <a:cubicBezTo>
                    <a:pt x="1036" y="666"/>
                    <a:pt x="962" y="666"/>
                    <a:pt x="962" y="703"/>
                  </a:cubicBezTo>
                  <a:cubicBezTo>
                    <a:pt x="925" y="703"/>
                    <a:pt x="888" y="666"/>
                    <a:pt x="888" y="666"/>
                  </a:cubicBezTo>
                  <a:cubicBezTo>
                    <a:pt x="851" y="629"/>
                    <a:pt x="888" y="555"/>
                    <a:pt x="888" y="518"/>
                  </a:cubicBezTo>
                  <a:close/>
                  <a:moveTo>
                    <a:pt x="1664" y="555"/>
                  </a:moveTo>
                  <a:lnTo>
                    <a:pt x="1775" y="666"/>
                  </a:lnTo>
                  <a:cubicBezTo>
                    <a:pt x="1701" y="703"/>
                    <a:pt x="1664" y="740"/>
                    <a:pt x="1664" y="814"/>
                  </a:cubicBezTo>
                  <a:cubicBezTo>
                    <a:pt x="1627" y="814"/>
                    <a:pt x="1590" y="740"/>
                    <a:pt x="1516" y="740"/>
                  </a:cubicBezTo>
                  <a:cubicBezTo>
                    <a:pt x="1590" y="703"/>
                    <a:pt x="1627" y="666"/>
                    <a:pt x="1664" y="555"/>
                  </a:cubicBezTo>
                  <a:close/>
                  <a:moveTo>
                    <a:pt x="2699" y="297"/>
                  </a:moveTo>
                  <a:lnTo>
                    <a:pt x="2699" y="666"/>
                  </a:lnTo>
                  <a:lnTo>
                    <a:pt x="2699" y="814"/>
                  </a:lnTo>
                  <a:cubicBezTo>
                    <a:pt x="2588" y="703"/>
                    <a:pt x="2514" y="666"/>
                    <a:pt x="2404" y="555"/>
                  </a:cubicBezTo>
                  <a:lnTo>
                    <a:pt x="2551" y="444"/>
                  </a:lnTo>
                  <a:cubicBezTo>
                    <a:pt x="2582" y="384"/>
                    <a:pt x="2538" y="324"/>
                    <a:pt x="2481" y="324"/>
                  </a:cubicBezTo>
                  <a:cubicBezTo>
                    <a:pt x="2468" y="324"/>
                    <a:pt x="2454" y="327"/>
                    <a:pt x="2441" y="334"/>
                  </a:cubicBezTo>
                  <a:lnTo>
                    <a:pt x="2330" y="481"/>
                  </a:lnTo>
                  <a:lnTo>
                    <a:pt x="2182" y="334"/>
                  </a:lnTo>
                  <a:cubicBezTo>
                    <a:pt x="2367" y="334"/>
                    <a:pt x="2514" y="297"/>
                    <a:pt x="2699" y="297"/>
                  </a:cubicBezTo>
                  <a:close/>
                  <a:moveTo>
                    <a:pt x="1073" y="703"/>
                  </a:moveTo>
                  <a:cubicBezTo>
                    <a:pt x="1147" y="740"/>
                    <a:pt x="1220" y="814"/>
                    <a:pt x="1257" y="814"/>
                  </a:cubicBezTo>
                  <a:lnTo>
                    <a:pt x="1220" y="851"/>
                  </a:lnTo>
                  <a:cubicBezTo>
                    <a:pt x="1147" y="814"/>
                    <a:pt x="1073" y="740"/>
                    <a:pt x="1036" y="740"/>
                  </a:cubicBezTo>
                  <a:lnTo>
                    <a:pt x="1073" y="703"/>
                  </a:lnTo>
                  <a:close/>
                  <a:moveTo>
                    <a:pt x="1812" y="703"/>
                  </a:moveTo>
                  <a:cubicBezTo>
                    <a:pt x="1849" y="740"/>
                    <a:pt x="1886" y="814"/>
                    <a:pt x="1960" y="814"/>
                  </a:cubicBezTo>
                  <a:cubicBezTo>
                    <a:pt x="1886" y="851"/>
                    <a:pt x="1886" y="888"/>
                    <a:pt x="1849" y="888"/>
                  </a:cubicBezTo>
                  <a:cubicBezTo>
                    <a:pt x="1849" y="888"/>
                    <a:pt x="1812" y="888"/>
                    <a:pt x="1701" y="851"/>
                  </a:cubicBezTo>
                  <a:cubicBezTo>
                    <a:pt x="1775" y="814"/>
                    <a:pt x="1812" y="740"/>
                    <a:pt x="1812" y="703"/>
                  </a:cubicBezTo>
                  <a:close/>
                  <a:moveTo>
                    <a:pt x="2330" y="629"/>
                  </a:moveTo>
                  <a:cubicBezTo>
                    <a:pt x="2404" y="703"/>
                    <a:pt x="2514" y="851"/>
                    <a:pt x="2625" y="888"/>
                  </a:cubicBezTo>
                  <a:cubicBezTo>
                    <a:pt x="2556" y="888"/>
                    <a:pt x="2519" y="921"/>
                    <a:pt x="2423" y="925"/>
                  </a:cubicBezTo>
                  <a:lnTo>
                    <a:pt x="2423" y="925"/>
                  </a:lnTo>
                  <a:cubicBezTo>
                    <a:pt x="2441" y="923"/>
                    <a:pt x="2441" y="917"/>
                    <a:pt x="2441" y="888"/>
                  </a:cubicBezTo>
                  <a:cubicBezTo>
                    <a:pt x="2404" y="851"/>
                    <a:pt x="2330" y="814"/>
                    <a:pt x="2219" y="740"/>
                  </a:cubicBezTo>
                  <a:cubicBezTo>
                    <a:pt x="2256" y="703"/>
                    <a:pt x="2330" y="666"/>
                    <a:pt x="2330" y="629"/>
                  </a:cubicBezTo>
                  <a:close/>
                  <a:moveTo>
                    <a:pt x="2071" y="888"/>
                  </a:moveTo>
                  <a:cubicBezTo>
                    <a:pt x="2182" y="925"/>
                    <a:pt x="2256" y="999"/>
                    <a:pt x="2367" y="999"/>
                  </a:cubicBezTo>
                  <a:cubicBezTo>
                    <a:pt x="2219" y="1036"/>
                    <a:pt x="2071" y="1036"/>
                    <a:pt x="1886" y="1073"/>
                  </a:cubicBezTo>
                  <a:cubicBezTo>
                    <a:pt x="1923" y="1036"/>
                    <a:pt x="2034" y="999"/>
                    <a:pt x="2071" y="888"/>
                  </a:cubicBezTo>
                  <a:close/>
                  <a:moveTo>
                    <a:pt x="1368" y="925"/>
                  </a:moveTo>
                  <a:cubicBezTo>
                    <a:pt x="1442" y="999"/>
                    <a:pt x="1479" y="999"/>
                    <a:pt x="1516" y="999"/>
                  </a:cubicBezTo>
                  <a:cubicBezTo>
                    <a:pt x="1516" y="1036"/>
                    <a:pt x="1479" y="1036"/>
                    <a:pt x="1479" y="1073"/>
                  </a:cubicBezTo>
                  <a:cubicBezTo>
                    <a:pt x="1479" y="1073"/>
                    <a:pt x="1479" y="1110"/>
                    <a:pt x="1516" y="1110"/>
                  </a:cubicBezTo>
                  <a:lnTo>
                    <a:pt x="1627" y="1036"/>
                  </a:lnTo>
                  <a:cubicBezTo>
                    <a:pt x="1664" y="1036"/>
                    <a:pt x="1775" y="1036"/>
                    <a:pt x="1812" y="1073"/>
                  </a:cubicBezTo>
                  <a:cubicBezTo>
                    <a:pt x="1775" y="1110"/>
                    <a:pt x="1775" y="1110"/>
                    <a:pt x="1701" y="1110"/>
                  </a:cubicBezTo>
                  <a:cubicBezTo>
                    <a:pt x="1516" y="1147"/>
                    <a:pt x="1331" y="1147"/>
                    <a:pt x="1147" y="1147"/>
                  </a:cubicBezTo>
                  <a:lnTo>
                    <a:pt x="1294" y="1036"/>
                  </a:lnTo>
                  <a:cubicBezTo>
                    <a:pt x="1294" y="1036"/>
                    <a:pt x="1331" y="1036"/>
                    <a:pt x="1331" y="1073"/>
                  </a:cubicBezTo>
                  <a:cubicBezTo>
                    <a:pt x="1368" y="1073"/>
                    <a:pt x="1368" y="1073"/>
                    <a:pt x="1368" y="1036"/>
                  </a:cubicBezTo>
                  <a:cubicBezTo>
                    <a:pt x="1368" y="1036"/>
                    <a:pt x="1331" y="1036"/>
                    <a:pt x="1331" y="999"/>
                  </a:cubicBezTo>
                  <a:lnTo>
                    <a:pt x="1368" y="925"/>
                  </a:lnTo>
                  <a:close/>
                  <a:moveTo>
                    <a:pt x="703" y="371"/>
                  </a:moveTo>
                  <a:cubicBezTo>
                    <a:pt x="740" y="371"/>
                    <a:pt x="740" y="444"/>
                    <a:pt x="777" y="444"/>
                  </a:cubicBezTo>
                  <a:cubicBezTo>
                    <a:pt x="740" y="481"/>
                    <a:pt x="740" y="518"/>
                    <a:pt x="703" y="555"/>
                  </a:cubicBezTo>
                  <a:cubicBezTo>
                    <a:pt x="666" y="555"/>
                    <a:pt x="555" y="518"/>
                    <a:pt x="518" y="518"/>
                  </a:cubicBezTo>
                  <a:cubicBezTo>
                    <a:pt x="481" y="518"/>
                    <a:pt x="481" y="555"/>
                    <a:pt x="518" y="555"/>
                  </a:cubicBezTo>
                  <a:cubicBezTo>
                    <a:pt x="555" y="629"/>
                    <a:pt x="592" y="629"/>
                    <a:pt x="666" y="666"/>
                  </a:cubicBezTo>
                  <a:cubicBezTo>
                    <a:pt x="555" y="814"/>
                    <a:pt x="407" y="925"/>
                    <a:pt x="370" y="1073"/>
                  </a:cubicBezTo>
                  <a:cubicBezTo>
                    <a:pt x="370" y="1098"/>
                    <a:pt x="388" y="1142"/>
                    <a:pt x="399" y="1142"/>
                  </a:cubicBezTo>
                  <a:cubicBezTo>
                    <a:pt x="404" y="1142"/>
                    <a:pt x="407" y="1133"/>
                    <a:pt x="407" y="1110"/>
                  </a:cubicBezTo>
                  <a:cubicBezTo>
                    <a:pt x="555" y="1036"/>
                    <a:pt x="703" y="888"/>
                    <a:pt x="777" y="703"/>
                  </a:cubicBezTo>
                  <a:cubicBezTo>
                    <a:pt x="814" y="703"/>
                    <a:pt x="814" y="740"/>
                    <a:pt x="888" y="740"/>
                  </a:cubicBezTo>
                  <a:cubicBezTo>
                    <a:pt x="777" y="851"/>
                    <a:pt x="740" y="999"/>
                    <a:pt x="666" y="1110"/>
                  </a:cubicBezTo>
                  <a:cubicBezTo>
                    <a:pt x="666" y="1147"/>
                    <a:pt x="703" y="1147"/>
                    <a:pt x="703" y="1147"/>
                  </a:cubicBezTo>
                  <a:cubicBezTo>
                    <a:pt x="777" y="1073"/>
                    <a:pt x="888" y="925"/>
                    <a:pt x="962" y="851"/>
                  </a:cubicBezTo>
                  <a:cubicBezTo>
                    <a:pt x="999" y="888"/>
                    <a:pt x="1110" y="888"/>
                    <a:pt x="1147" y="925"/>
                  </a:cubicBezTo>
                  <a:cubicBezTo>
                    <a:pt x="1110" y="1036"/>
                    <a:pt x="1073" y="1073"/>
                    <a:pt x="1036" y="1184"/>
                  </a:cubicBezTo>
                  <a:cubicBezTo>
                    <a:pt x="740" y="1184"/>
                    <a:pt x="481" y="1221"/>
                    <a:pt x="222" y="1258"/>
                  </a:cubicBezTo>
                  <a:cubicBezTo>
                    <a:pt x="296" y="1110"/>
                    <a:pt x="222" y="999"/>
                    <a:pt x="222" y="814"/>
                  </a:cubicBezTo>
                  <a:cubicBezTo>
                    <a:pt x="222" y="666"/>
                    <a:pt x="222" y="555"/>
                    <a:pt x="185" y="444"/>
                  </a:cubicBezTo>
                  <a:cubicBezTo>
                    <a:pt x="370" y="444"/>
                    <a:pt x="518" y="371"/>
                    <a:pt x="703" y="371"/>
                  </a:cubicBezTo>
                  <a:close/>
                  <a:moveTo>
                    <a:pt x="2681" y="19"/>
                  </a:moveTo>
                  <a:cubicBezTo>
                    <a:pt x="2653" y="19"/>
                    <a:pt x="2625" y="38"/>
                    <a:pt x="2625" y="75"/>
                  </a:cubicBezTo>
                  <a:cubicBezTo>
                    <a:pt x="1849" y="149"/>
                    <a:pt x="888" y="1"/>
                    <a:pt x="148" y="334"/>
                  </a:cubicBezTo>
                  <a:lnTo>
                    <a:pt x="148" y="223"/>
                  </a:lnTo>
                  <a:cubicBezTo>
                    <a:pt x="148" y="204"/>
                    <a:pt x="139" y="195"/>
                    <a:pt x="130" y="195"/>
                  </a:cubicBezTo>
                  <a:cubicBezTo>
                    <a:pt x="121" y="195"/>
                    <a:pt x="111" y="204"/>
                    <a:pt x="111" y="223"/>
                  </a:cubicBezTo>
                  <a:cubicBezTo>
                    <a:pt x="111" y="297"/>
                    <a:pt x="111" y="334"/>
                    <a:pt x="37" y="371"/>
                  </a:cubicBezTo>
                  <a:lnTo>
                    <a:pt x="37" y="407"/>
                  </a:lnTo>
                  <a:cubicBezTo>
                    <a:pt x="0" y="703"/>
                    <a:pt x="0" y="1036"/>
                    <a:pt x="148" y="1258"/>
                  </a:cubicBezTo>
                  <a:lnTo>
                    <a:pt x="148" y="1295"/>
                  </a:lnTo>
                  <a:cubicBezTo>
                    <a:pt x="381" y="1328"/>
                    <a:pt x="637" y="1345"/>
                    <a:pt x="904" y="1345"/>
                  </a:cubicBezTo>
                  <a:cubicBezTo>
                    <a:pt x="1526" y="1345"/>
                    <a:pt x="2204" y="1254"/>
                    <a:pt x="2773" y="1073"/>
                  </a:cubicBezTo>
                  <a:lnTo>
                    <a:pt x="2810" y="1073"/>
                  </a:lnTo>
                  <a:lnTo>
                    <a:pt x="3254" y="925"/>
                  </a:lnTo>
                  <a:cubicBezTo>
                    <a:pt x="3328" y="925"/>
                    <a:pt x="3328" y="814"/>
                    <a:pt x="3254" y="814"/>
                  </a:cubicBezTo>
                  <a:cubicBezTo>
                    <a:pt x="3143" y="814"/>
                    <a:pt x="2995" y="851"/>
                    <a:pt x="2921" y="851"/>
                  </a:cubicBezTo>
                  <a:cubicBezTo>
                    <a:pt x="2921" y="740"/>
                    <a:pt x="2921" y="666"/>
                    <a:pt x="2884" y="629"/>
                  </a:cubicBezTo>
                  <a:cubicBezTo>
                    <a:pt x="2884" y="481"/>
                    <a:pt x="2810" y="297"/>
                    <a:pt x="2773" y="149"/>
                  </a:cubicBezTo>
                  <a:cubicBezTo>
                    <a:pt x="2773" y="112"/>
                    <a:pt x="2773" y="112"/>
                    <a:pt x="2736" y="75"/>
                  </a:cubicBezTo>
                  <a:cubicBezTo>
                    <a:pt x="2736" y="38"/>
                    <a:pt x="2709" y="19"/>
                    <a:pt x="2681" y="1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111"/>
            <p:cNvSpPr/>
            <p:nvPr/>
          </p:nvSpPr>
          <p:spPr>
            <a:xfrm>
              <a:off x="2566233" y="1563349"/>
              <a:ext cx="24513" cy="30202"/>
            </a:xfrm>
            <a:custGeom>
              <a:avLst/>
              <a:gdLst/>
              <a:ahLst/>
              <a:cxnLst/>
              <a:rect l="l" t="t" r="r" b="b"/>
              <a:pathLst>
                <a:path w="2028" h="1831" extrusionOk="0">
                  <a:moveTo>
                    <a:pt x="758" y="164"/>
                  </a:moveTo>
                  <a:cubicBezTo>
                    <a:pt x="795" y="164"/>
                    <a:pt x="832" y="173"/>
                    <a:pt x="888" y="192"/>
                  </a:cubicBezTo>
                  <a:lnTo>
                    <a:pt x="925" y="192"/>
                  </a:lnTo>
                  <a:cubicBezTo>
                    <a:pt x="961" y="192"/>
                    <a:pt x="998" y="229"/>
                    <a:pt x="1072" y="229"/>
                  </a:cubicBezTo>
                  <a:lnTo>
                    <a:pt x="1146" y="229"/>
                  </a:lnTo>
                  <a:cubicBezTo>
                    <a:pt x="1331" y="266"/>
                    <a:pt x="1479" y="340"/>
                    <a:pt x="1627" y="488"/>
                  </a:cubicBezTo>
                  <a:cubicBezTo>
                    <a:pt x="1775" y="783"/>
                    <a:pt x="1701" y="1079"/>
                    <a:pt x="1516" y="1301"/>
                  </a:cubicBezTo>
                  <a:cubicBezTo>
                    <a:pt x="1385" y="1453"/>
                    <a:pt x="1101" y="1567"/>
                    <a:pt x="844" y="1567"/>
                  </a:cubicBezTo>
                  <a:cubicBezTo>
                    <a:pt x="664" y="1567"/>
                    <a:pt x="498" y="1512"/>
                    <a:pt x="407" y="1375"/>
                  </a:cubicBezTo>
                  <a:cubicBezTo>
                    <a:pt x="222" y="1153"/>
                    <a:pt x="222" y="783"/>
                    <a:pt x="370" y="525"/>
                  </a:cubicBezTo>
                  <a:cubicBezTo>
                    <a:pt x="407" y="377"/>
                    <a:pt x="518" y="266"/>
                    <a:pt x="629" y="192"/>
                  </a:cubicBezTo>
                  <a:cubicBezTo>
                    <a:pt x="684" y="173"/>
                    <a:pt x="721" y="164"/>
                    <a:pt x="758" y="164"/>
                  </a:cubicBezTo>
                  <a:close/>
                  <a:moveTo>
                    <a:pt x="845" y="1"/>
                  </a:moveTo>
                  <a:cubicBezTo>
                    <a:pt x="586" y="1"/>
                    <a:pt x="303" y="207"/>
                    <a:pt x="185" y="414"/>
                  </a:cubicBezTo>
                  <a:cubicBezTo>
                    <a:pt x="0" y="783"/>
                    <a:pt x="37" y="1338"/>
                    <a:pt x="370" y="1671"/>
                  </a:cubicBezTo>
                  <a:cubicBezTo>
                    <a:pt x="494" y="1783"/>
                    <a:pt x="649" y="1831"/>
                    <a:pt x="811" y="1831"/>
                  </a:cubicBezTo>
                  <a:cubicBezTo>
                    <a:pt x="1183" y="1831"/>
                    <a:pt x="1595" y="1584"/>
                    <a:pt x="1775" y="1301"/>
                  </a:cubicBezTo>
                  <a:cubicBezTo>
                    <a:pt x="2027" y="760"/>
                    <a:pt x="1611" y="43"/>
                    <a:pt x="1075" y="43"/>
                  </a:cubicBezTo>
                  <a:cubicBezTo>
                    <a:pt x="1062" y="43"/>
                    <a:pt x="1049" y="43"/>
                    <a:pt x="1035" y="44"/>
                  </a:cubicBezTo>
                  <a:cubicBezTo>
                    <a:pt x="976" y="14"/>
                    <a:pt x="911" y="1"/>
                    <a:pt x="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111"/>
            <p:cNvSpPr/>
            <p:nvPr/>
          </p:nvSpPr>
          <p:spPr>
            <a:xfrm>
              <a:off x="2574719" y="1572750"/>
              <a:ext cx="5379" cy="8313"/>
            </a:xfrm>
            <a:custGeom>
              <a:avLst/>
              <a:gdLst/>
              <a:ahLst/>
              <a:cxnLst/>
              <a:rect l="l" t="t" r="r" b="b"/>
              <a:pathLst>
                <a:path w="445" h="504" extrusionOk="0">
                  <a:moveTo>
                    <a:pt x="204" y="1"/>
                  </a:moveTo>
                  <a:cubicBezTo>
                    <a:pt x="186" y="1"/>
                    <a:pt x="167" y="10"/>
                    <a:pt x="149" y="29"/>
                  </a:cubicBezTo>
                  <a:lnTo>
                    <a:pt x="75" y="66"/>
                  </a:lnTo>
                  <a:cubicBezTo>
                    <a:pt x="38" y="66"/>
                    <a:pt x="1" y="102"/>
                    <a:pt x="1" y="213"/>
                  </a:cubicBezTo>
                  <a:lnTo>
                    <a:pt x="1" y="324"/>
                  </a:lnTo>
                  <a:cubicBezTo>
                    <a:pt x="1" y="361"/>
                    <a:pt x="1" y="398"/>
                    <a:pt x="38" y="435"/>
                  </a:cubicBezTo>
                  <a:cubicBezTo>
                    <a:pt x="63" y="461"/>
                    <a:pt x="106" y="504"/>
                    <a:pt x="155" y="504"/>
                  </a:cubicBezTo>
                  <a:cubicBezTo>
                    <a:pt x="177" y="504"/>
                    <a:pt x="200" y="495"/>
                    <a:pt x="223" y="472"/>
                  </a:cubicBezTo>
                  <a:cubicBezTo>
                    <a:pt x="233" y="494"/>
                    <a:pt x="251" y="503"/>
                    <a:pt x="270" y="503"/>
                  </a:cubicBezTo>
                  <a:cubicBezTo>
                    <a:pt x="318" y="503"/>
                    <a:pt x="381" y="451"/>
                    <a:pt x="407" y="398"/>
                  </a:cubicBezTo>
                  <a:cubicBezTo>
                    <a:pt x="444" y="361"/>
                    <a:pt x="444" y="250"/>
                    <a:pt x="444" y="176"/>
                  </a:cubicBezTo>
                  <a:cubicBezTo>
                    <a:pt x="407" y="66"/>
                    <a:pt x="370" y="29"/>
                    <a:pt x="259" y="29"/>
                  </a:cubicBezTo>
                  <a:cubicBezTo>
                    <a:pt x="241" y="10"/>
                    <a:pt x="223" y="1"/>
                    <a:pt x="2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66" name="Google Shape;3866;p111"/>
          <p:cNvSpPr txBox="1">
            <a:spLocks noGrp="1"/>
          </p:cNvSpPr>
          <p:nvPr>
            <p:ph type="ctrTitle"/>
          </p:nvPr>
        </p:nvSpPr>
        <p:spPr>
          <a:xfrm flipH="1">
            <a:off x="1554362" y="284559"/>
            <a:ext cx="5798329" cy="577800"/>
          </a:xfrm>
          <a:prstGeom prst="rect">
            <a:avLst/>
          </a:prstGeom>
        </p:spPr>
        <p:txBody>
          <a:bodyPr spcFirstLastPara="1" wrap="square" lIns="91425" tIns="91425" rIns="91425" bIns="91425" anchor="b" anchorCtr="0">
            <a:normAutofit fontScale="90000"/>
          </a:bodyPr>
          <a:lstStyle/>
          <a:p>
            <a:pPr lvl="0"/>
            <a:r>
              <a:rPr lang="en-US" dirty="0"/>
              <a:t>Extracurricular Programs:</a:t>
            </a:r>
            <a:endParaRPr dirty="0"/>
          </a:p>
        </p:txBody>
      </p:sp>
      <p:sp>
        <p:nvSpPr>
          <p:cNvPr id="3867" name="Google Shape;3867;p111"/>
          <p:cNvSpPr txBox="1">
            <a:spLocks noGrp="1"/>
          </p:cNvSpPr>
          <p:nvPr>
            <p:ph type="subTitle" idx="1"/>
          </p:nvPr>
        </p:nvSpPr>
        <p:spPr>
          <a:xfrm flipH="1">
            <a:off x="373379" y="1322835"/>
            <a:ext cx="3831829" cy="1107600"/>
          </a:xfrm>
          <a:prstGeom prst="rect">
            <a:avLst/>
          </a:prstGeom>
        </p:spPr>
        <p:txBody>
          <a:bodyPr spcFirstLastPara="1" wrap="square" lIns="91425" tIns="91425" rIns="91425" bIns="91425" anchor="t" anchorCtr="0">
            <a:noAutofit/>
          </a:bodyPr>
          <a:lstStyle/>
          <a:p>
            <a:pPr marL="0" lvl="0" indent="0"/>
            <a:r>
              <a:rPr lang="en-US" sz="2000" dirty="0">
                <a:latin typeface="Gaegu" panose="020B0604020202020204" charset="0"/>
                <a:ea typeface="Gaegu" panose="020B0604020202020204" charset="0"/>
              </a:rPr>
              <a:t>1)Our school actively participates in Erasmus programs, allowing students to engage with peers from other countries and develop friendships while enhancing their communication skills.</a:t>
            </a:r>
            <a:endParaRPr sz="2000" dirty="0">
              <a:latin typeface="Gaegu" panose="020B0604020202020204" charset="0"/>
              <a:ea typeface="Gaegu" panose="020B0604020202020204" charset="0"/>
            </a:endParaRPr>
          </a:p>
        </p:txBody>
      </p:sp>
      <p:grpSp>
        <p:nvGrpSpPr>
          <p:cNvPr id="3868" name="Google Shape;3868;p111"/>
          <p:cNvGrpSpPr/>
          <p:nvPr/>
        </p:nvGrpSpPr>
        <p:grpSpPr>
          <a:xfrm>
            <a:off x="5333859" y="2037796"/>
            <a:ext cx="804971" cy="1832117"/>
            <a:chOff x="5308459" y="1898846"/>
            <a:chExt cx="804971" cy="1832117"/>
          </a:xfrm>
        </p:grpSpPr>
        <p:sp>
          <p:nvSpPr>
            <p:cNvPr id="3869" name="Google Shape;3869;p111"/>
            <p:cNvSpPr/>
            <p:nvPr/>
          </p:nvSpPr>
          <p:spPr>
            <a:xfrm>
              <a:off x="5509859" y="3633912"/>
              <a:ext cx="284030" cy="97050"/>
            </a:xfrm>
            <a:custGeom>
              <a:avLst/>
              <a:gdLst/>
              <a:ahLst/>
              <a:cxnLst/>
              <a:rect l="l" t="t" r="r" b="b"/>
              <a:pathLst>
                <a:path w="3032" h="1036" extrusionOk="0">
                  <a:moveTo>
                    <a:pt x="998" y="259"/>
                  </a:moveTo>
                  <a:cubicBezTo>
                    <a:pt x="1553" y="296"/>
                    <a:pt x="2144" y="296"/>
                    <a:pt x="2699" y="370"/>
                  </a:cubicBezTo>
                  <a:cubicBezTo>
                    <a:pt x="2699" y="481"/>
                    <a:pt x="2662" y="555"/>
                    <a:pt x="2588" y="703"/>
                  </a:cubicBezTo>
                  <a:lnTo>
                    <a:pt x="518" y="703"/>
                  </a:lnTo>
                  <a:cubicBezTo>
                    <a:pt x="481" y="518"/>
                    <a:pt x="370" y="296"/>
                    <a:pt x="629" y="296"/>
                  </a:cubicBezTo>
                  <a:cubicBezTo>
                    <a:pt x="813" y="296"/>
                    <a:pt x="850" y="296"/>
                    <a:pt x="998" y="259"/>
                  </a:cubicBezTo>
                  <a:close/>
                  <a:moveTo>
                    <a:pt x="924" y="1"/>
                  </a:moveTo>
                  <a:cubicBezTo>
                    <a:pt x="832" y="19"/>
                    <a:pt x="756" y="24"/>
                    <a:pt x="688" y="24"/>
                  </a:cubicBezTo>
                  <a:cubicBezTo>
                    <a:pt x="620" y="24"/>
                    <a:pt x="562" y="19"/>
                    <a:pt x="504" y="19"/>
                  </a:cubicBezTo>
                  <a:cubicBezTo>
                    <a:pt x="388" y="19"/>
                    <a:pt x="277" y="38"/>
                    <a:pt x="111" y="149"/>
                  </a:cubicBezTo>
                  <a:cubicBezTo>
                    <a:pt x="74" y="185"/>
                    <a:pt x="0" y="259"/>
                    <a:pt x="0" y="296"/>
                  </a:cubicBezTo>
                  <a:cubicBezTo>
                    <a:pt x="74" y="481"/>
                    <a:pt x="148" y="666"/>
                    <a:pt x="148" y="888"/>
                  </a:cubicBezTo>
                  <a:cubicBezTo>
                    <a:pt x="148" y="999"/>
                    <a:pt x="259" y="1036"/>
                    <a:pt x="333" y="1036"/>
                  </a:cubicBezTo>
                  <a:lnTo>
                    <a:pt x="2625" y="1036"/>
                  </a:lnTo>
                  <a:cubicBezTo>
                    <a:pt x="2736" y="1036"/>
                    <a:pt x="2773" y="999"/>
                    <a:pt x="2773" y="888"/>
                  </a:cubicBezTo>
                  <a:cubicBezTo>
                    <a:pt x="2810" y="703"/>
                    <a:pt x="2921" y="518"/>
                    <a:pt x="2921" y="296"/>
                  </a:cubicBezTo>
                  <a:cubicBezTo>
                    <a:pt x="3032" y="259"/>
                    <a:pt x="2958" y="149"/>
                    <a:pt x="2884" y="149"/>
                  </a:cubicBezTo>
                  <a:cubicBezTo>
                    <a:pt x="2292" y="75"/>
                    <a:pt x="1627" y="1"/>
                    <a:pt x="9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111"/>
            <p:cNvSpPr/>
            <p:nvPr/>
          </p:nvSpPr>
          <p:spPr>
            <a:xfrm>
              <a:off x="5308459" y="1898846"/>
              <a:ext cx="723752" cy="962162"/>
            </a:xfrm>
            <a:custGeom>
              <a:avLst/>
              <a:gdLst/>
              <a:ahLst/>
              <a:cxnLst/>
              <a:rect l="l" t="t" r="r" b="b"/>
              <a:pathLst>
                <a:path w="7726" h="10271" extrusionOk="0">
                  <a:moveTo>
                    <a:pt x="7612" y="1"/>
                  </a:moveTo>
                  <a:cubicBezTo>
                    <a:pt x="7587" y="1"/>
                    <a:pt x="7560" y="5"/>
                    <a:pt x="7532" y="14"/>
                  </a:cubicBezTo>
                  <a:cubicBezTo>
                    <a:pt x="4833" y="3268"/>
                    <a:pt x="2356" y="6706"/>
                    <a:pt x="27" y="10218"/>
                  </a:cubicBezTo>
                  <a:cubicBezTo>
                    <a:pt x="1" y="10244"/>
                    <a:pt x="30" y="10271"/>
                    <a:pt x="63" y="10271"/>
                  </a:cubicBezTo>
                  <a:cubicBezTo>
                    <a:pt x="76" y="10271"/>
                    <a:pt x="90" y="10266"/>
                    <a:pt x="101" y="10255"/>
                  </a:cubicBezTo>
                  <a:cubicBezTo>
                    <a:pt x="2800" y="6965"/>
                    <a:pt x="5018" y="3416"/>
                    <a:pt x="7643" y="125"/>
                  </a:cubicBezTo>
                  <a:cubicBezTo>
                    <a:pt x="7726" y="42"/>
                    <a:pt x="7684" y="1"/>
                    <a:pt x="76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111"/>
            <p:cNvSpPr/>
            <p:nvPr/>
          </p:nvSpPr>
          <p:spPr>
            <a:xfrm>
              <a:off x="5433050" y="2124327"/>
              <a:ext cx="680380" cy="871669"/>
            </a:xfrm>
            <a:custGeom>
              <a:avLst/>
              <a:gdLst/>
              <a:ahLst/>
              <a:cxnLst/>
              <a:rect l="l" t="t" r="r" b="b"/>
              <a:pathLst>
                <a:path w="7263" h="9305" extrusionOk="0">
                  <a:moveTo>
                    <a:pt x="7178" y="1"/>
                  </a:moveTo>
                  <a:cubicBezTo>
                    <a:pt x="7153" y="1"/>
                    <a:pt x="7123" y="14"/>
                    <a:pt x="7089" y="48"/>
                  </a:cubicBezTo>
                  <a:cubicBezTo>
                    <a:pt x="4575" y="2894"/>
                    <a:pt x="1987" y="5889"/>
                    <a:pt x="28" y="9216"/>
                  </a:cubicBezTo>
                  <a:cubicBezTo>
                    <a:pt x="1" y="9270"/>
                    <a:pt x="33" y="9305"/>
                    <a:pt x="81" y="9305"/>
                  </a:cubicBezTo>
                  <a:cubicBezTo>
                    <a:pt x="99" y="9305"/>
                    <a:pt x="119" y="9300"/>
                    <a:pt x="139" y="9290"/>
                  </a:cubicBezTo>
                  <a:cubicBezTo>
                    <a:pt x="2394" y="6148"/>
                    <a:pt x="4649" y="3042"/>
                    <a:pt x="7237" y="121"/>
                  </a:cubicBezTo>
                  <a:cubicBezTo>
                    <a:pt x="7263" y="70"/>
                    <a:pt x="7235" y="1"/>
                    <a:pt x="71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111"/>
            <p:cNvSpPr/>
            <p:nvPr/>
          </p:nvSpPr>
          <p:spPr>
            <a:xfrm>
              <a:off x="5557922" y="2402831"/>
              <a:ext cx="520847" cy="674478"/>
            </a:xfrm>
            <a:custGeom>
              <a:avLst/>
              <a:gdLst/>
              <a:ahLst/>
              <a:cxnLst/>
              <a:rect l="l" t="t" r="r" b="b"/>
              <a:pathLst>
                <a:path w="5560" h="7200" extrusionOk="0">
                  <a:moveTo>
                    <a:pt x="5513" y="1"/>
                  </a:moveTo>
                  <a:cubicBezTo>
                    <a:pt x="5505" y="1"/>
                    <a:pt x="5497" y="9"/>
                    <a:pt x="5497" y="32"/>
                  </a:cubicBezTo>
                  <a:cubicBezTo>
                    <a:pt x="3612" y="2324"/>
                    <a:pt x="1615" y="4580"/>
                    <a:pt x="26" y="7131"/>
                  </a:cubicBezTo>
                  <a:cubicBezTo>
                    <a:pt x="0" y="7156"/>
                    <a:pt x="45" y="7199"/>
                    <a:pt x="88" y="7199"/>
                  </a:cubicBezTo>
                  <a:cubicBezTo>
                    <a:pt x="107" y="7199"/>
                    <a:pt x="125" y="7190"/>
                    <a:pt x="137" y="7168"/>
                  </a:cubicBezTo>
                  <a:cubicBezTo>
                    <a:pt x="1837" y="4764"/>
                    <a:pt x="3686" y="2435"/>
                    <a:pt x="5534" y="69"/>
                  </a:cubicBezTo>
                  <a:cubicBezTo>
                    <a:pt x="5560" y="44"/>
                    <a:pt x="5533" y="1"/>
                    <a:pt x="55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111"/>
            <p:cNvSpPr/>
            <p:nvPr/>
          </p:nvSpPr>
          <p:spPr>
            <a:xfrm>
              <a:off x="5381246" y="2083671"/>
              <a:ext cx="381736" cy="434476"/>
            </a:xfrm>
            <a:custGeom>
              <a:avLst/>
              <a:gdLst/>
              <a:ahLst/>
              <a:cxnLst/>
              <a:rect l="l" t="t" r="r" b="b"/>
              <a:pathLst>
                <a:path w="4075" h="4638" extrusionOk="0">
                  <a:moveTo>
                    <a:pt x="4019" y="1"/>
                  </a:moveTo>
                  <a:cubicBezTo>
                    <a:pt x="3132" y="186"/>
                    <a:pt x="2429" y="1110"/>
                    <a:pt x="1875" y="1739"/>
                  </a:cubicBezTo>
                  <a:cubicBezTo>
                    <a:pt x="1172" y="2626"/>
                    <a:pt x="618" y="3624"/>
                    <a:pt x="26" y="4585"/>
                  </a:cubicBezTo>
                  <a:cubicBezTo>
                    <a:pt x="0" y="4611"/>
                    <a:pt x="29" y="4638"/>
                    <a:pt x="75" y="4638"/>
                  </a:cubicBezTo>
                  <a:cubicBezTo>
                    <a:pt x="94" y="4638"/>
                    <a:pt x="115" y="4633"/>
                    <a:pt x="137" y="4622"/>
                  </a:cubicBezTo>
                  <a:cubicBezTo>
                    <a:pt x="729" y="3772"/>
                    <a:pt x="1246" y="2959"/>
                    <a:pt x="1801" y="2108"/>
                  </a:cubicBezTo>
                  <a:cubicBezTo>
                    <a:pt x="2355" y="1332"/>
                    <a:pt x="3021" y="371"/>
                    <a:pt x="4019" y="38"/>
                  </a:cubicBezTo>
                  <a:cubicBezTo>
                    <a:pt x="4038" y="56"/>
                    <a:pt x="4049" y="63"/>
                    <a:pt x="4055" y="63"/>
                  </a:cubicBezTo>
                  <a:cubicBezTo>
                    <a:pt x="4075" y="63"/>
                    <a:pt x="4047" y="1"/>
                    <a:pt x="40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111"/>
            <p:cNvSpPr/>
            <p:nvPr/>
          </p:nvSpPr>
          <p:spPr>
            <a:xfrm>
              <a:off x="5758392" y="2775854"/>
              <a:ext cx="265295" cy="316724"/>
            </a:xfrm>
            <a:custGeom>
              <a:avLst/>
              <a:gdLst/>
              <a:ahLst/>
              <a:cxnLst/>
              <a:rect l="l" t="t" r="r" b="b"/>
              <a:pathLst>
                <a:path w="2832" h="3381" extrusionOk="0">
                  <a:moveTo>
                    <a:pt x="2681" y="0"/>
                  </a:moveTo>
                  <a:cubicBezTo>
                    <a:pt x="2672" y="0"/>
                    <a:pt x="2663" y="2"/>
                    <a:pt x="2655" y="6"/>
                  </a:cubicBezTo>
                  <a:cubicBezTo>
                    <a:pt x="1546" y="893"/>
                    <a:pt x="954" y="2224"/>
                    <a:pt x="30" y="3296"/>
                  </a:cubicBezTo>
                  <a:cubicBezTo>
                    <a:pt x="0" y="3326"/>
                    <a:pt x="43" y="3380"/>
                    <a:pt x="80" y="3380"/>
                  </a:cubicBezTo>
                  <a:cubicBezTo>
                    <a:pt x="89" y="3380"/>
                    <a:pt x="97" y="3377"/>
                    <a:pt x="104" y="3370"/>
                  </a:cubicBezTo>
                  <a:cubicBezTo>
                    <a:pt x="1176" y="2446"/>
                    <a:pt x="1694" y="1078"/>
                    <a:pt x="2766" y="117"/>
                  </a:cubicBezTo>
                  <a:cubicBezTo>
                    <a:pt x="2832" y="117"/>
                    <a:pt x="2751" y="0"/>
                    <a:pt x="26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5" name="Google Shape;3875;p111"/>
          <p:cNvGrpSpPr/>
          <p:nvPr/>
        </p:nvGrpSpPr>
        <p:grpSpPr>
          <a:xfrm>
            <a:off x="4648630" y="1654981"/>
            <a:ext cx="2018321" cy="1832106"/>
            <a:chOff x="4691776" y="1649313"/>
            <a:chExt cx="1920199" cy="1743037"/>
          </a:xfrm>
        </p:grpSpPr>
        <p:sp>
          <p:nvSpPr>
            <p:cNvPr id="3876" name="Google Shape;3876;p111"/>
            <p:cNvSpPr/>
            <p:nvPr/>
          </p:nvSpPr>
          <p:spPr>
            <a:xfrm>
              <a:off x="6556700" y="1649313"/>
              <a:ext cx="55273" cy="1706999"/>
            </a:xfrm>
            <a:custGeom>
              <a:avLst/>
              <a:gdLst/>
              <a:ahLst/>
              <a:cxnLst/>
              <a:rect l="l" t="t" r="r" b="b"/>
              <a:pathLst>
                <a:path w="3643" h="43136" extrusionOk="0">
                  <a:moveTo>
                    <a:pt x="1885" y="0"/>
                  </a:moveTo>
                  <a:cubicBezTo>
                    <a:pt x="1539" y="0"/>
                    <a:pt x="1253" y="96"/>
                    <a:pt x="1029" y="299"/>
                  </a:cubicBezTo>
                  <a:cubicBezTo>
                    <a:pt x="960" y="285"/>
                    <a:pt x="890" y="277"/>
                    <a:pt x="820" y="277"/>
                  </a:cubicBezTo>
                  <a:cubicBezTo>
                    <a:pt x="396" y="277"/>
                    <a:pt x="0" y="552"/>
                    <a:pt x="13" y="1091"/>
                  </a:cubicBezTo>
                  <a:cubicBezTo>
                    <a:pt x="207" y="14802"/>
                    <a:pt x="372" y="28498"/>
                    <a:pt x="551" y="42209"/>
                  </a:cubicBezTo>
                  <a:cubicBezTo>
                    <a:pt x="551" y="42651"/>
                    <a:pt x="884" y="43136"/>
                    <a:pt x="1394" y="43136"/>
                  </a:cubicBezTo>
                  <a:cubicBezTo>
                    <a:pt x="1402" y="43136"/>
                    <a:pt x="1409" y="43136"/>
                    <a:pt x="1417" y="43135"/>
                  </a:cubicBezTo>
                  <a:cubicBezTo>
                    <a:pt x="1850" y="43120"/>
                    <a:pt x="2254" y="43106"/>
                    <a:pt x="2687" y="43076"/>
                  </a:cubicBezTo>
                  <a:cubicBezTo>
                    <a:pt x="3135" y="43061"/>
                    <a:pt x="3643" y="42747"/>
                    <a:pt x="3613" y="42224"/>
                  </a:cubicBezTo>
                  <a:cubicBezTo>
                    <a:pt x="3165" y="28483"/>
                    <a:pt x="2970" y="14727"/>
                    <a:pt x="2941" y="942"/>
                  </a:cubicBezTo>
                  <a:cubicBezTo>
                    <a:pt x="2941" y="583"/>
                    <a:pt x="2717" y="120"/>
                    <a:pt x="2328" y="45"/>
                  </a:cubicBezTo>
                  <a:cubicBezTo>
                    <a:pt x="2171" y="16"/>
                    <a:pt x="2023" y="0"/>
                    <a:pt x="18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111"/>
            <p:cNvSpPr/>
            <p:nvPr/>
          </p:nvSpPr>
          <p:spPr>
            <a:xfrm>
              <a:off x="4696500" y="1685350"/>
              <a:ext cx="55246" cy="1706999"/>
            </a:xfrm>
            <a:custGeom>
              <a:avLst/>
              <a:gdLst/>
              <a:ahLst/>
              <a:cxnLst/>
              <a:rect l="l" t="t" r="r" b="b"/>
              <a:pathLst>
                <a:path w="3643" h="43136" extrusionOk="0">
                  <a:moveTo>
                    <a:pt x="1885" y="0"/>
                  </a:moveTo>
                  <a:cubicBezTo>
                    <a:pt x="1539" y="0"/>
                    <a:pt x="1253" y="96"/>
                    <a:pt x="1029" y="299"/>
                  </a:cubicBezTo>
                  <a:cubicBezTo>
                    <a:pt x="960" y="285"/>
                    <a:pt x="890" y="277"/>
                    <a:pt x="820" y="277"/>
                  </a:cubicBezTo>
                  <a:cubicBezTo>
                    <a:pt x="396" y="277"/>
                    <a:pt x="0" y="552"/>
                    <a:pt x="13" y="1091"/>
                  </a:cubicBezTo>
                  <a:cubicBezTo>
                    <a:pt x="207" y="14802"/>
                    <a:pt x="372" y="28498"/>
                    <a:pt x="551" y="42209"/>
                  </a:cubicBezTo>
                  <a:cubicBezTo>
                    <a:pt x="551" y="42651"/>
                    <a:pt x="884" y="43136"/>
                    <a:pt x="1394" y="43136"/>
                  </a:cubicBezTo>
                  <a:cubicBezTo>
                    <a:pt x="1402" y="43136"/>
                    <a:pt x="1409" y="43136"/>
                    <a:pt x="1417" y="43135"/>
                  </a:cubicBezTo>
                  <a:cubicBezTo>
                    <a:pt x="1850" y="43120"/>
                    <a:pt x="2254" y="43106"/>
                    <a:pt x="2687" y="43076"/>
                  </a:cubicBezTo>
                  <a:cubicBezTo>
                    <a:pt x="3135" y="43061"/>
                    <a:pt x="3643" y="42747"/>
                    <a:pt x="3613" y="42224"/>
                  </a:cubicBezTo>
                  <a:cubicBezTo>
                    <a:pt x="3165" y="28483"/>
                    <a:pt x="2970" y="14727"/>
                    <a:pt x="2941" y="942"/>
                  </a:cubicBezTo>
                  <a:cubicBezTo>
                    <a:pt x="2941" y="583"/>
                    <a:pt x="2717" y="120"/>
                    <a:pt x="2328" y="45"/>
                  </a:cubicBezTo>
                  <a:cubicBezTo>
                    <a:pt x="2171" y="16"/>
                    <a:pt x="2023" y="0"/>
                    <a:pt x="18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111"/>
            <p:cNvSpPr/>
            <p:nvPr/>
          </p:nvSpPr>
          <p:spPr>
            <a:xfrm rot="5400000">
              <a:off x="5623078" y="723336"/>
              <a:ext cx="57596" cy="1920199"/>
            </a:xfrm>
            <a:custGeom>
              <a:avLst/>
              <a:gdLst/>
              <a:ahLst/>
              <a:cxnLst/>
              <a:rect l="l" t="t" r="r" b="b"/>
              <a:pathLst>
                <a:path w="3643" h="43136" extrusionOk="0">
                  <a:moveTo>
                    <a:pt x="1885" y="0"/>
                  </a:moveTo>
                  <a:cubicBezTo>
                    <a:pt x="1539" y="0"/>
                    <a:pt x="1253" y="96"/>
                    <a:pt x="1029" y="299"/>
                  </a:cubicBezTo>
                  <a:cubicBezTo>
                    <a:pt x="960" y="285"/>
                    <a:pt x="890" y="277"/>
                    <a:pt x="820" y="277"/>
                  </a:cubicBezTo>
                  <a:cubicBezTo>
                    <a:pt x="396" y="277"/>
                    <a:pt x="0" y="552"/>
                    <a:pt x="13" y="1091"/>
                  </a:cubicBezTo>
                  <a:cubicBezTo>
                    <a:pt x="207" y="14802"/>
                    <a:pt x="372" y="28498"/>
                    <a:pt x="551" y="42209"/>
                  </a:cubicBezTo>
                  <a:cubicBezTo>
                    <a:pt x="551" y="42651"/>
                    <a:pt x="884" y="43136"/>
                    <a:pt x="1394" y="43136"/>
                  </a:cubicBezTo>
                  <a:cubicBezTo>
                    <a:pt x="1402" y="43136"/>
                    <a:pt x="1409" y="43136"/>
                    <a:pt x="1417" y="43135"/>
                  </a:cubicBezTo>
                  <a:cubicBezTo>
                    <a:pt x="1850" y="43120"/>
                    <a:pt x="2254" y="43106"/>
                    <a:pt x="2687" y="43076"/>
                  </a:cubicBezTo>
                  <a:cubicBezTo>
                    <a:pt x="3135" y="43061"/>
                    <a:pt x="3643" y="42747"/>
                    <a:pt x="3613" y="42224"/>
                  </a:cubicBezTo>
                  <a:cubicBezTo>
                    <a:pt x="3165" y="28483"/>
                    <a:pt x="2970" y="14727"/>
                    <a:pt x="2941" y="942"/>
                  </a:cubicBezTo>
                  <a:cubicBezTo>
                    <a:pt x="2941" y="583"/>
                    <a:pt x="2717" y="120"/>
                    <a:pt x="2328" y="45"/>
                  </a:cubicBezTo>
                  <a:cubicBezTo>
                    <a:pt x="2171" y="16"/>
                    <a:pt x="2023" y="0"/>
                    <a:pt x="18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111"/>
            <p:cNvSpPr/>
            <p:nvPr/>
          </p:nvSpPr>
          <p:spPr>
            <a:xfrm rot="5400000">
              <a:off x="5632341" y="2412995"/>
              <a:ext cx="51029" cy="1900464"/>
            </a:xfrm>
            <a:custGeom>
              <a:avLst/>
              <a:gdLst/>
              <a:ahLst/>
              <a:cxnLst/>
              <a:rect l="l" t="t" r="r" b="b"/>
              <a:pathLst>
                <a:path w="3643" h="43136" extrusionOk="0">
                  <a:moveTo>
                    <a:pt x="1885" y="0"/>
                  </a:moveTo>
                  <a:cubicBezTo>
                    <a:pt x="1539" y="0"/>
                    <a:pt x="1253" y="96"/>
                    <a:pt x="1029" y="299"/>
                  </a:cubicBezTo>
                  <a:cubicBezTo>
                    <a:pt x="960" y="285"/>
                    <a:pt x="890" y="277"/>
                    <a:pt x="820" y="277"/>
                  </a:cubicBezTo>
                  <a:cubicBezTo>
                    <a:pt x="396" y="277"/>
                    <a:pt x="0" y="552"/>
                    <a:pt x="13" y="1091"/>
                  </a:cubicBezTo>
                  <a:cubicBezTo>
                    <a:pt x="207" y="14802"/>
                    <a:pt x="372" y="28498"/>
                    <a:pt x="551" y="42209"/>
                  </a:cubicBezTo>
                  <a:cubicBezTo>
                    <a:pt x="551" y="42651"/>
                    <a:pt x="884" y="43136"/>
                    <a:pt x="1394" y="43136"/>
                  </a:cubicBezTo>
                  <a:cubicBezTo>
                    <a:pt x="1402" y="43136"/>
                    <a:pt x="1409" y="43136"/>
                    <a:pt x="1417" y="43135"/>
                  </a:cubicBezTo>
                  <a:cubicBezTo>
                    <a:pt x="1850" y="43120"/>
                    <a:pt x="2254" y="43106"/>
                    <a:pt x="2687" y="43076"/>
                  </a:cubicBezTo>
                  <a:cubicBezTo>
                    <a:pt x="3135" y="43061"/>
                    <a:pt x="3643" y="42747"/>
                    <a:pt x="3613" y="42224"/>
                  </a:cubicBezTo>
                  <a:cubicBezTo>
                    <a:pt x="3165" y="28483"/>
                    <a:pt x="2970" y="14727"/>
                    <a:pt x="2941" y="942"/>
                  </a:cubicBezTo>
                  <a:cubicBezTo>
                    <a:pt x="2941" y="583"/>
                    <a:pt x="2717" y="120"/>
                    <a:pt x="2328" y="45"/>
                  </a:cubicBezTo>
                  <a:cubicBezTo>
                    <a:pt x="2171" y="16"/>
                    <a:pt x="2023" y="0"/>
                    <a:pt x="18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80" name="Google Shape;3880;p111"/>
          <p:cNvSpPr/>
          <p:nvPr/>
        </p:nvSpPr>
        <p:spPr>
          <a:xfrm>
            <a:off x="5401746" y="4733476"/>
            <a:ext cx="2018337" cy="138200"/>
          </a:xfrm>
          <a:custGeom>
            <a:avLst/>
            <a:gdLst/>
            <a:ahLst/>
            <a:cxnLst/>
            <a:rect l="l" t="t" r="r" b="b"/>
            <a:pathLst>
              <a:path w="69990" h="5528" extrusionOk="0">
                <a:moveTo>
                  <a:pt x="29335" y="0"/>
                </a:moveTo>
                <a:cubicBezTo>
                  <a:pt x="29293" y="0"/>
                  <a:pt x="29210" y="0"/>
                  <a:pt x="29147" y="42"/>
                </a:cubicBezTo>
                <a:cubicBezTo>
                  <a:pt x="29021" y="63"/>
                  <a:pt x="28917" y="84"/>
                  <a:pt x="28791" y="105"/>
                </a:cubicBezTo>
                <a:cubicBezTo>
                  <a:pt x="28561" y="189"/>
                  <a:pt x="28310" y="272"/>
                  <a:pt x="28080" y="377"/>
                </a:cubicBezTo>
                <a:cubicBezTo>
                  <a:pt x="27891" y="461"/>
                  <a:pt x="27724" y="523"/>
                  <a:pt x="27536" y="628"/>
                </a:cubicBezTo>
                <a:cubicBezTo>
                  <a:pt x="27410" y="691"/>
                  <a:pt x="27264" y="775"/>
                  <a:pt x="27138" y="816"/>
                </a:cubicBezTo>
                <a:cubicBezTo>
                  <a:pt x="26929" y="921"/>
                  <a:pt x="26741" y="1026"/>
                  <a:pt x="26531" y="1130"/>
                </a:cubicBezTo>
                <a:cubicBezTo>
                  <a:pt x="26427" y="1193"/>
                  <a:pt x="26322" y="1235"/>
                  <a:pt x="26259" y="1298"/>
                </a:cubicBezTo>
                <a:cubicBezTo>
                  <a:pt x="26071" y="1402"/>
                  <a:pt x="25883" y="1528"/>
                  <a:pt x="25736" y="1632"/>
                </a:cubicBezTo>
                <a:cubicBezTo>
                  <a:pt x="25590" y="1716"/>
                  <a:pt x="25464" y="1779"/>
                  <a:pt x="25339" y="1884"/>
                </a:cubicBezTo>
                <a:cubicBezTo>
                  <a:pt x="25004" y="2093"/>
                  <a:pt x="24690" y="2344"/>
                  <a:pt x="24334" y="2553"/>
                </a:cubicBezTo>
                <a:cubicBezTo>
                  <a:pt x="23644" y="3013"/>
                  <a:pt x="22912" y="3495"/>
                  <a:pt x="22116" y="3829"/>
                </a:cubicBezTo>
                <a:cubicBezTo>
                  <a:pt x="21928" y="3913"/>
                  <a:pt x="21782" y="3955"/>
                  <a:pt x="21593" y="4039"/>
                </a:cubicBezTo>
                <a:cubicBezTo>
                  <a:pt x="21384" y="4122"/>
                  <a:pt x="21154" y="4164"/>
                  <a:pt x="20924" y="4185"/>
                </a:cubicBezTo>
                <a:cubicBezTo>
                  <a:pt x="20819" y="4185"/>
                  <a:pt x="20736" y="4227"/>
                  <a:pt x="20631" y="4227"/>
                </a:cubicBezTo>
                <a:cubicBezTo>
                  <a:pt x="20464" y="4227"/>
                  <a:pt x="20338" y="4227"/>
                  <a:pt x="20192" y="4185"/>
                </a:cubicBezTo>
                <a:cubicBezTo>
                  <a:pt x="19982" y="4164"/>
                  <a:pt x="19773" y="4122"/>
                  <a:pt x="19585" y="4039"/>
                </a:cubicBezTo>
                <a:cubicBezTo>
                  <a:pt x="19375" y="3934"/>
                  <a:pt x="19166" y="3808"/>
                  <a:pt x="18978" y="3662"/>
                </a:cubicBezTo>
                <a:cubicBezTo>
                  <a:pt x="18664" y="3432"/>
                  <a:pt x="18413" y="3139"/>
                  <a:pt x="18141" y="2867"/>
                </a:cubicBezTo>
                <a:cubicBezTo>
                  <a:pt x="18015" y="2720"/>
                  <a:pt x="17890" y="2574"/>
                  <a:pt x="17743" y="2448"/>
                </a:cubicBezTo>
                <a:cubicBezTo>
                  <a:pt x="17597" y="2281"/>
                  <a:pt x="17409" y="2135"/>
                  <a:pt x="17262" y="1967"/>
                </a:cubicBezTo>
                <a:cubicBezTo>
                  <a:pt x="17095" y="1842"/>
                  <a:pt x="16969" y="1737"/>
                  <a:pt x="16781" y="1653"/>
                </a:cubicBezTo>
                <a:cubicBezTo>
                  <a:pt x="16676" y="1612"/>
                  <a:pt x="16572" y="1570"/>
                  <a:pt x="16467" y="1528"/>
                </a:cubicBezTo>
                <a:cubicBezTo>
                  <a:pt x="16362" y="1507"/>
                  <a:pt x="16258" y="1465"/>
                  <a:pt x="16153" y="1465"/>
                </a:cubicBezTo>
                <a:cubicBezTo>
                  <a:pt x="16070" y="1465"/>
                  <a:pt x="16028" y="1465"/>
                  <a:pt x="15944" y="1507"/>
                </a:cubicBezTo>
                <a:cubicBezTo>
                  <a:pt x="15839" y="1528"/>
                  <a:pt x="15756" y="1549"/>
                  <a:pt x="15651" y="1612"/>
                </a:cubicBezTo>
                <a:cubicBezTo>
                  <a:pt x="15588" y="1653"/>
                  <a:pt x="15484" y="1716"/>
                  <a:pt x="15400" y="1758"/>
                </a:cubicBezTo>
                <a:cubicBezTo>
                  <a:pt x="15316" y="1842"/>
                  <a:pt x="15233" y="1925"/>
                  <a:pt x="15191" y="1988"/>
                </a:cubicBezTo>
                <a:cubicBezTo>
                  <a:pt x="15065" y="2156"/>
                  <a:pt x="14919" y="2302"/>
                  <a:pt x="14814" y="2469"/>
                </a:cubicBezTo>
                <a:cubicBezTo>
                  <a:pt x="14710" y="2595"/>
                  <a:pt x="14605" y="2700"/>
                  <a:pt x="14542" y="2825"/>
                </a:cubicBezTo>
                <a:cubicBezTo>
                  <a:pt x="14438" y="2972"/>
                  <a:pt x="14291" y="3118"/>
                  <a:pt x="14186" y="3244"/>
                </a:cubicBezTo>
                <a:cubicBezTo>
                  <a:pt x="13956" y="3536"/>
                  <a:pt x="13705" y="3767"/>
                  <a:pt x="13412" y="4018"/>
                </a:cubicBezTo>
                <a:cubicBezTo>
                  <a:pt x="13203" y="4164"/>
                  <a:pt x="12973" y="4290"/>
                  <a:pt x="12722" y="4436"/>
                </a:cubicBezTo>
                <a:cubicBezTo>
                  <a:pt x="12492" y="4499"/>
                  <a:pt x="12282" y="4562"/>
                  <a:pt x="12052" y="4604"/>
                </a:cubicBezTo>
                <a:cubicBezTo>
                  <a:pt x="11885" y="4625"/>
                  <a:pt x="11723" y="4635"/>
                  <a:pt x="11558" y="4635"/>
                </a:cubicBezTo>
                <a:cubicBezTo>
                  <a:pt x="11393" y="4635"/>
                  <a:pt x="11226" y="4625"/>
                  <a:pt x="11048" y="4604"/>
                </a:cubicBezTo>
                <a:cubicBezTo>
                  <a:pt x="10525" y="4541"/>
                  <a:pt x="10044" y="4373"/>
                  <a:pt x="9541" y="4164"/>
                </a:cubicBezTo>
                <a:cubicBezTo>
                  <a:pt x="9102" y="3955"/>
                  <a:pt x="8684" y="3746"/>
                  <a:pt x="8265" y="3495"/>
                </a:cubicBezTo>
                <a:cubicBezTo>
                  <a:pt x="8056" y="3348"/>
                  <a:pt x="7847" y="3223"/>
                  <a:pt x="7637" y="3076"/>
                </a:cubicBezTo>
                <a:cubicBezTo>
                  <a:pt x="7428" y="2930"/>
                  <a:pt x="7219" y="2783"/>
                  <a:pt x="7010" y="2658"/>
                </a:cubicBezTo>
                <a:cubicBezTo>
                  <a:pt x="6800" y="2490"/>
                  <a:pt x="6591" y="2365"/>
                  <a:pt x="6382" y="2239"/>
                </a:cubicBezTo>
                <a:cubicBezTo>
                  <a:pt x="6173" y="2093"/>
                  <a:pt x="5922" y="1967"/>
                  <a:pt x="5691" y="1863"/>
                </a:cubicBezTo>
                <a:cubicBezTo>
                  <a:pt x="5284" y="1669"/>
                  <a:pt x="4840" y="1546"/>
                  <a:pt x="4411" y="1546"/>
                </a:cubicBezTo>
                <a:cubicBezTo>
                  <a:pt x="4377" y="1546"/>
                  <a:pt x="4344" y="1547"/>
                  <a:pt x="4310" y="1549"/>
                </a:cubicBezTo>
                <a:cubicBezTo>
                  <a:pt x="4206" y="1549"/>
                  <a:pt x="4080" y="1570"/>
                  <a:pt x="3976" y="1570"/>
                </a:cubicBezTo>
                <a:cubicBezTo>
                  <a:pt x="3829" y="1612"/>
                  <a:pt x="3725" y="1632"/>
                  <a:pt x="3620" y="1653"/>
                </a:cubicBezTo>
                <a:cubicBezTo>
                  <a:pt x="3515" y="1674"/>
                  <a:pt x="3411" y="1737"/>
                  <a:pt x="3348" y="1758"/>
                </a:cubicBezTo>
                <a:cubicBezTo>
                  <a:pt x="3243" y="1821"/>
                  <a:pt x="3139" y="1863"/>
                  <a:pt x="3034" y="1884"/>
                </a:cubicBezTo>
                <a:cubicBezTo>
                  <a:pt x="2553" y="2093"/>
                  <a:pt x="2114" y="2344"/>
                  <a:pt x="1695" y="2616"/>
                </a:cubicBezTo>
                <a:cubicBezTo>
                  <a:pt x="1318" y="2888"/>
                  <a:pt x="963" y="3181"/>
                  <a:pt x="649" y="3516"/>
                </a:cubicBezTo>
                <a:cubicBezTo>
                  <a:pt x="481" y="3662"/>
                  <a:pt x="356" y="3829"/>
                  <a:pt x="230" y="3976"/>
                </a:cubicBezTo>
                <a:cubicBezTo>
                  <a:pt x="168" y="4060"/>
                  <a:pt x="126" y="4143"/>
                  <a:pt x="105" y="4248"/>
                </a:cubicBezTo>
                <a:cubicBezTo>
                  <a:pt x="105" y="4269"/>
                  <a:pt x="63" y="4332"/>
                  <a:pt x="63" y="4353"/>
                </a:cubicBezTo>
                <a:cubicBezTo>
                  <a:pt x="42" y="4436"/>
                  <a:pt x="42" y="4499"/>
                  <a:pt x="21" y="4583"/>
                </a:cubicBezTo>
                <a:cubicBezTo>
                  <a:pt x="0" y="4687"/>
                  <a:pt x="21" y="4792"/>
                  <a:pt x="105" y="4876"/>
                </a:cubicBezTo>
                <a:cubicBezTo>
                  <a:pt x="153" y="4940"/>
                  <a:pt x="225" y="4967"/>
                  <a:pt x="303" y="4967"/>
                </a:cubicBezTo>
                <a:cubicBezTo>
                  <a:pt x="327" y="4967"/>
                  <a:pt x="352" y="4964"/>
                  <a:pt x="377" y="4959"/>
                </a:cubicBezTo>
                <a:cubicBezTo>
                  <a:pt x="461" y="4917"/>
                  <a:pt x="523" y="4897"/>
                  <a:pt x="586" y="4897"/>
                </a:cubicBezTo>
                <a:cubicBezTo>
                  <a:pt x="691" y="4876"/>
                  <a:pt x="774" y="4813"/>
                  <a:pt x="879" y="4771"/>
                </a:cubicBezTo>
                <a:cubicBezTo>
                  <a:pt x="1005" y="4687"/>
                  <a:pt x="1067" y="4499"/>
                  <a:pt x="984" y="4373"/>
                </a:cubicBezTo>
                <a:cubicBezTo>
                  <a:pt x="942" y="4290"/>
                  <a:pt x="879" y="4269"/>
                  <a:pt x="795" y="4248"/>
                </a:cubicBezTo>
                <a:cubicBezTo>
                  <a:pt x="1067" y="3955"/>
                  <a:pt x="1360" y="3704"/>
                  <a:pt x="1632" y="3432"/>
                </a:cubicBezTo>
                <a:cubicBezTo>
                  <a:pt x="2134" y="3076"/>
                  <a:pt x="2658" y="2783"/>
                  <a:pt x="3202" y="2511"/>
                </a:cubicBezTo>
                <a:lnTo>
                  <a:pt x="3599" y="2365"/>
                </a:lnTo>
                <a:cubicBezTo>
                  <a:pt x="3766" y="2302"/>
                  <a:pt x="3913" y="2260"/>
                  <a:pt x="4101" y="2239"/>
                </a:cubicBezTo>
                <a:cubicBezTo>
                  <a:pt x="4174" y="2218"/>
                  <a:pt x="4248" y="2208"/>
                  <a:pt x="4321" y="2208"/>
                </a:cubicBezTo>
                <a:cubicBezTo>
                  <a:pt x="4394" y="2208"/>
                  <a:pt x="4467" y="2218"/>
                  <a:pt x="4541" y="2239"/>
                </a:cubicBezTo>
                <a:cubicBezTo>
                  <a:pt x="4645" y="2260"/>
                  <a:pt x="4729" y="2260"/>
                  <a:pt x="4834" y="2281"/>
                </a:cubicBezTo>
                <a:cubicBezTo>
                  <a:pt x="4959" y="2302"/>
                  <a:pt x="5127" y="2365"/>
                  <a:pt x="5252" y="2448"/>
                </a:cubicBezTo>
                <a:cubicBezTo>
                  <a:pt x="5503" y="2574"/>
                  <a:pt x="5775" y="2700"/>
                  <a:pt x="6005" y="2867"/>
                </a:cubicBezTo>
                <a:cubicBezTo>
                  <a:pt x="6298" y="3034"/>
                  <a:pt x="6549" y="3244"/>
                  <a:pt x="6842" y="3453"/>
                </a:cubicBezTo>
                <a:cubicBezTo>
                  <a:pt x="7114" y="3641"/>
                  <a:pt x="7386" y="3850"/>
                  <a:pt x="7679" y="4039"/>
                </a:cubicBezTo>
                <a:cubicBezTo>
                  <a:pt x="7972" y="4227"/>
                  <a:pt x="8265" y="4394"/>
                  <a:pt x="8537" y="4562"/>
                </a:cubicBezTo>
                <a:cubicBezTo>
                  <a:pt x="9123" y="4876"/>
                  <a:pt x="9730" y="5127"/>
                  <a:pt x="10316" y="5315"/>
                </a:cubicBezTo>
                <a:cubicBezTo>
                  <a:pt x="10757" y="5447"/>
                  <a:pt x="11229" y="5528"/>
                  <a:pt x="11703" y="5528"/>
                </a:cubicBezTo>
                <a:cubicBezTo>
                  <a:pt x="11903" y="5528"/>
                  <a:pt x="12104" y="5513"/>
                  <a:pt x="12303" y="5482"/>
                </a:cubicBezTo>
                <a:cubicBezTo>
                  <a:pt x="12617" y="5420"/>
                  <a:pt x="12910" y="5336"/>
                  <a:pt x="13203" y="5231"/>
                </a:cubicBezTo>
                <a:cubicBezTo>
                  <a:pt x="13496" y="5106"/>
                  <a:pt x="13747" y="4980"/>
                  <a:pt x="13977" y="4792"/>
                </a:cubicBezTo>
                <a:cubicBezTo>
                  <a:pt x="14249" y="4604"/>
                  <a:pt x="14479" y="4373"/>
                  <a:pt x="14710" y="4143"/>
                </a:cubicBezTo>
                <a:cubicBezTo>
                  <a:pt x="14856" y="4018"/>
                  <a:pt x="14961" y="3871"/>
                  <a:pt x="15065" y="3746"/>
                </a:cubicBezTo>
                <a:cubicBezTo>
                  <a:pt x="15212" y="3536"/>
                  <a:pt x="15379" y="3348"/>
                  <a:pt x="15526" y="3139"/>
                </a:cubicBezTo>
                <a:cubicBezTo>
                  <a:pt x="15714" y="2909"/>
                  <a:pt x="15902" y="2658"/>
                  <a:pt x="16132" y="2407"/>
                </a:cubicBezTo>
                <a:cubicBezTo>
                  <a:pt x="16153" y="2407"/>
                  <a:pt x="16153" y="2386"/>
                  <a:pt x="16174" y="2386"/>
                </a:cubicBezTo>
                <a:cubicBezTo>
                  <a:pt x="16216" y="2386"/>
                  <a:pt x="16237" y="2365"/>
                  <a:pt x="16258" y="2365"/>
                </a:cubicBezTo>
                <a:lnTo>
                  <a:pt x="16279" y="2365"/>
                </a:lnTo>
                <a:cubicBezTo>
                  <a:pt x="16342" y="2365"/>
                  <a:pt x="16362" y="2386"/>
                  <a:pt x="16425" y="2386"/>
                </a:cubicBezTo>
                <a:cubicBezTo>
                  <a:pt x="16530" y="2448"/>
                  <a:pt x="16635" y="2490"/>
                  <a:pt x="16739" y="2574"/>
                </a:cubicBezTo>
                <a:cubicBezTo>
                  <a:pt x="17011" y="2783"/>
                  <a:pt x="17262" y="3034"/>
                  <a:pt x="17492" y="3306"/>
                </a:cubicBezTo>
                <a:cubicBezTo>
                  <a:pt x="17806" y="3620"/>
                  <a:pt x="18120" y="3955"/>
                  <a:pt x="18455" y="4248"/>
                </a:cubicBezTo>
                <a:cubicBezTo>
                  <a:pt x="18622" y="4373"/>
                  <a:pt x="18769" y="4478"/>
                  <a:pt x="18936" y="4583"/>
                </a:cubicBezTo>
                <a:cubicBezTo>
                  <a:pt x="19103" y="4708"/>
                  <a:pt x="19313" y="4792"/>
                  <a:pt x="19522" y="4876"/>
                </a:cubicBezTo>
                <a:cubicBezTo>
                  <a:pt x="19710" y="4959"/>
                  <a:pt x="19920" y="4980"/>
                  <a:pt x="20129" y="5022"/>
                </a:cubicBezTo>
                <a:cubicBezTo>
                  <a:pt x="20297" y="5053"/>
                  <a:pt x="20488" y="5072"/>
                  <a:pt x="20669" y="5072"/>
                </a:cubicBezTo>
                <a:cubicBezTo>
                  <a:pt x="20735" y="5072"/>
                  <a:pt x="20799" y="5070"/>
                  <a:pt x="20861" y="5064"/>
                </a:cubicBezTo>
                <a:cubicBezTo>
                  <a:pt x="21070" y="5064"/>
                  <a:pt x="21280" y="5001"/>
                  <a:pt x="21468" y="4980"/>
                </a:cubicBezTo>
                <a:cubicBezTo>
                  <a:pt x="21698" y="4917"/>
                  <a:pt x="21928" y="4855"/>
                  <a:pt x="22179" y="4771"/>
                </a:cubicBezTo>
                <a:cubicBezTo>
                  <a:pt x="22619" y="4604"/>
                  <a:pt x="23037" y="4394"/>
                  <a:pt x="23435" y="4185"/>
                </a:cubicBezTo>
                <a:cubicBezTo>
                  <a:pt x="24021" y="3871"/>
                  <a:pt x="24585" y="3495"/>
                  <a:pt x="25129" y="3118"/>
                </a:cubicBezTo>
                <a:cubicBezTo>
                  <a:pt x="25381" y="2930"/>
                  <a:pt x="25653" y="2762"/>
                  <a:pt x="25946" y="2574"/>
                </a:cubicBezTo>
                <a:cubicBezTo>
                  <a:pt x="26259" y="2365"/>
                  <a:pt x="26573" y="2176"/>
                  <a:pt x="26887" y="1967"/>
                </a:cubicBezTo>
                <a:cubicBezTo>
                  <a:pt x="26908" y="1946"/>
                  <a:pt x="26950" y="1925"/>
                  <a:pt x="26992" y="1925"/>
                </a:cubicBezTo>
                <a:cubicBezTo>
                  <a:pt x="27096" y="1863"/>
                  <a:pt x="27201" y="1821"/>
                  <a:pt x="27306" y="1737"/>
                </a:cubicBezTo>
                <a:cubicBezTo>
                  <a:pt x="27452" y="1653"/>
                  <a:pt x="27619" y="1549"/>
                  <a:pt x="27787" y="1465"/>
                </a:cubicBezTo>
                <a:cubicBezTo>
                  <a:pt x="27829" y="1444"/>
                  <a:pt x="27870" y="1444"/>
                  <a:pt x="27891" y="1423"/>
                </a:cubicBezTo>
                <a:cubicBezTo>
                  <a:pt x="27996" y="1360"/>
                  <a:pt x="28142" y="1319"/>
                  <a:pt x="28247" y="1256"/>
                </a:cubicBezTo>
                <a:cubicBezTo>
                  <a:pt x="28414" y="1193"/>
                  <a:pt x="28624" y="1088"/>
                  <a:pt x="28812" y="1005"/>
                </a:cubicBezTo>
                <a:cubicBezTo>
                  <a:pt x="29000" y="921"/>
                  <a:pt x="29210" y="879"/>
                  <a:pt x="29419" y="816"/>
                </a:cubicBezTo>
                <a:lnTo>
                  <a:pt x="29649" y="816"/>
                </a:lnTo>
                <a:cubicBezTo>
                  <a:pt x="29733" y="837"/>
                  <a:pt x="29816" y="879"/>
                  <a:pt x="29921" y="900"/>
                </a:cubicBezTo>
                <a:cubicBezTo>
                  <a:pt x="30047" y="984"/>
                  <a:pt x="30172" y="1047"/>
                  <a:pt x="30298" y="1151"/>
                </a:cubicBezTo>
                <a:cubicBezTo>
                  <a:pt x="30695" y="1507"/>
                  <a:pt x="31030" y="1863"/>
                  <a:pt x="31407" y="2197"/>
                </a:cubicBezTo>
                <a:lnTo>
                  <a:pt x="32118" y="2825"/>
                </a:lnTo>
                <a:cubicBezTo>
                  <a:pt x="32348" y="3013"/>
                  <a:pt x="32578" y="3181"/>
                  <a:pt x="32808" y="3348"/>
                </a:cubicBezTo>
                <a:cubicBezTo>
                  <a:pt x="33080" y="3536"/>
                  <a:pt x="33332" y="3662"/>
                  <a:pt x="33604" y="3829"/>
                </a:cubicBezTo>
                <a:cubicBezTo>
                  <a:pt x="33834" y="3955"/>
                  <a:pt x="34127" y="4039"/>
                  <a:pt x="34378" y="4081"/>
                </a:cubicBezTo>
                <a:cubicBezTo>
                  <a:pt x="34451" y="4101"/>
                  <a:pt x="34514" y="4112"/>
                  <a:pt x="34574" y="4112"/>
                </a:cubicBezTo>
                <a:cubicBezTo>
                  <a:pt x="34634" y="4112"/>
                  <a:pt x="34692" y="4101"/>
                  <a:pt x="34754" y="4081"/>
                </a:cubicBezTo>
                <a:cubicBezTo>
                  <a:pt x="34901" y="4081"/>
                  <a:pt x="35068" y="4060"/>
                  <a:pt x="35215" y="4018"/>
                </a:cubicBezTo>
                <a:cubicBezTo>
                  <a:pt x="35487" y="3955"/>
                  <a:pt x="35738" y="3871"/>
                  <a:pt x="35989" y="3767"/>
                </a:cubicBezTo>
                <a:cubicBezTo>
                  <a:pt x="36261" y="3641"/>
                  <a:pt x="36533" y="3516"/>
                  <a:pt x="36784" y="3348"/>
                </a:cubicBezTo>
                <a:cubicBezTo>
                  <a:pt x="37161" y="3118"/>
                  <a:pt x="37474" y="2867"/>
                  <a:pt x="37809" y="2595"/>
                </a:cubicBezTo>
                <a:cubicBezTo>
                  <a:pt x="37998" y="2448"/>
                  <a:pt x="38207" y="2281"/>
                  <a:pt x="38395" y="2135"/>
                </a:cubicBezTo>
                <a:cubicBezTo>
                  <a:pt x="38542" y="1988"/>
                  <a:pt x="38709" y="1884"/>
                  <a:pt x="38855" y="1758"/>
                </a:cubicBezTo>
                <a:cubicBezTo>
                  <a:pt x="39190" y="1507"/>
                  <a:pt x="39546" y="1298"/>
                  <a:pt x="39922" y="1109"/>
                </a:cubicBezTo>
                <a:cubicBezTo>
                  <a:pt x="40111" y="1026"/>
                  <a:pt x="40299" y="984"/>
                  <a:pt x="40508" y="942"/>
                </a:cubicBezTo>
                <a:cubicBezTo>
                  <a:pt x="40613" y="942"/>
                  <a:pt x="40697" y="921"/>
                  <a:pt x="40801" y="921"/>
                </a:cubicBezTo>
                <a:cubicBezTo>
                  <a:pt x="40864" y="921"/>
                  <a:pt x="40948" y="921"/>
                  <a:pt x="41052" y="942"/>
                </a:cubicBezTo>
                <a:cubicBezTo>
                  <a:pt x="41366" y="1005"/>
                  <a:pt x="41659" y="1088"/>
                  <a:pt x="41952" y="1193"/>
                </a:cubicBezTo>
                <a:cubicBezTo>
                  <a:pt x="42182" y="1298"/>
                  <a:pt x="42433" y="1423"/>
                  <a:pt x="42684" y="1528"/>
                </a:cubicBezTo>
                <a:cubicBezTo>
                  <a:pt x="42831" y="1612"/>
                  <a:pt x="42956" y="1674"/>
                  <a:pt x="43124" y="1758"/>
                </a:cubicBezTo>
                <a:cubicBezTo>
                  <a:pt x="43249" y="1842"/>
                  <a:pt x="43417" y="1925"/>
                  <a:pt x="43563" y="1988"/>
                </a:cubicBezTo>
                <a:lnTo>
                  <a:pt x="44421" y="2386"/>
                </a:lnTo>
                <a:cubicBezTo>
                  <a:pt x="44735" y="2511"/>
                  <a:pt x="45049" y="2595"/>
                  <a:pt x="45363" y="2679"/>
                </a:cubicBezTo>
                <a:cubicBezTo>
                  <a:pt x="46053" y="2867"/>
                  <a:pt x="46723" y="2972"/>
                  <a:pt x="47413" y="3034"/>
                </a:cubicBezTo>
                <a:cubicBezTo>
                  <a:pt x="47748" y="3097"/>
                  <a:pt x="48125" y="3097"/>
                  <a:pt x="48459" y="3097"/>
                </a:cubicBezTo>
                <a:cubicBezTo>
                  <a:pt x="48794" y="3097"/>
                  <a:pt x="49129" y="3034"/>
                  <a:pt x="49485" y="2992"/>
                </a:cubicBezTo>
                <a:cubicBezTo>
                  <a:pt x="50070" y="2909"/>
                  <a:pt x="50677" y="2720"/>
                  <a:pt x="51263" y="2490"/>
                </a:cubicBezTo>
                <a:cubicBezTo>
                  <a:pt x="51619" y="2344"/>
                  <a:pt x="51954" y="2156"/>
                  <a:pt x="52330" y="1967"/>
                </a:cubicBezTo>
                <a:cubicBezTo>
                  <a:pt x="52749" y="1758"/>
                  <a:pt x="53167" y="1528"/>
                  <a:pt x="53607" y="1319"/>
                </a:cubicBezTo>
                <a:cubicBezTo>
                  <a:pt x="53690" y="1298"/>
                  <a:pt x="53795" y="1256"/>
                  <a:pt x="53879" y="1235"/>
                </a:cubicBezTo>
                <a:lnTo>
                  <a:pt x="54025" y="1235"/>
                </a:lnTo>
                <a:cubicBezTo>
                  <a:pt x="54151" y="1256"/>
                  <a:pt x="54255" y="1298"/>
                  <a:pt x="54402" y="1340"/>
                </a:cubicBezTo>
                <a:cubicBezTo>
                  <a:pt x="54778" y="1528"/>
                  <a:pt x="55134" y="1779"/>
                  <a:pt x="55490" y="2030"/>
                </a:cubicBezTo>
                <a:cubicBezTo>
                  <a:pt x="55866" y="2281"/>
                  <a:pt x="56243" y="2490"/>
                  <a:pt x="56640" y="2700"/>
                </a:cubicBezTo>
                <a:cubicBezTo>
                  <a:pt x="57038" y="2909"/>
                  <a:pt x="57456" y="3076"/>
                  <a:pt x="57875" y="3223"/>
                </a:cubicBezTo>
                <a:cubicBezTo>
                  <a:pt x="58335" y="3390"/>
                  <a:pt x="58837" y="3453"/>
                  <a:pt x="59340" y="3495"/>
                </a:cubicBezTo>
                <a:cubicBezTo>
                  <a:pt x="59396" y="3497"/>
                  <a:pt x="59453" y="3499"/>
                  <a:pt x="59510" y="3499"/>
                </a:cubicBezTo>
                <a:cubicBezTo>
                  <a:pt x="59892" y="3499"/>
                  <a:pt x="60272" y="3439"/>
                  <a:pt x="60637" y="3348"/>
                </a:cubicBezTo>
                <a:cubicBezTo>
                  <a:pt x="61013" y="3285"/>
                  <a:pt x="61369" y="3118"/>
                  <a:pt x="61725" y="2972"/>
                </a:cubicBezTo>
                <a:cubicBezTo>
                  <a:pt x="61871" y="2888"/>
                  <a:pt x="61997" y="2825"/>
                  <a:pt x="62164" y="2762"/>
                </a:cubicBezTo>
                <a:cubicBezTo>
                  <a:pt x="62269" y="2700"/>
                  <a:pt x="62353" y="2658"/>
                  <a:pt x="62457" y="2595"/>
                </a:cubicBezTo>
                <a:cubicBezTo>
                  <a:pt x="62583" y="2511"/>
                  <a:pt x="62729" y="2469"/>
                  <a:pt x="62876" y="2386"/>
                </a:cubicBezTo>
                <a:cubicBezTo>
                  <a:pt x="63566" y="2093"/>
                  <a:pt x="64298" y="1946"/>
                  <a:pt x="65073" y="1842"/>
                </a:cubicBezTo>
                <a:cubicBezTo>
                  <a:pt x="65449" y="1779"/>
                  <a:pt x="65868" y="1758"/>
                  <a:pt x="66286" y="1716"/>
                </a:cubicBezTo>
                <a:cubicBezTo>
                  <a:pt x="66642" y="1674"/>
                  <a:pt x="66998" y="1653"/>
                  <a:pt x="67332" y="1632"/>
                </a:cubicBezTo>
                <a:cubicBezTo>
                  <a:pt x="67918" y="1581"/>
                  <a:pt x="68517" y="1543"/>
                  <a:pt x="69108" y="1543"/>
                </a:cubicBezTo>
                <a:cubicBezTo>
                  <a:pt x="69235" y="1543"/>
                  <a:pt x="69362" y="1545"/>
                  <a:pt x="69488" y="1549"/>
                </a:cubicBezTo>
                <a:cubicBezTo>
                  <a:pt x="69780" y="1549"/>
                  <a:pt x="69990" y="1319"/>
                  <a:pt x="69990" y="1047"/>
                </a:cubicBezTo>
                <a:cubicBezTo>
                  <a:pt x="69990" y="795"/>
                  <a:pt x="69739" y="565"/>
                  <a:pt x="69488" y="565"/>
                </a:cubicBezTo>
                <a:cubicBezTo>
                  <a:pt x="68944" y="565"/>
                  <a:pt x="68379" y="607"/>
                  <a:pt x="67856" y="628"/>
                </a:cubicBezTo>
                <a:cubicBezTo>
                  <a:pt x="67437" y="837"/>
                  <a:pt x="67186" y="879"/>
                  <a:pt x="66914" y="879"/>
                </a:cubicBezTo>
                <a:cubicBezTo>
                  <a:pt x="66663" y="900"/>
                  <a:pt x="66433" y="900"/>
                  <a:pt x="66161" y="921"/>
                </a:cubicBezTo>
                <a:cubicBezTo>
                  <a:pt x="65826" y="942"/>
                  <a:pt x="65491" y="1005"/>
                  <a:pt x="65115" y="1026"/>
                </a:cubicBezTo>
                <a:cubicBezTo>
                  <a:pt x="64550" y="1088"/>
                  <a:pt x="63964" y="1193"/>
                  <a:pt x="63420" y="1319"/>
                </a:cubicBezTo>
                <a:cubicBezTo>
                  <a:pt x="62813" y="1465"/>
                  <a:pt x="62248" y="1674"/>
                  <a:pt x="61683" y="1967"/>
                </a:cubicBezTo>
                <a:cubicBezTo>
                  <a:pt x="61578" y="2030"/>
                  <a:pt x="61474" y="2093"/>
                  <a:pt x="61348" y="2135"/>
                </a:cubicBezTo>
                <a:cubicBezTo>
                  <a:pt x="61223" y="2176"/>
                  <a:pt x="61118" y="2239"/>
                  <a:pt x="60993" y="2281"/>
                </a:cubicBezTo>
                <a:cubicBezTo>
                  <a:pt x="60804" y="2365"/>
                  <a:pt x="60637" y="2407"/>
                  <a:pt x="60469" y="2469"/>
                </a:cubicBezTo>
                <a:cubicBezTo>
                  <a:pt x="60260" y="2511"/>
                  <a:pt x="60030" y="2574"/>
                  <a:pt x="59842" y="2595"/>
                </a:cubicBezTo>
                <a:cubicBezTo>
                  <a:pt x="59653" y="2616"/>
                  <a:pt x="59465" y="2616"/>
                  <a:pt x="59277" y="2616"/>
                </a:cubicBezTo>
                <a:cubicBezTo>
                  <a:pt x="59109" y="2616"/>
                  <a:pt x="58942" y="2595"/>
                  <a:pt x="58754" y="2595"/>
                </a:cubicBezTo>
                <a:cubicBezTo>
                  <a:pt x="58524" y="2574"/>
                  <a:pt x="58293" y="2511"/>
                  <a:pt x="58063" y="2448"/>
                </a:cubicBezTo>
                <a:cubicBezTo>
                  <a:pt x="57812" y="2365"/>
                  <a:pt x="57582" y="2281"/>
                  <a:pt x="57352" y="2176"/>
                </a:cubicBezTo>
                <a:cubicBezTo>
                  <a:pt x="56954" y="1988"/>
                  <a:pt x="56557" y="1779"/>
                  <a:pt x="56180" y="1570"/>
                </a:cubicBezTo>
                <a:cubicBezTo>
                  <a:pt x="55992" y="1465"/>
                  <a:pt x="55824" y="1360"/>
                  <a:pt x="55657" y="1235"/>
                </a:cubicBezTo>
                <a:lnTo>
                  <a:pt x="55029" y="837"/>
                </a:lnTo>
                <a:cubicBezTo>
                  <a:pt x="54862" y="733"/>
                  <a:pt x="54674" y="649"/>
                  <a:pt x="54506" y="586"/>
                </a:cubicBezTo>
                <a:cubicBezTo>
                  <a:pt x="54402" y="523"/>
                  <a:pt x="54255" y="503"/>
                  <a:pt x="54130" y="482"/>
                </a:cubicBezTo>
                <a:cubicBezTo>
                  <a:pt x="54004" y="440"/>
                  <a:pt x="53899" y="440"/>
                  <a:pt x="53774" y="419"/>
                </a:cubicBezTo>
                <a:cubicBezTo>
                  <a:pt x="53690" y="419"/>
                  <a:pt x="53607" y="419"/>
                  <a:pt x="53565" y="440"/>
                </a:cubicBezTo>
                <a:lnTo>
                  <a:pt x="53251" y="523"/>
                </a:lnTo>
                <a:cubicBezTo>
                  <a:pt x="53083" y="586"/>
                  <a:pt x="52937" y="649"/>
                  <a:pt x="52770" y="733"/>
                </a:cubicBezTo>
                <a:cubicBezTo>
                  <a:pt x="52456" y="900"/>
                  <a:pt x="52163" y="1047"/>
                  <a:pt x="51849" y="1214"/>
                </a:cubicBezTo>
                <a:cubicBezTo>
                  <a:pt x="51472" y="1423"/>
                  <a:pt x="51096" y="1612"/>
                  <a:pt x="50677" y="1779"/>
                </a:cubicBezTo>
                <a:cubicBezTo>
                  <a:pt x="50447" y="1884"/>
                  <a:pt x="50175" y="1967"/>
                  <a:pt x="49945" y="2051"/>
                </a:cubicBezTo>
                <a:cubicBezTo>
                  <a:pt x="49610" y="2156"/>
                  <a:pt x="49296" y="2197"/>
                  <a:pt x="48961" y="2260"/>
                </a:cubicBezTo>
                <a:cubicBezTo>
                  <a:pt x="48648" y="2302"/>
                  <a:pt x="48292" y="2302"/>
                  <a:pt x="47978" y="2344"/>
                </a:cubicBezTo>
                <a:cubicBezTo>
                  <a:pt x="47622" y="2344"/>
                  <a:pt x="47246" y="2302"/>
                  <a:pt x="46890" y="2260"/>
                </a:cubicBezTo>
                <a:cubicBezTo>
                  <a:pt x="46409" y="2176"/>
                  <a:pt x="45969" y="2093"/>
                  <a:pt x="45509" y="1988"/>
                </a:cubicBezTo>
                <a:cubicBezTo>
                  <a:pt x="45091" y="1884"/>
                  <a:pt x="44672" y="1758"/>
                  <a:pt x="44275" y="1612"/>
                </a:cubicBezTo>
                <a:cubicBezTo>
                  <a:pt x="43877" y="1423"/>
                  <a:pt x="43480" y="1235"/>
                  <a:pt x="43103" y="1026"/>
                </a:cubicBezTo>
                <a:cubicBezTo>
                  <a:pt x="42643" y="795"/>
                  <a:pt x="42203" y="565"/>
                  <a:pt x="41743" y="398"/>
                </a:cubicBezTo>
                <a:cubicBezTo>
                  <a:pt x="41555" y="314"/>
                  <a:pt x="41366" y="293"/>
                  <a:pt x="41157" y="251"/>
                </a:cubicBezTo>
                <a:cubicBezTo>
                  <a:pt x="40948" y="189"/>
                  <a:pt x="40718" y="189"/>
                  <a:pt x="40487" y="189"/>
                </a:cubicBezTo>
                <a:cubicBezTo>
                  <a:pt x="40236" y="189"/>
                  <a:pt x="40027" y="251"/>
                  <a:pt x="39797" y="293"/>
                </a:cubicBezTo>
                <a:cubicBezTo>
                  <a:pt x="39567" y="356"/>
                  <a:pt x="39358" y="461"/>
                  <a:pt x="39148" y="565"/>
                </a:cubicBezTo>
                <a:cubicBezTo>
                  <a:pt x="38646" y="816"/>
                  <a:pt x="38207" y="1151"/>
                  <a:pt x="37767" y="1507"/>
                </a:cubicBezTo>
                <a:lnTo>
                  <a:pt x="36972" y="2135"/>
                </a:lnTo>
                <a:cubicBezTo>
                  <a:pt x="36763" y="2281"/>
                  <a:pt x="36533" y="2469"/>
                  <a:pt x="36303" y="2616"/>
                </a:cubicBezTo>
                <a:cubicBezTo>
                  <a:pt x="36052" y="2783"/>
                  <a:pt x="35801" y="2909"/>
                  <a:pt x="35529" y="3034"/>
                </a:cubicBezTo>
                <a:cubicBezTo>
                  <a:pt x="35403" y="3097"/>
                  <a:pt x="35298" y="3139"/>
                  <a:pt x="35173" y="3181"/>
                </a:cubicBezTo>
                <a:cubicBezTo>
                  <a:pt x="35005" y="3223"/>
                  <a:pt x="34838" y="3244"/>
                  <a:pt x="34671" y="3285"/>
                </a:cubicBezTo>
                <a:lnTo>
                  <a:pt x="34315" y="3285"/>
                </a:lnTo>
                <a:cubicBezTo>
                  <a:pt x="34168" y="3244"/>
                  <a:pt x="34043" y="3202"/>
                  <a:pt x="33917" y="3139"/>
                </a:cubicBezTo>
                <a:cubicBezTo>
                  <a:pt x="33436" y="2909"/>
                  <a:pt x="32997" y="2616"/>
                  <a:pt x="32578" y="2302"/>
                </a:cubicBezTo>
                <a:cubicBezTo>
                  <a:pt x="32369" y="2156"/>
                  <a:pt x="32181" y="1988"/>
                  <a:pt x="32013" y="1821"/>
                </a:cubicBezTo>
                <a:cubicBezTo>
                  <a:pt x="31867" y="1674"/>
                  <a:pt x="31741" y="1570"/>
                  <a:pt x="31616" y="1444"/>
                </a:cubicBezTo>
                <a:cubicBezTo>
                  <a:pt x="31281" y="1130"/>
                  <a:pt x="30967" y="775"/>
                  <a:pt x="30591" y="482"/>
                </a:cubicBezTo>
                <a:cubicBezTo>
                  <a:pt x="30444" y="377"/>
                  <a:pt x="30277" y="272"/>
                  <a:pt x="30088" y="168"/>
                </a:cubicBezTo>
                <a:cubicBezTo>
                  <a:pt x="29984" y="105"/>
                  <a:pt x="29879" y="84"/>
                  <a:pt x="29775" y="63"/>
                </a:cubicBezTo>
                <a:cubicBezTo>
                  <a:pt x="29754" y="63"/>
                  <a:pt x="29712" y="42"/>
                  <a:pt x="29670" y="42"/>
                </a:cubicBezTo>
                <a:cubicBezTo>
                  <a:pt x="29607" y="42"/>
                  <a:pt x="29523" y="0"/>
                  <a:pt x="294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1" name="Google Shape;3881;p111"/>
          <p:cNvGrpSpPr/>
          <p:nvPr/>
        </p:nvGrpSpPr>
        <p:grpSpPr>
          <a:xfrm>
            <a:off x="593899" y="359364"/>
            <a:ext cx="1783489" cy="1080846"/>
            <a:chOff x="593899" y="359364"/>
            <a:chExt cx="1783489" cy="1080846"/>
          </a:xfrm>
        </p:grpSpPr>
        <p:grpSp>
          <p:nvGrpSpPr>
            <p:cNvPr id="3882" name="Google Shape;3882;p111"/>
            <p:cNvGrpSpPr/>
            <p:nvPr/>
          </p:nvGrpSpPr>
          <p:grpSpPr>
            <a:xfrm>
              <a:off x="593899" y="359364"/>
              <a:ext cx="1527426" cy="1080846"/>
              <a:chOff x="593898" y="359378"/>
              <a:chExt cx="1382912" cy="978584"/>
            </a:xfrm>
          </p:grpSpPr>
          <p:grpSp>
            <p:nvGrpSpPr>
              <p:cNvPr id="3883" name="Google Shape;3883;p111"/>
              <p:cNvGrpSpPr/>
              <p:nvPr/>
            </p:nvGrpSpPr>
            <p:grpSpPr>
              <a:xfrm flipH="1">
                <a:off x="593898" y="359378"/>
                <a:ext cx="1382912" cy="978584"/>
                <a:chOff x="3134075" y="691300"/>
                <a:chExt cx="1188375" cy="840925"/>
              </a:xfrm>
            </p:grpSpPr>
            <p:sp>
              <p:nvSpPr>
                <p:cNvPr id="3884" name="Google Shape;3884;p111"/>
                <p:cNvSpPr/>
                <p:nvPr/>
              </p:nvSpPr>
              <p:spPr>
                <a:xfrm>
                  <a:off x="3671125" y="907750"/>
                  <a:ext cx="146800" cy="508725"/>
                </a:xfrm>
                <a:custGeom>
                  <a:avLst/>
                  <a:gdLst/>
                  <a:ahLst/>
                  <a:cxnLst/>
                  <a:rect l="l" t="t" r="r" b="b"/>
                  <a:pathLst>
                    <a:path w="5872" h="20349" extrusionOk="0">
                      <a:moveTo>
                        <a:pt x="4837" y="1"/>
                      </a:moveTo>
                      <a:lnTo>
                        <a:pt x="1" y="20049"/>
                      </a:lnTo>
                      <a:cubicBezTo>
                        <a:pt x="1" y="20049"/>
                        <a:pt x="167" y="20215"/>
                        <a:pt x="1101" y="20349"/>
                      </a:cubicBezTo>
                      <a:cubicBezTo>
                        <a:pt x="1101" y="20349"/>
                        <a:pt x="5705" y="568"/>
                        <a:pt x="5871" y="368"/>
                      </a:cubicBezTo>
                      <a:cubicBezTo>
                        <a:pt x="5871" y="368"/>
                        <a:pt x="5438" y="234"/>
                        <a:pt x="48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5" name="Google Shape;3885;p111"/>
                <p:cNvSpPr/>
                <p:nvPr/>
              </p:nvSpPr>
              <p:spPr>
                <a:xfrm>
                  <a:off x="3697800" y="824625"/>
                  <a:ext cx="587125" cy="673650"/>
                </a:xfrm>
                <a:custGeom>
                  <a:avLst/>
                  <a:gdLst/>
                  <a:ahLst/>
                  <a:cxnLst/>
                  <a:rect l="l" t="t" r="r" b="b"/>
                  <a:pathLst>
                    <a:path w="23485" h="26946" extrusionOk="0">
                      <a:moveTo>
                        <a:pt x="14965" y="1"/>
                      </a:moveTo>
                      <a:cubicBezTo>
                        <a:pt x="11637" y="1"/>
                        <a:pt x="7885" y="860"/>
                        <a:pt x="4804" y="3726"/>
                      </a:cubicBezTo>
                      <a:cubicBezTo>
                        <a:pt x="4671" y="3926"/>
                        <a:pt x="1" y="23707"/>
                        <a:pt x="1" y="23707"/>
                      </a:cubicBezTo>
                      <a:cubicBezTo>
                        <a:pt x="1" y="23707"/>
                        <a:pt x="1115" y="23394"/>
                        <a:pt x="3248" y="23394"/>
                      </a:cubicBezTo>
                      <a:cubicBezTo>
                        <a:pt x="6230" y="23394"/>
                        <a:pt x="11204" y="24006"/>
                        <a:pt x="17914" y="26943"/>
                      </a:cubicBezTo>
                      <a:lnTo>
                        <a:pt x="17947" y="26943"/>
                      </a:lnTo>
                      <a:cubicBezTo>
                        <a:pt x="17951" y="26944"/>
                        <a:pt x="17954" y="26945"/>
                        <a:pt x="17958" y="26945"/>
                      </a:cubicBezTo>
                      <a:cubicBezTo>
                        <a:pt x="18533" y="26945"/>
                        <a:pt x="22423" y="9790"/>
                        <a:pt x="23284" y="3826"/>
                      </a:cubicBezTo>
                      <a:cubicBezTo>
                        <a:pt x="23451" y="2659"/>
                        <a:pt x="23484" y="1891"/>
                        <a:pt x="23418" y="1858"/>
                      </a:cubicBezTo>
                      <a:cubicBezTo>
                        <a:pt x="23056" y="1516"/>
                        <a:pt x="19384" y="1"/>
                        <a:pt x="149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111"/>
                <p:cNvSpPr/>
                <p:nvPr/>
              </p:nvSpPr>
              <p:spPr>
                <a:xfrm>
                  <a:off x="3181600" y="691300"/>
                  <a:ext cx="610475" cy="717675"/>
                </a:xfrm>
                <a:custGeom>
                  <a:avLst/>
                  <a:gdLst/>
                  <a:ahLst/>
                  <a:cxnLst/>
                  <a:rect l="l" t="t" r="r" b="b"/>
                  <a:pathLst>
                    <a:path w="24419" h="28707" extrusionOk="0">
                      <a:moveTo>
                        <a:pt x="9031" y="1"/>
                      </a:moveTo>
                      <a:cubicBezTo>
                        <a:pt x="8557" y="1"/>
                        <a:pt x="8071" y="17"/>
                        <a:pt x="7573" y="53"/>
                      </a:cubicBezTo>
                      <a:cubicBezTo>
                        <a:pt x="7440" y="53"/>
                        <a:pt x="7239" y="420"/>
                        <a:pt x="6939" y="1053"/>
                      </a:cubicBezTo>
                      <a:cubicBezTo>
                        <a:pt x="5004" y="5323"/>
                        <a:pt x="1" y="21535"/>
                        <a:pt x="501" y="22335"/>
                      </a:cubicBezTo>
                      <a:cubicBezTo>
                        <a:pt x="1035" y="23203"/>
                        <a:pt x="14378" y="24437"/>
                        <a:pt x="19548" y="28707"/>
                      </a:cubicBezTo>
                      <a:lnTo>
                        <a:pt x="24418" y="8659"/>
                      </a:lnTo>
                      <a:cubicBezTo>
                        <a:pt x="24418" y="8659"/>
                        <a:pt x="19768" y="1"/>
                        <a:pt x="90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111"/>
                <p:cNvSpPr/>
                <p:nvPr/>
              </p:nvSpPr>
              <p:spPr>
                <a:xfrm>
                  <a:off x="3697800" y="1408625"/>
                  <a:ext cx="447850" cy="113775"/>
                </a:xfrm>
                <a:custGeom>
                  <a:avLst/>
                  <a:gdLst/>
                  <a:ahLst/>
                  <a:cxnLst/>
                  <a:rect l="l" t="t" r="r" b="b"/>
                  <a:pathLst>
                    <a:path w="17914" h="4551" extrusionOk="0">
                      <a:moveTo>
                        <a:pt x="3248" y="1"/>
                      </a:moveTo>
                      <a:cubicBezTo>
                        <a:pt x="1115" y="1"/>
                        <a:pt x="1" y="314"/>
                        <a:pt x="1" y="314"/>
                      </a:cubicBezTo>
                      <a:lnTo>
                        <a:pt x="168" y="747"/>
                      </a:lnTo>
                      <a:cubicBezTo>
                        <a:pt x="168" y="747"/>
                        <a:pt x="5138" y="1515"/>
                        <a:pt x="9941" y="2482"/>
                      </a:cubicBezTo>
                      <a:cubicBezTo>
                        <a:pt x="13077" y="3082"/>
                        <a:pt x="15812" y="4016"/>
                        <a:pt x="17480" y="4550"/>
                      </a:cubicBezTo>
                      <a:lnTo>
                        <a:pt x="17914" y="3549"/>
                      </a:lnTo>
                      <a:cubicBezTo>
                        <a:pt x="11204" y="613"/>
                        <a:pt x="6230" y="1"/>
                        <a:pt x="32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111"/>
                <p:cNvSpPr/>
                <p:nvPr/>
              </p:nvSpPr>
              <p:spPr>
                <a:xfrm>
                  <a:off x="4133950" y="918600"/>
                  <a:ext cx="188500" cy="613625"/>
                </a:xfrm>
                <a:custGeom>
                  <a:avLst/>
                  <a:gdLst/>
                  <a:ahLst/>
                  <a:cxnLst/>
                  <a:rect l="l" t="t" r="r" b="b"/>
                  <a:pathLst>
                    <a:path w="7540" h="24545" extrusionOk="0">
                      <a:moveTo>
                        <a:pt x="5838" y="0"/>
                      </a:moveTo>
                      <a:cubicBezTo>
                        <a:pt x="4978" y="5959"/>
                        <a:pt x="1094" y="23153"/>
                        <a:pt x="514" y="23153"/>
                      </a:cubicBezTo>
                      <a:cubicBezTo>
                        <a:pt x="509" y="23153"/>
                        <a:pt x="505" y="23152"/>
                        <a:pt x="501" y="23150"/>
                      </a:cubicBezTo>
                      <a:cubicBezTo>
                        <a:pt x="468" y="23150"/>
                        <a:pt x="468" y="23150"/>
                        <a:pt x="434" y="23117"/>
                      </a:cubicBezTo>
                      <a:lnTo>
                        <a:pt x="1" y="24118"/>
                      </a:lnTo>
                      <a:cubicBezTo>
                        <a:pt x="824" y="24365"/>
                        <a:pt x="1377" y="24544"/>
                        <a:pt x="1565" y="24544"/>
                      </a:cubicBezTo>
                      <a:cubicBezTo>
                        <a:pt x="1606" y="24544"/>
                        <a:pt x="1629" y="24536"/>
                        <a:pt x="1635" y="24518"/>
                      </a:cubicBezTo>
                      <a:cubicBezTo>
                        <a:pt x="1969" y="24151"/>
                        <a:pt x="7539" y="1001"/>
                        <a:pt x="7306" y="668"/>
                      </a:cubicBezTo>
                      <a:cubicBezTo>
                        <a:pt x="7106" y="334"/>
                        <a:pt x="5938" y="34"/>
                        <a:pt x="5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111"/>
                <p:cNvSpPr/>
                <p:nvPr/>
              </p:nvSpPr>
              <p:spPr>
                <a:xfrm>
                  <a:off x="3134075" y="707575"/>
                  <a:ext cx="567100" cy="725475"/>
                </a:xfrm>
                <a:custGeom>
                  <a:avLst/>
                  <a:gdLst/>
                  <a:ahLst/>
                  <a:cxnLst/>
                  <a:rect l="l" t="t" r="r" b="b"/>
                  <a:pathLst>
                    <a:path w="22684" h="29019" extrusionOk="0">
                      <a:moveTo>
                        <a:pt x="7087" y="0"/>
                      </a:moveTo>
                      <a:cubicBezTo>
                        <a:pt x="6960" y="0"/>
                        <a:pt x="6860" y="20"/>
                        <a:pt x="6805" y="69"/>
                      </a:cubicBezTo>
                      <a:cubicBezTo>
                        <a:pt x="6505" y="336"/>
                        <a:pt x="1" y="22051"/>
                        <a:pt x="734" y="22752"/>
                      </a:cubicBezTo>
                      <a:cubicBezTo>
                        <a:pt x="1101" y="23119"/>
                        <a:pt x="6172" y="24119"/>
                        <a:pt x="11175" y="25454"/>
                      </a:cubicBezTo>
                      <a:cubicBezTo>
                        <a:pt x="16145" y="26788"/>
                        <a:pt x="20982" y="28456"/>
                        <a:pt x="20982" y="28456"/>
                      </a:cubicBezTo>
                      <a:cubicBezTo>
                        <a:pt x="20982" y="28456"/>
                        <a:pt x="21339" y="29019"/>
                        <a:pt x="21967" y="29019"/>
                      </a:cubicBezTo>
                      <a:cubicBezTo>
                        <a:pt x="22177" y="29019"/>
                        <a:pt x="22417" y="28956"/>
                        <a:pt x="22683" y="28789"/>
                      </a:cubicBezTo>
                      <a:lnTo>
                        <a:pt x="22517" y="28356"/>
                      </a:lnTo>
                      <a:cubicBezTo>
                        <a:pt x="21616" y="28222"/>
                        <a:pt x="21449" y="28056"/>
                        <a:pt x="21449" y="28056"/>
                      </a:cubicBezTo>
                      <a:cubicBezTo>
                        <a:pt x="16279" y="23786"/>
                        <a:pt x="2936" y="22552"/>
                        <a:pt x="2302" y="21684"/>
                      </a:cubicBezTo>
                      <a:cubicBezTo>
                        <a:pt x="1835" y="20884"/>
                        <a:pt x="6805" y="4639"/>
                        <a:pt x="8773" y="402"/>
                      </a:cubicBezTo>
                      <a:cubicBezTo>
                        <a:pt x="8773" y="402"/>
                        <a:pt x="7657" y="0"/>
                        <a:pt x="70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111"/>
                <p:cNvSpPr/>
                <p:nvPr/>
              </p:nvSpPr>
              <p:spPr>
                <a:xfrm>
                  <a:off x="3391750" y="745150"/>
                  <a:ext cx="332775" cy="215400"/>
                </a:xfrm>
                <a:custGeom>
                  <a:avLst/>
                  <a:gdLst/>
                  <a:ahLst/>
                  <a:cxnLst/>
                  <a:rect l="l" t="t" r="r" b="b"/>
                  <a:pathLst>
                    <a:path w="13311" h="8616" extrusionOk="0">
                      <a:moveTo>
                        <a:pt x="4312" y="1150"/>
                      </a:moveTo>
                      <a:cubicBezTo>
                        <a:pt x="4384" y="1150"/>
                        <a:pt x="4443" y="1164"/>
                        <a:pt x="4471" y="1201"/>
                      </a:cubicBezTo>
                      <a:cubicBezTo>
                        <a:pt x="4537" y="1268"/>
                        <a:pt x="3870" y="1935"/>
                        <a:pt x="3837" y="2002"/>
                      </a:cubicBezTo>
                      <a:cubicBezTo>
                        <a:pt x="3670" y="2168"/>
                        <a:pt x="3303" y="2369"/>
                        <a:pt x="2870" y="2535"/>
                      </a:cubicBezTo>
                      <a:lnTo>
                        <a:pt x="2870" y="2435"/>
                      </a:lnTo>
                      <a:cubicBezTo>
                        <a:pt x="2936" y="1935"/>
                        <a:pt x="3303" y="1501"/>
                        <a:pt x="3770" y="1268"/>
                      </a:cubicBezTo>
                      <a:cubicBezTo>
                        <a:pt x="3842" y="1244"/>
                        <a:pt x="4123" y="1150"/>
                        <a:pt x="4312" y="1150"/>
                      </a:cubicBezTo>
                      <a:close/>
                      <a:moveTo>
                        <a:pt x="6968" y="2310"/>
                      </a:moveTo>
                      <a:cubicBezTo>
                        <a:pt x="7064" y="2310"/>
                        <a:pt x="7123" y="2385"/>
                        <a:pt x="7039" y="2669"/>
                      </a:cubicBezTo>
                      <a:cubicBezTo>
                        <a:pt x="7006" y="2735"/>
                        <a:pt x="6839" y="2869"/>
                        <a:pt x="6772" y="2902"/>
                      </a:cubicBezTo>
                      <a:cubicBezTo>
                        <a:pt x="6439" y="3169"/>
                        <a:pt x="6039" y="3436"/>
                        <a:pt x="5672" y="3669"/>
                      </a:cubicBezTo>
                      <a:cubicBezTo>
                        <a:pt x="5672" y="3369"/>
                        <a:pt x="5838" y="3069"/>
                        <a:pt x="6039" y="2869"/>
                      </a:cubicBezTo>
                      <a:cubicBezTo>
                        <a:pt x="6205" y="2702"/>
                        <a:pt x="6472" y="2502"/>
                        <a:pt x="6672" y="2402"/>
                      </a:cubicBezTo>
                      <a:cubicBezTo>
                        <a:pt x="6739" y="2385"/>
                        <a:pt x="6872" y="2310"/>
                        <a:pt x="6968" y="2310"/>
                      </a:cubicBezTo>
                      <a:close/>
                      <a:moveTo>
                        <a:pt x="9163" y="3584"/>
                      </a:moveTo>
                      <a:cubicBezTo>
                        <a:pt x="9183" y="3584"/>
                        <a:pt x="9199" y="3590"/>
                        <a:pt x="9207" y="3603"/>
                      </a:cubicBezTo>
                      <a:cubicBezTo>
                        <a:pt x="9274" y="3703"/>
                        <a:pt x="8707" y="4203"/>
                        <a:pt x="8674" y="4203"/>
                      </a:cubicBezTo>
                      <a:cubicBezTo>
                        <a:pt x="8507" y="4303"/>
                        <a:pt x="8307" y="4437"/>
                        <a:pt x="8140" y="4570"/>
                      </a:cubicBezTo>
                      <a:cubicBezTo>
                        <a:pt x="8207" y="4337"/>
                        <a:pt x="8340" y="4070"/>
                        <a:pt x="8607" y="3870"/>
                      </a:cubicBezTo>
                      <a:cubicBezTo>
                        <a:pt x="8665" y="3841"/>
                        <a:pt x="9026" y="3584"/>
                        <a:pt x="9163" y="3584"/>
                      </a:cubicBezTo>
                      <a:close/>
                      <a:moveTo>
                        <a:pt x="11030" y="4725"/>
                      </a:moveTo>
                      <a:cubicBezTo>
                        <a:pt x="11054" y="4725"/>
                        <a:pt x="11081" y="4729"/>
                        <a:pt x="11109" y="4737"/>
                      </a:cubicBezTo>
                      <a:cubicBezTo>
                        <a:pt x="11109" y="4770"/>
                        <a:pt x="11142" y="4870"/>
                        <a:pt x="11142" y="4904"/>
                      </a:cubicBezTo>
                      <a:cubicBezTo>
                        <a:pt x="11209" y="5037"/>
                        <a:pt x="11209" y="5104"/>
                        <a:pt x="11109" y="5204"/>
                      </a:cubicBezTo>
                      <a:cubicBezTo>
                        <a:pt x="10975" y="5404"/>
                        <a:pt x="10642" y="5604"/>
                        <a:pt x="10442" y="5771"/>
                      </a:cubicBezTo>
                      <a:cubicBezTo>
                        <a:pt x="10342" y="5838"/>
                        <a:pt x="10275" y="5904"/>
                        <a:pt x="10175" y="5938"/>
                      </a:cubicBezTo>
                      <a:cubicBezTo>
                        <a:pt x="10208" y="5604"/>
                        <a:pt x="10375" y="5237"/>
                        <a:pt x="10642" y="5037"/>
                      </a:cubicBezTo>
                      <a:cubicBezTo>
                        <a:pt x="10759" y="4920"/>
                        <a:pt x="10851" y="4725"/>
                        <a:pt x="11030" y="4725"/>
                      </a:cubicBezTo>
                      <a:close/>
                      <a:moveTo>
                        <a:pt x="2836" y="0"/>
                      </a:moveTo>
                      <a:cubicBezTo>
                        <a:pt x="1969" y="0"/>
                        <a:pt x="1002" y="234"/>
                        <a:pt x="468" y="1001"/>
                      </a:cubicBezTo>
                      <a:cubicBezTo>
                        <a:pt x="101" y="1535"/>
                        <a:pt x="1" y="2369"/>
                        <a:pt x="468" y="2902"/>
                      </a:cubicBezTo>
                      <a:cubicBezTo>
                        <a:pt x="754" y="3207"/>
                        <a:pt x="1138" y="3316"/>
                        <a:pt x="1539" y="3316"/>
                      </a:cubicBezTo>
                      <a:cubicBezTo>
                        <a:pt x="1840" y="3316"/>
                        <a:pt x="2150" y="3255"/>
                        <a:pt x="2436" y="3169"/>
                      </a:cubicBezTo>
                      <a:cubicBezTo>
                        <a:pt x="2636" y="3770"/>
                        <a:pt x="3170" y="4203"/>
                        <a:pt x="3837" y="4337"/>
                      </a:cubicBezTo>
                      <a:cubicBezTo>
                        <a:pt x="3953" y="4354"/>
                        <a:pt x="4065" y="4363"/>
                        <a:pt x="4172" y="4363"/>
                      </a:cubicBezTo>
                      <a:cubicBezTo>
                        <a:pt x="4467" y="4363"/>
                        <a:pt x="4736" y="4301"/>
                        <a:pt x="5004" y="4203"/>
                      </a:cubicBezTo>
                      <a:cubicBezTo>
                        <a:pt x="5038" y="4437"/>
                        <a:pt x="5171" y="4704"/>
                        <a:pt x="5371" y="4904"/>
                      </a:cubicBezTo>
                      <a:cubicBezTo>
                        <a:pt x="5781" y="5337"/>
                        <a:pt x="6329" y="5510"/>
                        <a:pt x="6865" y="5510"/>
                      </a:cubicBezTo>
                      <a:cubicBezTo>
                        <a:pt x="7072" y="5510"/>
                        <a:pt x="7278" y="5484"/>
                        <a:pt x="7473" y="5437"/>
                      </a:cubicBezTo>
                      <a:cubicBezTo>
                        <a:pt x="7473" y="5504"/>
                        <a:pt x="7473" y="5537"/>
                        <a:pt x="7506" y="5571"/>
                      </a:cubicBezTo>
                      <a:cubicBezTo>
                        <a:pt x="7776" y="6218"/>
                        <a:pt x="8350" y="6647"/>
                        <a:pt x="9001" y="6647"/>
                      </a:cubicBezTo>
                      <a:cubicBezTo>
                        <a:pt x="9156" y="6647"/>
                        <a:pt x="9314" y="6623"/>
                        <a:pt x="9474" y="6572"/>
                      </a:cubicBezTo>
                      <a:cubicBezTo>
                        <a:pt x="9508" y="6572"/>
                        <a:pt x="9608" y="6538"/>
                        <a:pt x="9641" y="6505"/>
                      </a:cubicBezTo>
                      <a:cubicBezTo>
                        <a:pt x="9708" y="6872"/>
                        <a:pt x="10008" y="7205"/>
                        <a:pt x="10475" y="7372"/>
                      </a:cubicBezTo>
                      <a:cubicBezTo>
                        <a:pt x="10629" y="7418"/>
                        <a:pt x="10776" y="7438"/>
                        <a:pt x="10918" y="7438"/>
                      </a:cubicBezTo>
                      <a:cubicBezTo>
                        <a:pt x="11296" y="7438"/>
                        <a:pt x="11636" y="7290"/>
                        <a:pt x="11976" y="7072"/>
                      </a:cubicBezTo>
                      <a:cubicBezTo>
                        <a:pt x="12009" y="7572"/>
                        <a:pt x="12276" y="8073"/>
                        <a:pt x="12510" y="8506"/>
                      </a:cubicBezTo>
                      <a:cubicBezTo>
                        <a:pt x="12567" y="8583"/>
                        <a:pt x="12654" y="8615"/>
                        <a:pt x="12746" y="8615"/>
                      </a:cubicBezTo>
                      <a:cubicBezTo>
                        <a:pt x="12974" y="8615"/>
                        <a:pt x="13229" y="8411"/>
                        <a:pt x="13110" y="8173"/>
                      </a:cubicBezTo>
                      <a:cubicBezTo>
                        <a:pt x="12843" y="7706"/>
                        <a:pt x="12510" y="6938"/>
                        <a:pt x="12710" y="6438"/>
                      </a:cubicBezTo>
                      <a:lnTo>
                        <a:pt x="13210" y="5938"/>
                      </a:lnTo>
                      <a:cubicBezTo>
                        <a:pt x="13310" y="5871"/>
                        <a:pt x="13310" y="5704"/>
                        <a:pt x="13177" y="5704"/>
                      </a:cubicBezTo>
                      <a:cubicBezTo>
                        <a:pt x="13154" y="5703"/>
                        <a:pt x="13132" y="5702"/>
                        <a:pt x="13110" y="5702"/>
                      </a:cubicBezTo>
                      <a:cubicBezTo>
                        <a:pt x="12613" y="5702"/>
                        <a:pt x="12269" y="6059"/>
                        <a:pt x="12110" y="6538"/>
                      </a:cubicBezTo>
                      <a:cubicBezTo>
                        <a:pt x="12110" y="6572"/>
                        <a:pt x="12110" y="6605"/>
                        <a:pt x="12043" y="6672"/>
                      </a:cubicBezTo>
                      <a:cubicBezTo>
                        <a:pt x="11722" y="6825"/>
                        <a:pt x="11365" y="6920"/>
                        <a:pt x="11050" y="6920"/>
                      </a:cubicBezTo>
                      <a:cubicBezTo>
                        <a:pt x="10612" y="6920"/>
                        <a:pt x="10252" y="6737"/>
                        <a:pt x="10175" y="6271"/>
                      </a:cubicBezTo>
                      <a:cubicBezTo>
                        <a:pt x="10442" y="6105"/>
                        <a:pt x="10675" y="5938"/>
                        <a:pt x="10875" y="5738"/>
                      </a:cubicBezTo>
                      <a:cubicBezTo>
                        <a:pt x="11142" y="5504"/>
                        <a:pt x="11576" y="5104"/>
                        <a:pt x="11542" y="4737"/>
                      </a:cubicBezTo>
                      <a:cubicBezTo>
                        <a:pt x="11509" y="4437"/>
                        <a:pt x="11209" y="4237"/>
                        <a:pt x="10909" y="4237"/>
                      </a:cubicBezTo>
                      <a:cubicBezTo>
                        <a:pt x="10508" y="4270"/>
                        <a:pt x="10141" y="4704"/>
                        <a:pt x="9908" y="5037"/>
                      </a:cubicBezTo>
                      <a:cubicBezTo>
                        <a:pt x="9708" y="5337"/>
                        <a:pt x="9641" y="5738"/>
                        <a:pt x="9641" y="6105"/>
                      </a:cubicBezTo>
                      <a:cubicBezTo>
                        <a:pt x="9541" y="6105"/>
                        <a:pt x="9474" y="6171"/>
                        <a:pt x="9374" y="6171"/>
                      </a:cubicBezTo>
                      <a:cubicBezTo>
                        <a:pt x="9352" y="6172"/>
                        <a:pt x="9329" y="6173"/>
                        <a:pt x="9307" y="6173"/>
                      </a:cubicBezTo>
                      <a:cubicBezTo>
                        <a:pt x="8678" y="6173"/>
                        <a:pt x="8269" y="5721"/>
                        <a:pt x="8140" y="5237"/>
                      </a:cubicBezTo>
                      <a:cubicBezTo>
                        <a:pt x="8474" y="5070"/>
                        <a:pt x="8807" y="4870"/>
                        <a:pt x="9041" y="4603"/>
                      </a:cubicBezTo>
                      <a:cubicBezTo>
                        <a:pt x="9308" y="4370"/>
                        <a:pt x="9708" y="4003"/>
                        <a:pt x="9708" y="3603"/>
                      </a:cubicBezTo>
                      <a:cubicBezTo>
                        <a:pt x="9724" y="3187"/>
                        <a:pt x="9472" y="3047"/>
                        <a:pt x="9161" y="3047"/>
                      </a:cubicBezTo>
                      <a:cubicBezTo>
                        <a:pt x="8823" y="3047"/>
                        <a:pt x="8415" y="3213"/>
                        <a:pt x="8207" y="3369"/>
                      </a:cubicBezTo>
                      <a:cubicBezTo>
                        <a:pt x="7773" y="3703"/>
                        <a:pt x="7406" y="4237"/>
                        <a:pt x="7373" y="4837"/>
                      </a:cubicBezTo>
                      <a:cubicBezTo>
                        <a:pt x="7306" y="4837"/>
                        <a:pt x="7239" y="4870"/>
                        <a:pt x="7173" y="4870"/>
                      </a:cubicBezTo>
                      <a:cubicBezTo>
                        <a:pt x="7076" y="4882"/>
                        <a:pt x="6978" y="4889"/>
                        <a:pt x="6879" y="4889"/>
                      </a:cubicBezTo>
                      <a:cubicBezTo>
                        <a:pt x="6431" y="4889"/>
                        <a:pt x="5978" y="4753"/>
                        <a:pt x="5705" y="4370"/>
                      </a:cubicBezTo>
                      <a:cubicBezTo>
                        <a:pt x="5638" y="4237"/>
                        <a:pt x="5572" y="4070"/>
                        <a:pt x="5538" y="3936"/>
                      </a:cubicBezTo>
                      <a:cubicBezTo>
                        <a:pt x="5805" y="3836"/>
                        <a:pt x="6039" y="3603"/>
                        <a:pt x="6305" y="3436"/>
                      </a:cubicBezTo>
                      <a:cubicBezTo>
                        <a:pt x="6572" y="3202"/>
                        <a:pt x="7673" y="2535"/>
                        <a:pt x="7273" y="2002"/>
                      </a:cubicBezTo>
                      <a:cubicBezTo>
                        <a:pt x="7156" y="1862"/>
                        <a:pt x="7006" y="1805"/>
                        <a:pt x="6839" y="1805"/>
                      </a:cubicBezTo>
                      <a:cubicBezTo>
                        <a:pt x="6290" y="1805"/>
                        <a:pt x="5568" y="2421"/>
                        <a:pt x="5338" y="2702"/>
                      </a:cubicBezTo>
                      <a:cubicBezTo>
                        <a:pt x="5038" y="3069"/>
                        <a:pt x="4938" y="3436"/>
                        <a:pt x="4938" y="3870"/>
                      </a:cubicBezTo>
                      <a:cubicBezTo>
                        <a:pt x="4802" y="3891"/>
                        <a:pt x="4664" y="3902"/>
                        <a:pt x="4527" y="3902"/>
                      </a:cubicBezTo>
                      <a:cubicBezTo>
                        <a:pt x="3819" y="3902"/>
                        <a:pt x="3132" y="3606"/>
                        <a:pt x="2936" y="2936"/>
                      </a:cubicBezTo>
                      <a:cubicBezTo>
                        <a:pt x="3637" y="2669"/>
                        <a:pt x="4638" y="2068"/>
                        <a:pt x="4804" y="1268"/>
                      </a:cubicBezTo>
                      <a:cubicBezTo>
                        <a:pt x="4880" y="929"/>
                        <a:pt x="4551" y="834"/>
                        <a:pt x="4191" y="834"/>
                      </a:cubicBezTo>
                      <a:cubicBezTo>
                        <a:pt x="3912" y="834"/>
                        <a:pt x="3615" y="891"/>
                        <a:pt x="3470" y="934"/>
                      </a:cubicBezTo>
                      <a:cubicBezTo>
                        <a:pt x="2703" y="1234"/>
                        <a:pt x="2269" y="1935"/>
                        <a:pt x="2336" y="2735"/>
                      </a:cubicBezTo>
                      <a:cubicBezTo>
                        <a:pt x="2084" y="2804"/>
                        <a:pt x="1832" y="2849"/>
                        <a:pt x="1606" y="2849"/>
                      </a:cubicBezTo>
                      <a:cubicBezTo>
                        <a:pt x="1173" y="2849"/>
                        <a:pt x="834" y="2684"/>
                        <a:pt x="768" y="2202"/>
                      </a:cubicBezTo>
                      <a:cubicBezTo>
                        <a:pt x="601" y="1001"/>
                        <a:pt x="2036" y="667"/>
                        <a:pt x="2936" y="334"/>
                      </a:cubicBezTo>
                      <a:cubicBezTo>
                        <a:pt x="3136" y="234"/>
                        <a:pt x="3036" y="0"/>
                        <a:pt x="28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111"/>
                <p:cNvSpPr/>
                <p:nvPr/>
              </p:nvSpPr>
              <p:spPr>
                <a:xfrm>
                  <a:off x="3363400" y="879850"/>
                  <a:ext cx="316625" cy="129125"/>
                </a:xfrm>
                <a:custGeom>
                  <a:avLst/>
                  <a:gdLst/>
                  <a:ahLst/>
                  <a:cxnLst/>
                  <a:rect l="l" t="t" r="r" b="b"/>
                  <a:pathLst>
                    <a:path w="12665" h="5165" extrusionOk="0">
                      <a:moveTo>
                        <a:pt x="589" y="1"/>
                      </a:moveTo>
                      <a:cubicBezTo>
                        <a:pt x="494" y="1"/>
                        <a:pt x="398" y="5"/>
                        <a:pt x="301" y="16"/>
                      </a:cubicBezTo>
                      <a:cubicBezTo>
                        <a:pt x="101" y="49"/>
                        <a:pt x="1" y="350"/>
                        <a:pt x="234" y="450"/>
                      </a:cubicBezTo>
                      <a:cubicBezTo>
                        <a:pt x="668" y="616"/>
                        <a:pt x="1235" y="650"/>
                        <a:pt x="1669" y="783"/>
                      </a:cubicBezTo>
                      <a:cubicBezTo>
                        <a:pt x="2236" y="850"/>
                        <a:pt x="2769" y="983"/>
                        <a:pt x="3270" y="1117"/>
                      </a:cubicBezTo>
                      <a:cubicBezTo>
                        <a:pt x="4337" y="1384"/>
                        <a:pt x="5438" y="1717"/>
                        <a:pt x="6472" y="2151"/>
                      </a:cubicBezTo>
                      <a:cubicBezTo>
                        <a:pt x="8507" y="2951"/>
                        <a:pt x="10341" y="4119"/>
                        <a:pt x="12276" y="5153"/>
                      </a:cubicBezTo>
                      <a:cubicBezTo>
                        <a:pt x="12304" y="5161"/>
                        <a:pt x="12332" y="5165"/>
                        <a:pt x="12358" y="5165"/>
                      </a:cubicBezTo>
                      <a:cubicBezTo>
                        <a:pt x="12546" y="5165"/>
                        <a:pt x="12664" y="4970"/>
                        <a:pt x="12576" y="4853"/>
                      </a:cubicBezTo>
                      <a:cubicBezTo>
                        <a:pt x="10909" y="3352"/>
                        <a:pt x="8807" y="2318"/>
                        <a:pt x="6739" y="1517"/>
                      </a:cubicBezTo>
                      <a:cubicBezTo>
                        <a:pt x="5738" y="1150"/>
                        <a:pt x="4671" y="817"/>
                        <a:pt x="3603" y="516"/>
                      </a:cubicBezTo>
                      <a:cubicBezTo>
                        <a:pt x="3070" y="383"/>
                        <a:pt x="2503" y="283"/>
                        <a:pt x="2002" y="183"/>
                      </a:cubicBezTo>
                      <a:cubicBezTo>
                        <a:pt x="1555" y="127"/>
                        <a:pt x="1084" y="1"/>
                        <a:pt x="5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111"/>
                <p:cNvSpPr/>
                <p:nvPr/>
              </p:nvSpPr>
              <p:spPr>
                <a:xfrm>
                  <a:off x="3357575" y="972800"/>
                  <a:ext cx="341100" cy="145125"/>
                </a:xfrm>
                <a:custGeom>
                  <a:avLst/>
                  <a:gdLst/>
                  <a:ahLst/>
                  <a:cxnLst/>
                  <a:rect l="l" t="t" r="r" b="b"/>
                  <a:pathLst>
                    <a:path w="13644" h="5805" extrusionOk="0">
                      <a:moveTo>
                        <a:pt x="167" y="1"/>
                      </a:moveTo>
                      <a:cubicBezTo>
                        <a:pt x="34" y="1"/>
                        <a:pt x="0" y="167"/>
                        <a:pt x="134" y="234"/>
                      </a:cubicBezTo>
                      <a:cubicBezTo>
                        <a:pt x="2502" y="801"/>
                        <a:pt x="4837" y="1468"/>
                        <a:pt x="7072" y="2436"/>
                      </a:cubicBezTo>
                      <a:cubicBezTo>
                        <a:pt x="8173" y="2869"/>
                        <a:pt x="9240" y="3370"/>
                        <a:pt x="10308" y="3970"/>
                      </a:cubicBezTo>
                      <a:cubicBezTo>
                        <a:pt x="10808" y="4270"/>
                        <a:pt x="11342" y="4571"/>
                        <a:pt x="11842" y="4838"/>
                      </a:cubicBezTo>
                      <a:cubicBezTo>
                        <a:pt x="12376" y="5171"/>
                        <a:pt x="12876" y="5571"/>
                        <a:pt x="13410" y="5805"/>
                      </a:cubicBezTo>
                      <a:cubicBezTo>
                        <a:pt x="13577" y="5805"/>
                        <a:pt x="13643" y="5671"/>
                        <a:pt x="13543" y="5605"/>
                      </a:cubicBezTo>
                      <a:cubicBezTo>
                        <a:pt x="12743" y="4771"/>
                        <a:pt x="11542" y="4170"/>
                        <a:pt x="10541" y="3603"/>
                      </a:cubicBezTo>
                      <a:cubicBezTo>
                        <a:pt x="9474" y="2969"/>
                        <a:pt x="8340" y="2436"/>
                        <a:pt x="7205" y="1969"/>
                      </a:cubicBezTo>
                      <a:cubicBezTo>
                        <a:pt x="4970" y="1068"/>
                        <a:pt x="2569" y="301"/>
                        <a:pt x="1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111"/>
                <p:cNvSpPr/>
                <p:nvPr/>
              </p:nvSpPr>
              <p:spPr>
                <a:xfrm>
                  <a:off x="3315875" y="1085925"/>
                  <a:ext cx="354450" cy="137200"/>
                </a:xfrm>
                <a:custGeom>
                  <a:avLst/>
                  <a:gdLst/>
                  <a:ahLst/>
                  <a:cxnLst/>
                  <a:rect l="l" t="t" r="r" b="b"/>
                  <a:pathLst>
                    <a:path w="14178" h="5488" extrusionOk="0">
                      <a:moveTo>
                        <a:pt x="2095" y="1"/>
                      </a:moveTo>
                      <a:cubicBezTo>
                        <a:pt x="1447" y="1"/>
                        <a:pt x="802" y="47"/>
                        <a:pt x="167" y="146"/>
                      </a:cubicBezTo>
                      <a:cubicBezTo>
                        <a:pt x="0" y="212"/>
                        <a:pt x="0" y="446"/>
                        <a:pt x="201" y="446"/>
                      </a:cubicBezTo>
                      <a:cubicBezTo>
                        <a:pt x="2802" y="446"/>
                        <a:pt x="5371" y="746"/>
                        <a:pt x="7806" y="1714"/>
                      </a:cubicBezTo>
                      <a:cubicBezTo>
                        <a:pt x="8973" y="2147"/>
                        <a:pt x="10141" y="2748"/>
                        <a:pt x="11175" y="3448"/>
                      </a:cubicBezTo>
                      <a:cubicBezTo>
                        <a:pt x="11709" y="3815"/>
                        <a:pt x="12209" y="4215"/>
                        <a:pt x="12676" y="4616"/>
                      </a:cubicBezTo>
                      <a:cubicBezTo>
                        <a:pt x="13025" y="4901"/>
                        <a:pt x="13434" y="5488"/>
                        <a:pt x="13875" y="5488"/>
                      </a:cubicBezTo>
                      <a:cubicBezTo>
                        <a:pt x="13898" y="5488"/>
                        <a:pt x="13921" y="5486"/>
                        <a:pt x="13944" y="5483"/>
                      </a:cubicBezTo>
                      <a:cubicBezTo>
                        <a:pt x="14077" y="5450"/>
                        <a:pt x="14177" y="5283"/>
                        <a:pt x="14177" y="5149"/>
                      </a:cubicBezTo>
                      <a:cubicBezTo>
                        <a:pt x="14177" y="4616"/>
                        <a:pt x="13377" y="4149"/>
                        <a:pt x="13010" y="3882"/>
                      </a:cubicBezTo>
                      <a:cubicBezTo>
                        <a:pt x="12509" y="3481"/>
                        <a:pt x="12009" y="3148"/>
                        <a:pt x="11509" y="2814"/>
                      </a:cubicBezTo>
                      <a:cubicBezTo>
                        <a:pt x="10341" y="2114"/>
                        <a:pt x="9140" y="1480"/>
                        <a:pt x="7873" y="1080"/>
                      </a:cubicBezTo>
                      <a:cubicBezTo>
                        <a:pt x="6065" y="427"/>
                        <a:pt x="4068" y="1"/>
                        <a:pt x="20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111"/>
                <p:cNvSpPr/>
                <p:nvPr/>
              </p:nvSpPr>
              <p:spPr>
                <a:xfrm>
                  <a:off x="3440125" y="1197125"/>
                  <a:ext cx="150750" cy="50175"/>
                </a:xfrm>
                <a:custGeom>
                  <a:avLst/>
                  <a:gdLst/>
                  <a:ahLst/>
                  <a:cxnLst/>
                  <a:rect l="l" t="t" r="r" b="b"/>
                  <a:pathLst>
                    <a:path w="6030" h="2007" extrusionOk="0">
                      <a:moveTo>
                        <a:pt x="67" y="1"/>
                      </a:moveTo>
                      <a:cubicBezTo>
                        <a:pt x="1" y="1"/>
                        <a:pt x="1" y="168"/>
                        <a:pt x="67" y="168"/>
                      </a:cubicBezTo>
                      <a:cubicBezTo>
                        <a:pt x="2102" y="334"/>
                        <a:pt x="4037" y="1035"/>
                        <a:pt x="5838" y="2002"/>
                      </a:cubicBezTo>
                      <a:cubicBezTo>
                        <a:pt x="5847" y="2005"/>
                        <a:pt x="5856" y="2007"/>
                        <a:pt x="5865" y="2007"/>
                      </a:cubicBezTo>
                      <a:cubicBezTo>
                        <a:pt x="5955" y="2007"/>
                        <a:pt x="6029" y="1866"/>
                        <a:pt x="5938" y="1835"/>
                      </a:cubicBezTo>
                      <a:cubicBezTo>
                        <a:pt x="4270" y="535"/>
                        <a:pt x="2202" y="1"/>
                        <a:pt x="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5" name="Google Shape;3895;p111"/>
              <p:cNvGrpSpPr/>
              <p:nvPr/>
            </p:nvGrpSpPr>
            <p:grpSpPr>
              <a:xfrm rot="-2700000">
                <a:off x="838948" y="840954"/>
                <a:ext cx="310902" cy="239933"/>
                <a:chOff x="4882422" y="4353914"/>
                <a:chExt cx="235250" cy="181550"/>
              </a:xfrm>
            </p:grpSpPr>
            <p:sp>
              <p:nvSpPr>
                <p:cNvPr id="3896" name="Google Shape;3896;p111"/>
                <p:cNvSpPr/>
                <p:nvPr/>
              </p:nvSpPr>
              <p:spPr>
                <a:xfrm>
                  <a:off x="4990847" y="4415089"/>
                  <a:ext cx="39300" cy="35825"/>
                </a:xfrm>
                <a:custGeom>
                  <a:avLst/>
                  <a:gdLst/>
                  <a:ahLst/>
                  <a:cxnLst/>
                  <a:rect l="l" t="t" r="r" b="b"/>
                  <a:pathLst>
                    <a:path w="1572" h="1433" fill="none" extrusionOk="0">
                      <a:moveTo>
                        <a:pt x="219" y="0"/>
                      </a:moveTo>
                      <a:cubicBezTo>
                        <a:pt x="0" y="796"/>
                        <a:pt x="856" y="1433"/>
                        <a:pt x="1572" y="1075"/>
                      </a:cubicBezTo>
                    </a:path>
                  </a:pathLst>
                </a:custGeom>
                <a:solidFill>
                  <a:schemeClr val="lt2"/>
                </a:solidFill>
                <a:ln w="179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7" name="Google Shape;3897;p111"/>
                <p:cNvSpPr/>
                <p:nvPr/>
              </p:nvSpPr>
              <p:spPr>
                <a:xfrm>
                  <a:off x="4976422" y="4364364"/>
                  <a:ext cx="31850" cy="29000"/>
                </a:xfrm>
                <a:custGeom>
                  <a:avLst/>
                  <a:gdLst/>
                  <a:ahLst/>
                  <a:cxnLst/>
                  <a:rect l="l" t="t" r="r" b="b"/>
                  <a:pathLst>
                    <a:path w="1274" h="1160" extrusionOk="0">
                      <a:moveTo>
                        <a:pt x="647" y="0"/>
                      </a:moveTo>
                      <a:cubicBezTo>
                        <a:pt x="498" y="0"/>
                        <a:pt x="348" y="60"/>
                        <a:pt x="239" y="179"/>
                      </a:cubicBezTo>
                      <a:cubicBezTo>
                        <a:pt x="0" y="398"/>
                        <a:pt x="0" y="776"/>
                        <a:pt x="239" y="995"/>
                      </a:cubicBezTo>
                      <a:cubicBezTo>
                        <a:pt x="348" y="1104"/>
                        <a:pt x="498" y="1159"/>
                        <a:pt x="647" y="1159"/>
                      </a:cubicBezTo>
                      <a:cubicBezTo>
                        <a:pt x="796" y="1159"/>
                        <a:pt x="945" y="1104"/>
                        <a:pt x="1055" y="995"/>
                      </a:cubicBezTo>
                      <a:cubicBezTo>
                        <a:pt x="1273" y="776"/>
                        <a:pt x="1273" y="398"/>
                        <a:pt x="1055" y="179"/>
                      </a:cubicBezTo>
                      <a:cubicBezTo>
                        <a:pt x="945" y="60"/>
                        <a:pt x="796" y="0"/>
                        <a:pt x="6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111"/>
                <p:cNvSpPr/>
                <p:nvPr/>
              </p:nvSpPr>
              <p:spPr>
                <a:xfrm>
                  <a:off x="5050022" y="4414089"/>
                  <a:ext cx="31850" cy="29000"/>
                </a:xfrm>
                <a:custGeom>
                  <a:avLst/>
                  <a:gdLst/>
                  <a:ahLst/>
                  <a:cxnLst/>
                  <a:rect l="l" t="t" r="r" b="b"/>
                  <a:pathLst>
                    <a:path w="1274" h="1160" extrusionOk="0">
                      <a:moveTo>
                        <a:pt x="627" y="1"/>
                      </a:moveTo>
                      <a:cubicBezTo>
                        <a:pt x="478" y="1"/>
                        <a:pt x="329" y="60"/>
                        <a:pt x="219" y="180"/>
                      </a:cubicBezTo>
                      <a:cubicBezTo>
                        <a:pt x="0" y="398"/>
                        <a:pt x="0" y="776"/>
                        <a:pt x="219" y="995"/>
                      </a:cubicBezTo>
                      <a:cubicBezTo>
                        <a:pt x="329" y="1105"/>
                        <a:pt x="478" y="1159"/>
                        <a:pt x="627" y="1159"/>
                      </a:cubicBezTo>
                      <a:cubicBezTo>
                        <a:pt x="776" y="1159"/>
                        <a:pt x="925" y="1105"/>
                        <a:pt x="1035" y="995"/>
                      </a:cubicBezTo>
                      <a:cubicBezTo>
                        <a:pt x="1273" y="776"/>
                        <a:pt x="1273" y="398"/>
                        <a:pt x="1035" y="180"/>
                      </a:cubicBezTo>
                      <a:cubicBezTo>
                        <a:pt x="925" y="60"/>
                        <a:pt x="776" y="1"/>
                        <a:pt x="6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111"/>
                <p:cNvSpPr/>
                <p:nvPr/>
              </p:nvSpPr>
              <p:spPr>
                <a:xfrm>
                  <a:off x="5041572" y="4459339"/>
                  <a:ext cx="76100" cy="76125"/>
                </a:xfrm>
                <a:custGeom>
                  <a:avLst/>
                  <a:gdLst/>
                  <a:ahLst/>
                  <a:cxnLst/>
                  <a:rect l="l" t="t" r="r" b="b"/>
                  <a:pathLst>
                    <a:path w="3044" h="3045" extrusionOk="0">
                      <a:moveTo>
                        <a:pt x="1532" y="1"/>
                      </a:moveTo>
                      <a:cubicBezTo>
                        <a:pt x="677" y="1"/>
                        <a:pt x="0" y="677"/>
                        <a:pt x="0" y="1513"/>
                      </a:cubicBezTo>
                      <a:cubicBezTo>
                        <a:pt x="0" y="2368"/>
                        <a:pt x="677" y="3044"/>
                        <a:pt x="1532" y="3044"/>
                      </a:cubicBezTo>
                      <a:cubicBezTo>
                        <a:pt x="2367" y="3044"/>
                        <a:pt x="3044" y="2368"/>
                        <a:pt x="3044" y="1513"/>
                      </a:cubicBezTo>
                      <a:cubicBezTo>
                        <a:pt x="3044" y="697"/>
                        <a:pt x="2367"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111"/>
                <p:cNvSpPr/>
                <p:nvPr/>
              </p:nvSpPr>
              <p:spPr>
                <a:xfrm>
                  <a:off x="4882422" y="4353914"/>
                  <a:ext cx="76125" cy="75625"/>
                </a:xfrm>
                <a:custGeom>
                  <a:avLst/>
                  <a:gdLst/>
                  <a:ahLst/>
                  <a:cxnLst/>
                  <a:rect l="l" t="t" r="r" b="b"/>
                  <a:pathLst>
                    <a:path w="3045" h="3025" extrusionOk="0">
                      <a:moveTo>
                        <a:pt x="1532" y="1"/>
                      </a:moveTo>
                      <a:cubicBezTo>
                        <a:pt x="677" y="1"/>
                        <a:pt x="1" y="657"/>
                        <a:pt x="1" y="1512"/>
                      </a:cubicBezTo>
                      <a:cubicBezTo>
                        <a:pt x="1" y="2348"/>
                        <a:pt x="677" y="3024"/>
                        <a:pt x="1532" y="3024"/>
                      </a:cubicBezTo>
                      <a:cubicBezTo>
                        <a:pt x="2368" y="3024"/>
                        <a:pt x="3044" y="2348"/>
                        <a:pt x="3044" y="1512"/>
                      </a:cubicBezTo>
                      <a:cubicBezTo>
                        <a:pt x="3044" y="697"/>
                        <a:pt x="2368"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901" name="Google Shape;3901;p111"/>
            <p:cNvGrpSpPr/>
            <p:nvPr/>
          </p:nvGrpSpPr>
          <p:grpSpPr>
            <a:xfrm>
              <a:off x="2121325" y="1000564"/>
              <a:ext cx="256063" cy="319186"/>
              <a:chOff x="2121325" y="1000564"/>
              <a:chExt cx="256063" cy="319186"/>
            </a:xfrm>
          </p:grpSpPr>
          <p:sp>
            <p:nvSpPr>
              <p:cNvPr id="3902" name="Google Shape;3902;p111"/>
              <p:cNvSpPr/>
              <p:nvPr/>
            </p:nvSpPr>
            <p:spPr>
              <a:xfrm rot="-5400000">
                <a:off x="2283888" y="964664"/>
                <a:ext cx="57600" cy="129400"/>
              </a:xfrm>
              <a:custGeom>
                <a:avLst/>
                <a:gdLst/>
                <a:ahLst/>
                <a:cxnLst/>
                <a:rect l="l" t="t" r="r" b="b"/>
                <a:pathLst>
                  <a:path w="2304" h="5176" extrusionOk="0">
                    <a:moveTo>
                      <a:pt x="1107" y="1"/>
                    </a:moveTo>
                    <a:cubicBezTo>
                      <a:pt x="725" y="1"/>
                      <a:pt x="361" y="211"/>
                      <a:pt x="254" y="700"/>
                    </a:cubicBezTo>
                    <a:cubicBezTo>
                      <a:pt x="0" y="1969"/>
                      <a:pt x="0" y="3209"/>
                      <a:pt x="224" y="4478"/>
                    </a:cubicBezTo>
                    <a:cubicBezTo>
                      <a:pt x="313" y="4965"/>
                      <a:pt x="663" y="5175"/>
                      <a:pt x="1039" y="5175"/>
                    </a:cubicBezTo>
                    <a:cubicBezTo>
                      <a:pt x="1610" y="5175"/>
                      <a:pt x="2241" y="4688"/>
                      <a:pt x="2106" y="3941"/>
                    </a:cubicBezTo>
                    <a:cubicBezTo>
                      <a:pt x="1942" y="3030"/>
                      <a:pt x="1957" y="2119"/>
                      <a:pt x="2151" y="1208"/>
                    </a:cubicBezTo>
                    <a:cubicBezTo>
                      <a:pt x="2304" y="480"/>
                      <a:pt x="1684" y="1"/>
                      <a:pt x="11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111"/>
              <p:cNvSpPr/>
              <p:nvPr/>
            </p:nvSpPr>
            <p:spPr>
              <a:xfrm rot="-3370778">
                <a:off x="2225550" y="1076627"/>
                <a:ext cx="63151" cy="149252"/>
              </a:xfrm>
              <a:custGeom>
                <a:avLst/>
                <a:gdLst/>
                <a:ahLst/>
                <a:cxnLst/>
                <a:rect l="l" t="t" r="r" b="b"/>
                <a:pathLst>
                  <a:path w="2526" h="5970" extrusionOk="0">
                    <a:moveTo>
                      <a:pt x="1338" y="0"/>
                    </a:moveTo>
                    <a:cubicBezTo>
                      <a:pt x="954" y="0"/>
                      <a:pt x="583" y="214"/>
                      <a:pt x="464" y="709"/>
                    </a:cubicBezTo>
                    <a:cubicBezTo>
                      <a:pt x="106" y="2128"/>
                      <a:pt x="1" y="3576"/>
                      <a:pt x="150" y="5040"/>
                    </a:cubicBezTo>
                    <a:cubicBezTo>
                      <a:pt x="218" y="5656"/>
                      <a:pt x="747" y="5970"/>
                      <a:pt x="1238" y="5970"/>
                    </a:cubicBezTo>
                    <a:cubicBezTo>
                      <a:pt x="1724" y="5970"/>
                      <a:pt x="2174" y="5664"/>
                      <a:pt x="2107" y="5040"/>
                    </a:cubicBezTo>
                    <a:cubicBezTo>
                      <a:pt x="1972" y="3756"/>
                      <a:pt x="2047" y="2486"/>
                      <a:pt x="2346" y="1231"/>
                    </a:cubicBezTo>
                    <a:cubicBezTo>
                      <a:pt x="2525" y="486"/>
                      <a:pt x="1917" y="0"/>
                      <a:pt x="13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111"/>
              <p:cNvSpPr/>
              <p:nvPr/>
            </p:nvSpPr>
            <p:spPr>
              <a:xfrm>
                <a:off x="2121325" y="1162150"/>
                <a:ext cx="65825" cy="157600"/>
              </a:xfrm>
              <a:custGeom>
                <a:avLst/>
                <a:gdLst/>
                <a:ahLst/>
                <a:cxnLst/>
                <a:rect l="l" t="t" r="r" b="b"/>
                <a:pathLst>
                  <a:path w="2633" h="6304" extrusionOk="0">
                    <a:moveTo>
                      <a:pt x="1092" y="0"/>
                    </a:moveTo>
                    <a:cubicBezTo>
                      <a:pt x="601" y="0"/>
                      <a:pt x="97" y="314"/>
                      <a:pt x="75" y="941"/>
                    </a:cubicBezTo>
                    <a:cubicBezTo>
                      <a:pt x="0" y="2510"/>
                      <a:pt x="164" y="4078"/>
                      <a:pt x="553" y="5616"/>
                    </a:cubicBezTo>
                    <a:cubicBezTo>
                      <a:pt x="677" y="6096"/>
                      <a:pt x="1051" y="6303"/>
                      <a:pt x="1435" y="6303"/>
                    </a:cubicBezTo>
                    <a:cubicBezTo>
                      <a:pt x="2021" y="6303"/>
                      <a:pt x="2633" y="5823"/>
                      <a:pt x="2435" y="5093"/>
                    </a:cubicBezTo>
                    <a:cubicBezTo>
                      <a:pt x="2106" y="3719"/>
                      <a:pt x="1972" y="2360"/>
                      <a:pt x="2031" y="941"/>
                    </a:cubicBezTo>
                    <a:cubicBezTo>
                      <a:pt x="2061" y="314"/>
                      <a:pt x="1583" y="0"/>
                      <a:pt x="10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TextBox 1"/>
          <p:cNvSpPr txBox="1"/>
          <p:nvPr/>
        </p:nvSpPr>
        <p:spPr>
          <a:xfrm>
            <a:off x="520729" y="3352735"/>
            <a:ext cx="4132863" cy="1631216"/>
          </a:xfrm>
          <a:prstGeom prst="rect">
            <a:avLst/>
          </a:prstGeom>
          <a:noFill/>
        </p:spPr>
        <p:txBody>
          <a:bodyPr wrap="square" rtlCol="0">
            <a:spAutoFit/>
          </a:bodyPr>
          <a:lstStyle/>
          <a:p>
            <a:r>
              <a:rPr lang="en-US" sz="2000" dirty="0">
                <a:solidFill>
                  <a:schemeClr val="bg2"/>
                </a:solidFill>
                <a:latin typeface="Gaegu" panose="020B0604020202020204" charset="0"/>
                <a:ea typeface="Gaegu" panose="020B0604020202020204" charset="0"/>
              </a:rPr>
              <a:t>2)We also take part in Model United Nations (MUN), where students simulate UN meetings and gain experience in diplomacy and global affairs.</a:t>
            </a:r>
            <a:endParaRPr lang="el-GR" sz="2000" dirty="0">
              <a:solidFill>
                <a:schemeClr val="bg2"/>
              </a:solidFill>
              <a:ea typeface="Gaegu" panose="020B0604020202020204" charset="0"/>
            </a:endParaRPr>
          </a:p>
        </p:txBody>
      </p:sp>
      <p:sp>
        <p:nvSpPr>
          <p:cNvPr id="3" name="TextBox 2"/>
          <p:cNvSpPr txBox="1"/>
          <p:nvPr/>
        </p:nvSpPr>
        <p:spPr>
          <a:xfrm>
            <a:off x="7164784" y="981347"/>
            <a:ext cx="2102574" cy="3477875"/>
          </a:xfrm>
          <a:prstGeom prst="rect">
            <a:avLst/>
          </a:prstGeom>
          <a:noFill/>
        </p:spPr>
        <p:txBody>
          <a:bodyPr wrap="square" rtlCol="0">
            <a:spAutoFit/>
          </a:bodyPr>
          <a:lstStyle/>
          <a:p>
            <a:r>
              <a:rPr lang="en-US" sz="2000" dirty="0">
                <a:solidFill>
                  <a:schemeClr val="bg2"/>
                </a:solidFill>
                <a:latin typeface="Gaegu" panose="020B0604020202020204" charset="0"/>
                <a:ea typeface="Gaegu" panose="020B0604020202020204" charset="0"/>
              </a:rPr>
              <a:t>3)Various educational programs are offered by the Ministry of Education, such as book reading initiatives and specialized academic activities.</a:t>
            </a:r>
            <a:endParaRPr lang="el-GR" sz="2000" dirty="0">
              <a:solidFill>
                <a:schemeClr val="bg2"/>
              </a:solidFill>
              <a:ea typeface="Gaegu" panose="020B0604020202020204" charset="0"/>
            </a:endParaRPr>
          </a:p>
        </p:txBody>
      </p:sp>
      <p:pic>
        <p:nvPicPr>
          <p:cNvPr id="4" name="Picture 3"/>
          <p:cNvPicPr>
            <a:picLocks noChangeAspect="1"/>
          </p:cNvPicPr>
          <p:nvPr/>
        </p:nvPicPr>
        <p:blipFill>
          <a:blip r:embed="rId3"/>
          <a:stretch>
            <a:fillRect/>
          </a:stretch>
        </p:blipFill>
        <p:spPr>
          <a:xfrm>
            <a:off x="4572738" y="1736882"/>
            <a:ext cx="2207086" cy="17061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81"/>
                                        </p:tgtEl>
                                        <p:attrNameLst>
                                          <p:attrName>style.visibility</p:attrName>
                                        </p:attrNameLst>
                                      </p:cBhvr>
                                      <p:to>
                                        <p:strVal val="visible"/>
                                      </p:to>
                                    </p:set>
                                    <p:animEffect transition="in" filter="fade">
                                      <p:cBhvr>
                                        <p:cTn id="7" dur="1000"/>
                                        <p:tgtEl>
                                          <p:spTgt spid="3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08"/>
        <p:cNvGrpSpPr/>
        <p:nvPr/>
      </p:nvGrpSpPr>
      <p:grpSpPr>
        <a:xfrm>
          <a:off x="0" y="0"/>
          <a:ext cx="0" cy="0"/>
          <a:chOff x="0" y="0"/>
          <a:chExt cx="0" cy="0"/>
        </a:xfrm>
      </p:grpSpPr>
      <p:sp>
        <p:nvSpPr>
          <p:cNvPr id="3909" name="Google Shape;3909;p112"/>
          <p:cNvSpPr/>
          <p:nvPr/>
        </p:nvSpPr>
        <p:spPr>
          <a:xfrm rot="5231561">
            <a:off x="1144684" y="2313098"/>
            <a:ext cx="978526" cy="416643"/>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10" name="Google Shape;3910;p112"/>
          <p:cNvGrpSpPr/>
          <p:nvPr/>
        </p:nvGrpSpPr>
        <p:grpSpPr>
          <a:xfrm rot="-3890351">
            <a:off x="1420764" y="1710047"/>
            <a:ext cx="268448" cy="285045"/>
            <a:chOff x="4730866" y="656100"/>
            <a:chExt cx="272916" cy="289789"/>
          </a:xfrm>
        </p:grpSpPr>
        <p:sp>
          <p:nvSpPr>
            <p:cNvPr id="3911" name="Google Shape;3911;p112"/>
            <p:cNvSpPr/>
            <p:nvPr/>
          </p:nvSpPr>
          <p:spPr>
            <a:xfrm>
              <a:off x="4950032" y="6561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112"/>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14" name="Google Shape;3914;p112"/>
          <p:cNvSpPr txBox="1">
            <a:spLocks noGrp="1"/>
          </p:cNvSpPr>
          <p:nvPr>
            <p:ph type="ctrTitle"/>
          </p:nvPr>
        </p:nvSpPr>
        <p:spPr>
          <a:xfrm flipH="1">
            <a:off x="1358049" y="403817"/>
            <a:ext cx="6178910" cy="577800"/>
          </a:xfrm>
          <a:prstGeom prst="rect">
            <a:avLst/>
          </a:prstGeom>
        </p:spPr>
        <p:txBody>
          <a:bodyPr spcFirstLastPara="1" wrap="square" lIns="91425" tIns="91425" rIns="91425" bIns="91425" anchor="b" anchorCtr="0">
            <a:normAutofit fontScale="90000"/>
          </a:bodyPr>
          <a:lstStyle/>
          <a:p>
            <a:pPr lvl="0"/>
            <a:r>
              <a:rPr lang="en-US" dirty="0"/>
              <a:t>Student Community and Leadership:</a:t>
            </a:r>
            <a:endParaRPr dirty="0"/>
          </a:p>
        </p:txBody>
      </p:sp>
      <p:sp>
        <p:nvSpPr>
          <p:cNvPr id="3915" name="Google Shape;3915;p112"/>
          <p:cNvSpPr txBox="1">
            <a:spLocks noGrp="1"/>
          </p:cNvSpPr>
          <p:nvPr>
            <p:ph type="subTitle" idx="1"/>
          </p:nvPr>
        </p:nvSpPr>
        <p:spPr>
          <a:xfrm flipH="1">
            <a:off x="3874604" y="1240145"/>
            <a:ext cx="4302733" cy="1107600"/>
          </a:xfrm>
          <a:prstGeom prst="rect">
            <a:avLst/>
          </a:prstGeom>
        </p:spPr>
        <p:txBody>
          <a:bodyPr spcFirstLastPara="1" wrap="square" lIns="91425" tIns="91425" rIns="91425" bIns="91425" anchor="t" anchorCtr="0">
            <a:noAutofit/>
          </a:bodyPr>
          <a:lstStyle/>
          <a:p>
            <a:pPr marL="0" lvl="0" indent="0"/>
            <a:r>
              <a:rPr lang="en-US" sz="2000" dirty="0">
                <a:latin typeface="Gaegu" panose="020B0604020202020204" charset="0"/>
                <a:ea typeface="Gaegu" panose="020B0604020202020204" charset="0"/>
              </a:rPr>
              <a:t>The school has a structured student community system with class councils and a school council. Each class council consists of five members responsible for various tasks within their class. The school council includes 15 members, who discuss and address school-related issues. The council organizes bazaars and parties every two months to foster school spirit and engagement.</a:t>
            </a:r>
            <a:endParaRPr sz="2000" dirty="0">
              <a:latin typeface="Gaegu" panose="020B0604020202020204" charset="0"/>
              <a:ea typeface="Gaegu" panose="020B0604020202020204" charset="0"/>
            </a:endParaRPr>
          </a:p>
        </p:txBody>
      </p:sp>
      <p:grpSp>
        <p:nvGrpSpPr>
          <p:cNvPr id="3916" name="Google Shape;3916;p112"/>
          <p:cNvGrpSpPr/>
          <p:nvPr/>
        </p:nvGrpSpPr>
        <p:grpSpPr>
          <a:xfrm>
            <a:off x="1732978" y="1310641"/>
            <a:ext cx="1467422" cy="2499360"/>
            <a:chOff x="3455354" y="1342476"/>
            <a:chExt cx="1551754" cy="2825359"/>
          </a:xfrm>
        </p:grpSpPr>
        <p:sp>
          <p:nvSpPr>
            <p:cNvPr id="3917" name="Google Shape;3917;p112"/>
            <p:cNvSpPr/>
            <p:nvPr/>
          </p:nvSpPr>
          <p:spPr>
            <a:xfrm>
              <a:off x="3576400" y="1842875"/>
              <a:ext cx="42900" cy="1098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18" name="Google Shape;3918;p112"/>
            <p:cNvGrpSpPr/>
            <p:nvPr/>
          </p:nvGrpSpPr>
          <p:grpSpPr>
            <a:xfrm>
              <a:off x="3455354" y="1342476"/>
              <a:ext cx="1551754" cy="2825359"/>
              <a:chOff x="3455354" y="1342476"/>
              <a:chExt cx="1551754" cy="2825359"/>
            </a:xfrm>
          </p:grpSpPr>
          <p:sp>
            <p:nvSpPr>
              <p:cNvPr id="3919" name="Google Shape;3919;p112"/>
              <p:cNvSpPr/>
              <p:nvPr/>
            </p:nvSpPr>
            <p:spPr>
              <a:xfrm>
                <a:off x="4801050" y="3077475"/>
                <a:ext cx="26100" cy="555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20" name="Google Shape;3920;p112"/>
              <p:cNvGrpSpPr/>
              <p:nvPr/>
            </p:nvGrpSpPr>
            <p:grpSpPr>
              <a:xfrm>
                <a:off x="3455354" y="1342476"/>
                <a:ext cx="1551754" cy="2825359"/>
                <a:chOff x="3455354" y="1342476"/>
                <a:chExt cx="1551754" cy="2825359"/>
              </a:xfrm>
            </p:grpSpPr>
            <p:grpSp>
              <p:nvGrpSpPr>
                <p:cNvPr id="3921" name="Google Shape;3921;p112"/>
                <p:cNvGrpSpPr/>
                <p:nvPr/>
              </p:nvGrpSpPr>
              <p:grpSpPr>
                <a:xfrm>
                  <a:off x="3455354" y="1342476"/>
                  <a:ext cx="1551754" cy="2825359"/>
                  <a:chOff x="2326550" y="1540725"/>
                  <a:chExt cx="305025" cy="555375"/>
                </a:xfrm>
              </p:grpSpPr>
              <p:sp>
                <p:nvSpPr>
                  <p:cNvPr id="3922" name="Google Shape;3922;p112"/>
                  <p:cNvSpPr/>
                  <p:nvPr/>
                </p:nvSpPr>
                <p:spPr>
                  <a:xfrm>
                    <a:off x="2326550" y="1540725"/>
                    <a:ext cx="305025" cy="555375"/>
                  </a:xfrm>
                  <a:custGeom>
                    <a:avLst/>
                    <a:gdLst/>
                    <a:ahLst/>
                    <a:cxnLst/>
                    <a:rect l="l" t="t" r="r" b="b"/>
                    <a:pathLst>
                      <a:path w="12201" h="22215" extrusionOk="0">
                        <a:moveTo>
                          <a:pt x="9235" y="0"/>
                        </a:moveTo>
                        <a:cubicBezTo>
                          <a:pt x="8647" y="0"/>
                          <a:pt x="8036" y="79"/>
                          <a:pt x="7468" y="136"/>
                        </a:cubicBezTo>
                        <a:cubicBezTo>
                          <a:pt x="7290" y="141"/>
                          <a:pt x="7111" y="143"/>
                          <a:pt x="6932" y="143"/>
                        </a:cubicBezTo>
                        <a:cubicBezTo>
                          <a:pt x="6231" y="143"/>
                          <a:pt x="5521" y="110"/>
                          <a:pt x="4817" y="110"/>
                        </a:cubicBezTo>
                        <a:cubicBezTo>
                          <a:pt x="4503" y="110"/>
                          <a:pt x="4191" y="116"/>
                          <a:pt x="3882" y="136"/>
                        </a:cubicBezTo>
                        <a:cubicBezTo>
                          <a:pt x="3032" y="136"/>
                          <a:pt x="2218" y="173"/>
                          <a:pt x="1516" y="579"/>
                        </a:cubicBezTo>
                        <a:cubicBezTo>
                          <a:pt x="998" y="875"/>
                          <a:pt x="739" y="1356"/>
                          <a:pt x="555" y="1910"/>
                        </a:cubicBezTo>
                        <a:lnTo>
                          <a:pt x="518" y="1910"/>
                        </a:lnTo>
                        <a:cubicBezTo>
                          <a:pt x="0" y="3204"/>
                          <a:pt x="185" y="4794"/>
                          <a:pt x="148" y="6162"/>
                        </a:cubicBezTo>
                        <a:cubicBezTo>
                          <a:pt x="74" y="8084"/>
                          <a:pt x="148" y="9933"/>
                          <a:pt x="222" y="11818"/>
                        </a:cubicBezTo>
                        <a:cubicBezTo>
                          <a:pt x="333" y="13704"/>
                          <a:pt x="370" y="15589"/>
                          <a:pt x="518" y="17512"/>
                        </a:cubicBezTo>
                        <a:cubicBezTo>
                          <a:pt x="555" y="18325"/>
                          <a:pt x="702" y="19176"/>
                          <a:pt x="702" y="20026"/>
                        </a:cubicBezTo>
                        <a:cubicBezTo>
                          <a:pt x="702" y="20580"/>
                          <a:pt x="629" y="21209"/>
                          <a:pt x="1109" y="21579"/>
                        </a:cubicBezTo>
                        <a:cubicBezTo>
                          <a:pt x="1123" y="21592"/>
                          <a:pt x="1146" y="21601"/>
                          <a:pt x="1172" y="21601"/>
                        </a:cubicBezTo>
                        <a:cubicBezTo>
                          <a:pt x="1217" y="21601"/>
                          <a:pt x="1271" y="21575"/>
                          <a:pt x="1294" y="21505"/>
                        </a:cubicBezTo>
                        <a:cubicBezTo>
                          <a:pt x="1479" y="21690"/>
                          <a:pt x="1701" y="21837"/>
                          <a:pt x="1922" y="21948"/>
                        </a:cubicBezTo>
                        <a:cubicBezTo>
                          <a:pt x="3505" y="21971"/>
                          <a:pt x="5337" y="22215"/>
                          <a:pt x="7087" y="22215"/>
                        </a:cubicBezTo>
                        <a:cubicBezTo>
                          <a:pt x="8199" y="22215"/>
                          <a:pt x="9279" y="22116"/>
                          <a:pt x="10241" y="21800"/>
                        </a:cubicBezTo>
                        <a:lnTo>
                          <a:pt x="10241" y="21800"/>
                        </a:lnTo>
                        <a:cubicBezTo>
                          <a:pt x="10118" y="21813"/>
                          <a:pt x="10003" y="21817"/>
                          <a:pt x="9890" y="21817"/>
                        </a:cubicBezTo>
                        <a:cubicBezTo>
                          <a:pt x="9666" y="21817"/>
                          <a:pt x="9452" y="21800"/>
                          <a:pt x="9206" y="21800"/>
                        </a:cubicBezTo>
                        <a:cubicBezTo>
                          <a:pt x="8281" y="21800"/>
                          <a:pt x="7357" y="21800"/>
                          <a:pt x="6359" y="21837"/>
                        </a:cubicBezTo>
                        <a:cubicBezTo>
                          <a:pt x="5878" y="21837"/>
                          <a:pt x="5324" y="21837"/>
                          <a:pt x="4806" y="21874"/>
                        </a:cubicBezTo>
                        <a:lnTo>
                          <a:pt x="3143" y="21874"/>
                        </a:lnTo>
                        <a:cubicBezTo>
                          <a:pt x="3106" y="21948"/>
                          <a:pt x="3032" y="21948"/>
                          <a:pt x="2958" y="21948"/>
                        </a:cubicBezTo>
                        <a:cubicBezTo>
                          <a:pt x="2847" y="21948"/>
                          <a:pt x="2810" y="21948"/>
                          <a:pt x="2736" y="21874"/>
                        </a:cubicBezTo>
                        <a:lnTo>
                          <a:pt x="2477" y="21874"/>
                        </a:lnTo>
                        <a:cubicBezTo>
                          <a:pt x="2366" y="21837"/>
                          <a:pt x="2181" y="21837"/>
                          <a:pt x="2033" y="21763"/>
                        </a:cubicBezTo>
                        <a:lnTo>
                          <a:pt x="2181" y="21763"/>
                        </a:lnTo>
                        <a:cubicBezTo>
                          <a:pt x="1849" y="21653"/>
                          <a:pt x="1553" y="21579"/>
                          <a:pt x="1331" y="21320"/>
                        </a:cubicBezTo>
                        <a:lnTo>
                          <a:pt x="1331" y="21394"/>
                        </a:lnTo>
                        <a:lnTo>
                          <a:pt x="1072" y="21098"/>
                        </a:lnTo>
                        <a:lnTo>
                          <a:pt x="998" y="21061"/>
                        </a:lnTo>
                        <a:cubicBezTo>
                          <a:pt x="924" y="20839"/>
                          <a:pt x="887" y="20543"/>
                          <a:pt x="887" y="20285"/>
                        </a:cubicBezTo>
                        <a:cubicBezTo>
                          <a:pt x="813" y="19952"/>
                          <a:pt x="776" y="19582"/>
                          <a:pt x="776" y="19213"/>
                        </a:cubicBezTo>
                        <a:cubicBezTo>
                          <a:pt x="555" y="17068"/>
                          <a:pt x="518" y="14961"/>
                          <a:pt x="518" y="12817"/>
                        </a:cubicBezTo>
                        <a:cubicBezTo>
                          <a:pt x="518" y="12447"/>
                          <a:pt x="444" y="12077"/>
                          <a:pt x="444" y="11707"/>
                        </a:cubicBezTo>
                        <a:cubicBezTo>
                          <a:pt x="370" y="9970"/>
                          <a:pt x="259" y="8269"/>
                          <a:pt x="333" y="6495"/>
                        </a:cubicBezTo>
                        <a:cubicBezTo>
                          <a:pt x="370" y="5238"/>
                          <a:pt x="185" y="3833"/>
                          <a:pt x="407" y="2539"/>
                        </a:cubicBezTo>
                        <a:cubicBezTo>
                          <a:pt x="592" y="2280"/>
                          <a:pt x="702" y="1984"/>
                          <a:pt x="776" y="1688"/>
                        </a:cubicBezTo>
                        <a:cubicBezTo>
                          <a:pt x="998" y="1171"/>
                          <a:pt x="1331" y="801"/>
                          <a:pt x="1849" y="579"/>
                        </a:cubicBezTo>
                        <a:cubicBezTo>
                          <a:pt x="2551" y="247"/>
                          <a:pt x="3475" y="247"/>
                          <a:pt x="4252" y="247"/>
                        </a:cubicBezTo>
                        <a:lnTo>
                          <a:pt x="5324" y="247"/>
                        </a:lnTo>
                        <a:cubicBezTo>
                          <a:pt x="4473" y="320"/>
                          <a:pt x="3586" y="357"/>
                          <a:pt x="2773" y="505"/>
                        </a:cubicBezTo>
                        <a:cubicBezTo>
                          <a:pt x="1812" y="616"/>
                          <a:pt x="592" y="1282"/>
                          <a:pt x="739" y="2428"/>
                        </a:cubicBezTo>
                        <a:cubicBezTo>
                          <a:pt x="739" y="2446"/>
                          <a:pt x="749" y="2456"/>
                          <a:pt x="758" y="2456"/>
                        </a:cubicBezTo>
                        <a:cubicBezTo>
                          <a:pt x="767" y="2456"/>
                          <a:pt x="776" y="2446"/>
                          <a:pt x="776" y="2428"/>
                        </a:cubicBezTo>
                        <a:cubicBezTo>
                          <a:pt x="961" y="1799"/>
                          <a:pt x="1109" y="1319"/>
                          <a:pt x="1664" y="949"/>
                        </a:cubicBezTo>
                        <a:cubicBezTo>
                          <a:pt x="2181" y="616"/>
                          <a:pt x="2773" y="579"/>
                          <a:pt x="3364" y="542"/>
                        </a:cubicBezTo>
                        <a:cubicBezTo>
                          <a:pt x="4104" y="505"/>
                          <a:pt x="4843" y="431"/>
                          <a:pt x="5620" y="394"/>
                        </a:cubicBezTo>
                        <a:cubicBezTo>
                          <a:pt x="6470" y="357"/>
                          <a:pt x="7283" y="394"/>
                          <a:pt x="8134" y="320"/>
                        </a:cubicBezTo>
                        <a:cubicBezTo>
                          <a:pt x="8171" y="320"/>
                          <a:pt x="8171" y="247"/>
                          <a:pt x="8134" y="210"/>
                        </a:cubicBezTo>
                        <a:cubicBezTo>
                          <a:pt x="8458" y="192"/>
                          <a:pt x="8767" y="167"/>
                          <a:pt x="9072" y="167"/>
                        </a:cubicBezTo>
                        <a:cubicBezTo>
                          <a:pt x="9425" y="167"/>
                          <a:pt x="9772" y="201"/>
                          <a:pt x="10130" y="320"/>
                        </a:cubicBezTo>
                        <a:cubicBezTo>
                          <a:pt x="11609" y="986"/>
                          <a:pt x="11609" y="2871"/>
                          <a:pt x="11609" y="4313"/>
                        </a:cubicBezTo>
                        <a:cubicBezTo>
                          <a:pt x="11646" y="6458"/>
                          <a:pt x="11646" y="8565"/>
                          <a:pt x="11683" y="10709"/>
                        </a:cubicBezTo>
                        <a:lnTo>
                          <a:pt x="11683" y="11227"/>
                        </a:lnTo>
                        <a:lnTo>
                          <a:pt x="11683" y="13741"/>
                        </a:lnTo>
                        <a:lnTo>
                          <a:pt x="11683" y="14961"/>
                        </a:lnTo>
                        <a:lnTo>
                          <a:pt x="11683" y="15515"/>
                        </a:lnTo>
                        <a:lnTo>
                          <a:pt x="11683" y="15552"/>
                        </a:lnTo>
                        <a:cubicBezTo>
                          <a:pt x="11646" y="15811"/>
                          <a:pt x="11646" y="16107"/>
                          <a:pt x="11683" y="16366"/>
                        </a:cubicBezTo>
                        <a:cubicBezTo>
                          <a:pt x="11683" y="16662"/>
                          <a:pt x="11683" y="16994"/>
                          <a:pt x="11720" y="17253"/>
                        </a:cubicBezTo>
                        <a:cubicBezTo>
                          <a:pt x="11794" y="17992"/>
                          <a:pt x="11868" y="18695"/>
                          <a:pt x="11868" y="19434"/>
                        </a:cubicBezTo>
                        <a:lnTo>
                          <a:pt x="11868" y="20063"/>
                        </a:lnTo>
                        <a:cubicBezTo>
                          <a:pt x="11831" y="20322"/>
                          <a:pt x="11720" y="20580"/>
                          <a:pt x="11609" y="20802"/>
                        </a:cubicBezTo>
                        <a:cubicBezTo>
                          <a:pt x="11535" y="20950"/>
                          <a:pt x="11461" y="21098"/>
                          <a:pt x="11350" y="21209"/>
                        </a:cubicBezTo>
                        <a:cubicBezTo>
                          <a:pt x="11424" y="21135"/>
                          <a:pt x="11498" y="21098"/>
                          <a:pt x="11535" y="21098"/>
                        </a:cubicBezTo>
                        <a:cubicBezTo>
                          <a:pt x="12089" y="20174"/>
                          <a:pt x="12200" y="19065"/>
                          <a:pt x="12200" y="17956"/>
                        </a:cubicBezTo>
                        <a:cubicBezTo>
                          <a:pt x="12163" y="15441"/>
                          <a:pt x="11905" y="13001"/>
                          <a:pt x="11979" y="10561"/>
                        </a:cubicBezTo>
                        <a:cubicBezTo>
                          <a:pt x="11979" y="8565"/>
                          <a:pt x="12163" y="6605"/>
                          <a:pt x="12200" y="4572"/>
                        </a:cubicBezTo>
                        <a:cubicBezTo>
                          <a:pt x="12089" y="3944"/>
                          <a:pt x="12089" y="3130"/>
                          <a:pt x="12015" y="2391"/>
                        </a:cubicBezTo>
                        <a:cubicBezTo>
                          <a:pt x="11794" y="1134"/>
                          <a:pt x="11165" y="136"/>
                          <a:pt x="9760" y="25"/>
                        </a:cubicBezTo>
                        <a:cubicBezTo>
                          <a:pt x="9588" y="8"/>
                          <a:pt x="9413" y="0"/>
                          <a:pt x="92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112"/>
                  <p:cNvSpPr/>
                  <p:nvPr/>
                </p:nvSpPr>
                <p:spPr>
                  <a:xfrm>
                    <a:off x="2342132" y="1630399"/>
                    <a:ext cx="259860" cy="376146"/>
                  </a:xfrm>
                  <a:custGeom>
                    <a:avLst/>
                    <a:gdLst/>
                    <a:ahLst/>
                    <a:cxnLst/>
                    <a:rect l="l" t="t" r="r" b="b"/>
                    <a:pathLst>
                      <a:path w="10316" h="15492" extrusionOk="0">
                        <a:moveTo>
                          <a:pt x="9872" y="223"/>
                        </a:moveTo>
                        <a:lnTo>
                          <a:pt x="9872" y="334"/>
                        </a:lnTo>
                        <a:cubicBezTo>
                          <a:pt x="9909" y="334"/>
                          <a:pt x="9909" y="334"/>
                          <a:pt x="9983" y="297"/>
                        </a:cubicBezTo>
                        <a:lnTo>
                          <a:pt x="9983" y="297"/>
                        </a:lnTo>
                        <a:cubicBezTo>
                          <a:pt x="9835" y="925"/>
                          <a:pt x="9983" y="1517"/>
                          <a:pt x="9909" y="2182"/>
                        </a:cubicBezTo>
                        <a:cubicBezTo>
                          <a:pt x="9872" y="3143"/>
                          <a:pt x="9872" y="4178"/>
                          <a:pt x="9835" y="5140"/>
                        </a:cubicBezTo>
                        <a:cubicBezTo>
                          <a:pt x="9798" y="7025"/>
                          <a:pt x="9687" y="8985"/>
                          <a:pt x="9872" y="10870"/>
                        </a:cubicBezTo>
                        <a:cubicBezTo>
                          <a:pt x="9872" y="10896"/>
                          <a:pt x="9890" y="10922"/>
                          <a:pt x="9927" y="10922"/>
                        </a:cubicBezTo>
                        <a:cubicBezTo>
                          <a:pt x="9942" y="10922"/>
                          <a:pt x="9961" y="10918"/>
                          <a:pt x="9983" y="10907"/>
                        </a:cubicBezTo>
                        <a:cubicBezTo>
                          <a:pt x="9983" y="12164"/>
                          <a:pt x="10020" y="13458"/>
                          <a:pt x="10056" y="14715"/>
                        </a:cubicBezTo>
                        <a:lnTo>
                          <a:pt x="5620" y="14974"/>
                        </a:lnTo>
                        <a:cubicBezTo>
                          <a:pt x="5361" y="14974"/>
                          <a:pt x="5028" y="15011"/>
                          <a:pt x="4733" y="15011"/>
                        </a:cubicBezTo>
                        <a:cubicBezTo>
                          <a:pt x="3818" y="14959"/>
                          <a:pt x="2903" y="14906"/>
                          <a:pt x="2014" y="14906"/>
                        </a:cubicBezTo>
                        <a:cubicBezTo>
                          <a:pt x="1646" y="14906"/>
                          <a:pt x="1282" y="14915"/>
                          <a:pt x="925" y="14937"/>
                        </a:cubicBezTo>
                        <a:cubicBezTo>
                          <a:pt x="851" y="12534"/>
                          <a:pt x="740" y="10168"/>
                          <a:pt x="555" y="7765"/>
                        </a:cubicBezTo>
                        <a:cubicBezTo>
                          <a:pt x="444" y="6508"/>
                          <a:pt x="370" y="5251"/>
                          <a:pt x="370" y="4068"/>
                        </a:cubicBezTo>
                        <a:lnTo>
                          <a:pt x="370" y="2219"/>
                        </a:lnTo>
                        <a:cubicBezTo>
                          <a:pt x="370" y="1627"/>
                          <a:pt x="444" y="1073"/>
                          <a:pt x="444" y="481"/>
                        </a:cubicBezTo>
                        <a:cubicBezTo>
                          <a:pt x="1116" y="513"/>
                          <a:pt x="1781" y="524"/>
                          <a:pt x="2446" y="524"/>
                        </a:cubicBezTo>
                        <a:cubicBezTo>
                          <a:pt x="3353" y="524"/>
                          <a:pt x="4259" y="503"/>
                          <a:pt x="5176" y="481"/>
                        </a:cubicBezTo>
                        <a:cubicBezTo>
                          <a:pt x="6729" y="481"/>
                          <a:pt x="8319" y="481"/>
                          <a:pt x="9872" y="223"/>
                        </a:cubicBezTo>
                        <a:close/>
                        <a:moveTo>
                          <a:pt x="9650" y="15085"/>
                        </a:moveTo>
                        <a:cubicBezTo>
                          <a:pt x="9230" y="15242"/>
                          <a:pt x="8772" y="15288"/>
                          <a:pt x="8291" y="15288"/>
                        </a:cubicBezTo>
                        <a:cubicBezTo>
                          <a:pt x="8095" y="15288"/>
                          <a:pt x="7894" y="15280"/>
                          <a:pt x="7690" y="15270"/>
                        </a:cubicBezTo>
                        <a:cubicBezTo>
                          <a:pt x="8356" y="15159"/>
                          <a:pt x="8984" y="15085"/>
                          <a:pt x="9650" y="15085"/>
                        </a:cubicBezTo>
                        <a:close/>
                        <a:moveTo>
                          <a:pt x="9983" y="1"/>
                        </a:moveTo>
                        <a:cubicBezTo>
                          <a:pt x="8393" y="75"/>
                          <a:pt x="6840" y="223"/>
                          <a:pt x="5250" y="223"/>
                        </a:cubicBezTo>
                        <a:cubicBezTo>
                          <a:pt x="4300" y="223"/>
                          <a:pt x="3349" y="198"/>
                          <a:pt x="2405" y="198"/>
                        </a:cubicBezTo>
                        <a:cubicBezTo>
                          <a:pt x="1697" y="198"/>
                          <a:pt x="993" y="212"/>
                          <a:pt x="296" y="260"/>
                        </a:cubicBezTo>
                        <a:cubicBezTo>
                          <a:pt x="222" y="260"/>
                          <a:pt x="222" y="407"/>
                          <a:pt x="259" y="444"/>
                        </a:cubicBezTo>
                        <a:cubicBezTo>
                          <a:pt x="0" y="1517"/>
                          <a:pt x="37" y="2774"/>
                          <a:pt x="37" y="3883"/>
                        </a:cubicBezTo>
                        <a:cubicBezTo>
                          <a:pt x="37" y="5140"/>
                          <a:pt x="111" y="6397"/>
                          <a:pt x="185" y="7617"/>
                        </a:cubicBezTo>
                        <a:cubicBezTo>
                          <a:pt x="296" y="10131"/>
                          <a:pt x="481" y="12645"/>
                          <a:pt x="555" y="15159"/>
                        </a:cubicBezTo>
                        <a:cubicBezTo>
                          <a:pt x="555" y="15233"/>
                          <a:pt x="629" y="15307"/>
                          <a:pt x="740" y="15307"/>
                        </a:cubicBezTo>
                        <a:cubicBezTo>
                          <a:pt x="740" y="15381"/>
                          <a:pt x="777" y="15455"/>
                          <a:pt x="851" y="15455"/>
                        </a:cubicBezTo>
                        <a:cubicBezTo>
                          <a:pt x="1332" y="15432"/>
                          <a:pt x="1810" y="15423"/>
                          <a:pt x="2286" y="15423"/>
                        </a:cubicBezTo>
                        <a:cubicBezTo>
                          <a:pt x="3344" y="15423"/>
                          <a:pt x="4389" y="15466"/>
                          <a:pt x="5435" y="15492"/>
                        </a:cubicBezTo>
                        <a:cubicBezTo>
                          <a:pt x="5953" y="15492"/>
                          <a:pt x="6470" y="15455"/>
                          <a:pt x="6951" y="15381"/>
                        </a:cubicBezTo>
                        <a:cubicBezTo>
                          <a:pt x="7390" y="15426"/>
                          <a:pt x="7860" y="15465"/>
                          <a:pt x="8328" y="15465"/>
                        </a:cubicBezTo>
                        <a:cubicBezTo>
                          <a:pt x="9003" y="15465"/>
                          <a:pt x="9674" y="15384"/>
                          <a:pt x="10241" y="15122"/>
                        </a:cubicBezTo>
                        <a:cubicBezTo>
                          <a:pt x="10278" y="15122"/>
                          <a:pt x="10278" y="15085"/>
                          <a:pt x="10278" y="15085"/>
                        </a:cubicBezTo>
                        <a:cubicBezTo>
                          <a:pt x="10278" y="15085"/>
                          <a:pt x="10315" y="15011"/>
                          <a:pt x="10315" y="14974"/>
                        </a:cubicBezTo>
                        <a:cubicBezTo>
                          <a:pt x="10278" y="12793"/>
                          <a:pt x="10204" y="10648"/>
                          <a:pt x="10204" y="8504"/>
                        </a:cubicBezTo>
                        <a:cubicBezTo>
                          <a:pt x="10204" y="8763"/>
                          <a:pt x="10167" y="9096"/>
                          <a:pt x="10167" y="9428"/>
                        </a:cubicBezTo>
                        <a:lnTo>
                          <a:pt x="10167" y="9465"/>
                        </a:lnTo>
                        <a:cubicBezTo>
                          <a:pt x="10167" y="9317"/>
                          <a:pt x="10167" y="9206"/>
                          <a:pt x="10093" y="9022"/>
                        </a:cubicBezTo>
                        <a:cubicBezTo>
                          <a:pt x="10056" y="7986"/>
                          <a:pt x="10093" y="6988"/>
                          <a:pt x="10093" y="5990"/>
                        </a:cubicBezTo>
                        <a:cubicBezTo>
                          <a:pt x="10093" y="4992"/>
                          <a:pt x="10167" y="4031"/>
                          <a:pt x="10167" y="2995"/>
                        </a:cubicBezTo>
                        <a:cubicBezTo>
                          <a:pt x="10167" y="2071"/>
                          <a:pt x="9983" y="1147"/>
                          <a:pt x="10056" y="223"/>
                        </a:cubicBezTo>
                        <a:cubicBezTo>
                          <a:pt x="10167" y="149"/>
                          <a:pt x="10093" y="1"/>
                          <a:pt x="99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112"/>
                  <p:cNvSpPr/>
                  <p:nvPr/>
                </p:nvSpPr>
                <p:spPr>
                  <a:xfrm>
                    <a:off x="2563150" y="1553150"/>
                    <a:ext cx="40575" cy="30200"/>
                  </a:xfrm>
                  <a:custGeom>
                    <a:avLst/>
                    <a:gdLst/>
                    <a:ahLst/>
                    <a:cxnLst/>
                    <a:rect l="l" t="t" r="r" b="b"/>
                    <a:pathLst>
                      <a:path w="1623" h="1208" extrusionOk="0">
                        <a:moveTo>
                          <a:pt x="146" y="1"/>
                        </a:moveTo>
                        <a:cubicBezTo>
                          <a:pt x="97" y="1"/>
                          <a:pt x="48" y="3"/>
                          <a:pt x="1" y="8"/>
                        </a:cubicBezTo>
                        <a:cubicBezTo>
                          <a:pt x="703" y="8"/>
                          <a:pt x="1331" y="563"/>
                          <a:pt x="1516" y="1191"/>
                        </a:cubicBezTo>
                        <a:cubicBezTo>
                          <a:pt x="1516" y="1204"/>
                          <a:pt x="1520" y="1208"/>
                          <a:pt x="1526" y="1208"/>
                        </a:cubicBezTo>
                        <a:cubicBezTo>
                          <a:pt x="1537" y="1208"/>
                          <a:pt x="1553" y="1191"/>
                          <a:pt x="1553" y="1191"/>
                        </a:cubicBezTo>
                        <a:cubicBezTo>
                          <a:pt x="1622" y="468"/>
                          <a:pt x="824"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112"/>
                  <p:cNvSpPr/>
                  <p:nvPr/>
                </p:nvSpPr>
                <p:spPr>
                  <a:xfrm>
                    <a:off x="2493825" y="2048150"/>
                    <a:ext cx="122950" cy="34825"/>
                  </a:xfrm>
                  <a:custGeom>
                    <a:avLst/>
                    <a:gdLst/>
                    <a:ahLst/>
                    <a:cxnLst/>
                    <a:rect l="l" t="t" r="r" b="b"/>
                    <a:pathLst>
                      <a:path w="4918" h="1393" extrusionOk="0">
                        <a:moveTo>
                          <a:pt x="4864" y="0"/>
                        </a:moveTo>
                        <a:cubicBezTo>
                          <a:pt x="4844" y="0"/>
                          <a:pt x="4822" y="9"/>
                          <a:pt x="4807" y="25"/>
                        </a:cubicBezTo>
                        <a:cubicBezTo>
                          <a:pt x="4585" y="431"/>
                          <a:pt x="4400" y="764"/>
                          <a:pt x="3883" y="986"/>
                        </a:cubicBezTo>
                        <a:cubicBezTo>
                          <a:pt x="3439" y="1171"/>
                          <a:pt x="2921" y="1171"/>
                          <a:pt x="2441" y="1208"/>
                        </a:cubicBezTo>
                        <a:cubicBezTo>
                          <a:pt x="2115" y="1208"/>
                          <a:pt x="1784" y="1196"/>
                          <a:pt x="1454" y="1196"/>
                        </a:cubicBezTo>
                        <a:cubicBezTo>
                          <a:pt x="959" y="1196"/>
                          <a:pt x="467" y="1222"/>
                          <a:pt x="1" y="1356"/>
                        </a:cubicBezTo>
                        <a:lnTo>
                          <a:pt x="1" y="1393"/>
                        </a:lnTo>
                        <a:cubicBezTo>
                          <a:pt x="322" y="1335"/>
                          <a:pt x="640" y="1317"/>
                          <a:pt x="957" y="1317"/>
                        </a:cubicBezTo>
                        <a:cubicBezTo>
                          <a:pt x="1504" y="1317"/>
                          <a:pt x="2047" y="1371"/>
                          <a:pt x="2597" y="1371"/>
                        </a:cubicBezTo>
                        <a:cubicBezTo>
                          <a:pt x="2754" y="1371"/>
                          <a:pt x="2911" y="1367"/>
                          <a:pt x="3069" y="1356"/>
                        </a:cubicBezTo>
                        <a:cubicBezTo>
                          <a:pt x="3809" y="1319"/>
                          <a:pt x="4844" y="986"/>
                          <a:pt x="4918" y="62"/>
                        </a:cubicBezTo>
                        <a:cubicBezTo>
                          <a:pt x="4918" y="18"/>
                          <a:pt x="4892" y="0"/>
                          <a:pt x="48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112"/>
                  <p:cNvSpPr/>
                  <p:nvPr/>
                </p:nvSpPr>
                <p:spPr>
                  <a:xfrm>
                    <a:off x="2418975" y="1720025"/>
                    <a:ext cx="75350" cy="79200"/>
                  </a:xfrm>
                  <a:custGeom>
                    <a:avLst/>
                    <a:gdLst/>
                    <a:ahLst/>
                    <a:cxnLst/>
                    <a:rect l="l" t="t" r="r" b="b"/>
                    <a:pathLst>
                      <a:path w="3014" h="3168" extrusionOk="0">
                        <a:moveTo>
                          <a:pt x="2951" y="0"/>
                        </a:moveTo>
                        <a:cubicBezTo>
                          <a:pt x="2941" y="0"/>
                          <a:pt x="2930" y="7"/>
                          <a:pt x="2921" y="25"/>
                        </a:cubicBezTo>
                        <a:cubicBezTo>
                          <a:pt x="2033" y="1097"/>
                          <a:pt x="961" y="2021"/>
                          <a:pt x="37" y="3057"/>
                        </a:cubicBezTo>
                        <a:cubicBezTo>
                          <a:pt x="0" y="3131"/>
                          <a:pt x="37" y="3168"/>
                          <a:pt x="74" y="3168"/>
                        </a:cubicBezTo>
                        <a:cubicBezTo>
                          <a:pt x="1183" y="2391"/>
                          <a:pt x="2107" y="1171"/>
                          <a:pt x="2958" y="99"/>
                        </a:cubicBezTo>
                        <a:cubicBezTo>
                          <a:pt x="3014" y="71"/>
                          <a:pt x="2985" y="0"/>
                          <a:pt x="29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112"/>
                  <p:cNvSpPr/>
                  <p:nvPr/>
                </p:nvSpPr>
                <p:spPr>
                  <a:xfrm>
                    <a:off x="2427525" y="1738750"/>
                    <a:ext cx="83400" cy="83025"/>
                  </a:xfrm>
                  <a:custGeom>
                    <a:avLst/>
                    <a:gdLst/>
                    <a:ahLst/>
                    <a:cxnLst/>
                    <a:rect l="l" t="t" r="r" b="b"/>
                    <a:pathLst>
                      <a:path w="3336" h="3321" extrusionOk="0">
                        <a:moveTo>
                          <a:pt x="3248" y="1"/>
                        </a:moveTo>
                        <a:cubicBezTo>
                          <a:pt x="3232" y="1"/>
                          <a:pt x="3217" y="6"/>
                          <a:pt x="3207" y="15"/>
                        </a:cubicBezTo>
                        <a:cubicBezTo>
                          <a:pt x="2098" y="1014"/>
                          <a:pt x="989" y="2086"/>
                          <a:pt x="28" y="3232"/>
                        </a:cubicBezTo>
                        <a:cubicBezTo>
                          <a:pt x="1" y="3286"/>
                          <a:pt x="13" y="3320"/>
                          <a:pt x="36" y="3320"/>
                        </a:cubicBezTo>
                        <a:cubicBezTo>
                          <a:pt x="45" y="3320"/>
                          <a:pt x="55" y="3316"/>
                          <a:pt x="65" y="3306"/>
                        </a:cubicBezTo>
                        <a:cubicBezTo>
                          <a:pt x="1211" y="2271"/>
                          <a:pt x="2172" y="1125"/>
                          <a:pt x="3281" y="89"/>
                        </a:cubicBezTo>
                        <a:cubicBezTo>
                          <a:pt x="3335" y="35"/>
                          <a:pt x="3290" y="1"/>
                          <a:pt x="32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112"/>
                  <p:cNvSpPr/>
                  <p:nvPr/>
                </p:nvSpPr>
                <p:spPr>
                  <a:xfrm>
                    <a:off x="2422650" y="1777450"/>
                    <a:ext cx="96575" cy="87400"/>
                  </a:xfrm>
                  <a:custGeom>
                    <a:avLst/>
                    <a:gdLst/>
                    <a:ahLst/>
                    <a:cxnLst/>
                    <a:rect l="l" t="t" r="r" b="b"/>
                    <a:pathLst>
                      <a:path w="3863" h="3496" extrusionOk="0">
                        <a:moveTo>
                          <a:pt x="3742" y="0"/>
                        </a:moveTo>
                        <a:cubicBezTo>
                          <a:pt x="3727" y="0"/>
                          <a:pt x="3712" y="6"/>
                          <a:pt x="3698" y="20"/>
                        </a:cubicBezTo>
                        <a:cubicBezTo>
                          <a:pt x="2441" y="1092"/>
                          <a:pt x="1221" y="2238"/>
                          <a:pt x="38" y="3422"/>
                        </a:cubicBezTo>
                        <a:cubicBezTo>
                          <a:pt x="1" y="3458"/>
                          <a:pt x="38" y="3495"/>
                          <a:pt x="75" y="3495"/>
                        </a:cubicBezTo>
                        <a:cubicBezTo>
                          <a:pt x="1406" y="2534"/>
                          <a:pt x="2515" y="1277"/>
                          <a:pt x="3772" y="205"/>
                        </a:cubicBezTo>
                        <a:cubicBezTo>
                          <a:pt x="3862" y="115"/>
                          <a:pt x="3806" y="0"/>
                          <a:pt x="37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112"/>
                  <p:cNvSpPr/>
                  <p:nvPr/>
                </p:nvSpPr>
                <p:spPr>
                  <a:xfrm>
                    <a:off x="2424725" y="1808775"/>
                    <a:ext cx="88125" cy="80725"/>
                  </a:xfrm>
                  <a:custGeom>
                    <a:avLst/>
                    <a:gdLst/>
                    <a:ahLst/>
                    <a:cxnLst/>
                    <a:rect l="l" t="t" r="r" b="b"/>
                    <a:pathLst>
                      <a:path w="3525" h="3229" extrusionOk="0">
                        <a:moveTo>
                          <a:pt x="3343" y="1"/>
                        </a:moveTo>
                        <a:cubicBezTo>
                          <a:pt x="3320" y="1"/>
                          <a:pt x="3299" y="8"/>
                          <a:pt x="3282" y="24"/>
                        </a:cubicBezTo>
                        <a:cubicBezTo>
                          <a:pt x="2210" y="1096"/>
                          <a:pt x="1064" y="2021"/>
                          <a:pt x="29" y="3130"/>
                        </a:cubicBezTo>
                        <a:cubicBezTo>
                          <a:pt x="1" y="3158"/>
                          <a:pt x="58" y="3229"/>
                          <a:pt x="103" y="3229"/>
                        </a:cubicBezTo>
                        <a:cubicBezTo>
                          <a:pt x="118" y="3229"/>
                          <a:pt x="131" y="3221"/>
                          <a:pt x="140" y="3204"/>
                        </a:cubicBezTo>
                        <a:cubicBezTo>
                          <a:pt x="1323" y="2316"/>
                          <a:pt x="2395" y="1207"/>
                          <a:pt x="3467" y="209"/>
                        </a:cubicBezTo>
                        <a:cubicBezTo>
                          <a:pt x="3525" y="94"/>
                          <a:pt x="3425" y="1"/>
                          <a:pt x="3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112"/>
                  <p:cNvSpPr/>
                  <p:nvPr/>
                </p:nvSpPr>
                <p:spPr>
                  <a:xfrm>
                    <a:off x="2439300" y="1859450"/>
                    <a:ext cx="62900" cy="46075"/>
                  </a:xfrm>
                  <a:custGeom>
                    <a:avLst/>
                    <a:gdLst/>
                    <a:ahLst/>
                    <a:cxnLst/>
                    <a:rect l="l" t="t" r="r" b="b"/>
                    <a:pathLst>
                      <a:path w="2516" h="1843" extrusionOk="0">
                        <a:moveTo>
                          <a:pt x="2359" y="0"/>
                        </a:moveTo>
                        <a:cubicBezTo>
                          <a:pt x="2337" y="0"/>
                          <a:pt x="2314" y="9"/>
                          <a:pt x="2293" y="31"/>
                        </a:cubicBezTo>
                        <a:cubicBezTo>
                          <a:pt x="1479" y="548"/>
                          <a:pt x="740" y="1140"/>
                          <a:pt x="74" y="1731"/>
                        </a:cubicBezTo>
                        <a:cubicBezTo>
                          <a:pt x="0" y="1768"/>
                          <a:pt x="74" y="1842"/>
                          <a:pt x="111" y="1842"/>
                        </a:cubicBezTo>
                        <a:cubicBezTo>
                          <a:pt x="888" y="1325"/>
                          <a:pt x="1627" y="770"/>
                          <a:pt x="2367" y="215"/>
                        </a:cubicBezTo>
                        <a:cubicBezTo>
                          <a:pt x="2516" y="156"/>
                          <a:pt x="2448" y="0"/>
                          <a:pt x="23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112"/>
                  <p:cNvSpPr/>
                  <p:nvPr/>
                </p:nvSpPr>
                <p:spPr>
                  <a:xfrm>
                    <a:off x="2438375" y="1569975"/>
                    <a:ext cx="83200" cy="33625"/>
                  </a:xfrm>
                  <a:custGeom>
                    <a:avLst/>
                    <a:gdLst/>
                    <a:ahLst/>
                    <a:cxnLst/>
                    <a:rect l="l" t="t" r="r" b="b"/>
                    <a:pathLst>
                      <a:path w="3328" h="1345" extrusionOk="0">
                        <a:moveTo>
                          <a:pt x="1257" y="371"/>
                        </a:moveTo>
                        <a:cubicBezTo>
                          <a:pt x="1220" y="407"/>
                          <a:pt x="1147" y="481"/>
                          <a:pt x="1110" y="555"/>
                        </a:cubicBezTo>
                        <a:cubicBezTo>
                          <a:pt x="1073" y="518"/>
                          <a:pt x="999" y="518"/>
                          <a:pt x="925" y="481"/>
                        </a:cubicBezTo>
                        <a:cubicBezTo>
                          <a:pt x="925" y="444"/>
                          <a:pt x="925" y="371"/>
                          <a:pt x="962" y="371"/>
                        </a:cubicBezTo>
                        <a:close/>
                        <a:moveTo>
                          <a:pt x="2034" y="334"/>
                        </a:moveTo>
                        <a:cubicBezTo>
                          <a:pt x="1997" y="444"/>
                          <a:pt x="1886" y="481"/>
                          <a:pt x="1849" y="555"/>
                        </a:cubicBezTo>
                        <a:cubicBezTo>
                          <a:pt x="1812" y="555"/>
                          <a:pt x="1812" y="518"/>
                          <a:pt x="1775" y="518"/>
                        </a:cubicBezTo>
                        <a:lnTo>
                          <a:pt x="1960" y="334"/>
                        </a:lnTo>
                        <a:close/>
                        <a:moveTo>
                          <a:pt x="1442" y="334"/>
                        </a:moveTo>
                        <a:lnTo>
                          <a:pt x="1590" y="481"/>
                        </a:lnTo>
                        <a:lnTo>
                          <a:pt x="1368" y="666"/>
                        </a:lnTo>
                        <a:lnTo>
                          <a:pt x="1331" y="666"/>
                        </a:lnTo>
                        <a:cubicBezTo>
                          <a:pt x="1294" y="629"/>
                          <a:pt x="1257" y="629"/>
                          <a:pt x="1147" y="555"/>
                        </a:cubicBezTo>
                        <a:cubicBezTo>
                          <a:pt x="1184" y="481"/>
                          <a:pt x="1257" y="444"/>
                          <a:pt x="1294" y="334"/>
                        </a:cubicBezTo>
                        <a:close/>
                        <a:moveTo>
                          <a:pt x="2145" y="334"/>
                        </a:moveTo>
                        <a:cubicBezTo>
                          <a:pt x="2145" y="444"/>
                          <a:pt x="2182" y="481"/>
                          <a:pt x="2219" y="518"/>
                        </a:cubicBezTo>
                        <a:lnTo>
                          <a:pt x="2071" y="666"/>
                        </a:lnTo>
                        <a:cubicBezTo>
                          <a:pt x="2034" y="629"/>
                          <a:pt x="1997" y="629"/>
                          <a:pt x="1960" y="555"/>
                        </a:cubicBezTo>
                        <a:cubicBezTo>
                          <a:pt x="1997" y="481"/>
                          <a:pt x="2034" y="444"/>
                          <a:pt x="2145" y="334"/>
                        </a:cubicBezTo>
                        <a:close/>
                        <a:moveTo>
                          <a:pt x="888" y="518"/>
                        </a:moveTo>
                        <a:cubicBezTo>
                          <a:pt x="925" y="555"/>
                          <a:pt x="962" y="555"/>
                          <a:pt x="1036" y="629"/>
                        </a:cubicBezTo>
                        <a:cubicBezTo>
                          <a:pt x="1036" y="666"/>
                          <a:pt x="962" y="666"/>
                          <a:pt x="962" y="703"/>
                        </a:cubicBezTo>
                        <a:cubicBezTo>
                          <a:pt x="925" y="703"/>
                          <a:pt x="888" y="666"/>
                          <a:pt x="888" y="666"/>
                        </a:cubicBezTo>
                        <a:cubicBezTo>
                          <a:pt x="851" y="629"/>
                          <a:pt x="888" y="555"/>
                          <a:pt x="888" y="518"/>
                        </a:cubicBezTo>
                        <a:close/>
                        <a:moveTo>
                          <a:pt x="1664" y="555"/>
                        </a:moveTo>
                        <a:lnTo>
                          <a:pt x="1775" y="666"/>
                        </a:lnTo>
                        <a:cubicBezTo>
                          <a:pt x="1701" y="703"/>
                          <a:pt x="1664" y="740"/>
                          <a:pt x="1664" y="814"/>
                        </a:cubicBezTo>
                        <a:cubicBezTo>
                          <a:pt x="1627" y="814"/>
                          <a:pt x="1590" y="740"/>
                          <a:pt x="1516" y="740"/>
                        </a:cubicBezTo>
                        <a:cubicBezTo>
                          <a:pt x="1590" y="703"/>
                          <a:pt x="1627" y="666"/>
                          <a:pt x="1664" y="555"/>
                        </a:cubicBezTo>
                        <a:close/>
                        <a:moveTo>
                          <a:pt x="2699" y="297"/>
                        </a:moveTo>
                        <a:lnTo>
                          <a:pt x="2699" y="666"/>
                        </a:lnTo>
                        <a:lnTo>
                          <a:pt x="2699" y="814"/>
                        </a:lnTo>
                        <a:cubicBezTo>
                          <a:pt x="2588" y="703"/>
                          <a:pt x="2514" y="666"/>
                          <a:pt x="2404" y="555"/>
                        </a:cubicBezTo>
                        <a:lnTo>
                          <a:pt x="2551" y="444"/>
                        </a:lnTo>
                        <a:cubicBezTo>
                          <a:pt x="2582" y="384"/>
                          <a:pt x="2538" y="324"/>
                          <a:pt x="2481" y="324"/>
                        </a:cubicBezTo>
                        <a:cubicBezTo>
                          <a:pt x="2468" y="324"/>
                          <a:pt x="2454" y="327"/>
                          <a:pt x="2441" y="334"/>
                        </a:cubicBezTo>
                        <a:lnTo>
                          <a:pt x="2330" y="481"/>
                        </a:lnTo>
                        <a:lnTo>
                          <a:pt x="2182" y="334"/>
                        </a:lnTo>
                        <a:cubicBezTo>
                          <a:pt x="2367" y="334"/>
                          <a:pt x="2514" y="297"/>
                          <a:pt x="2699" y="297"/>
                        </a:cubicBezTo>
                        <a:close/>
                        <a:moveTo>
                          <a:pt x="1073" y="703"/>
                        </a:moveTo>
                        <a:cubicBezTo>
                          <a:pt x="1147" y="740"/>
                          <a:pt x="1220" y="814"/>
                          <a:pt x="1257" y="814"/>
                        </a:cubicBezTo>
                        <a:lnTo>
                          <a:pt x="1220" y="851"/>
                        </a:lnTo>
                        <a:cubicBezTo>
                          <a:pt x="1147" y="814"/>
                          <a:pt x="1073" y="740"/>
                          <a:pt x="1036" y="740"/>
                        </a:cubicBezTo>
                        <a:lnTo>
                          <a:pt x="1073" y="703"/>
                        </a:lnTo>
                        <a:close/>
                        <a:moveTo>
                          <a:pt x="1812" y="703"/>
                        </a:moveTo>
                        <a:cubicBezTo>
                          <a:pt x="1849" y="740"/>
                          <a:pt x="1886" y="814"/>
                          <a:pt x="1960" y="814"/>
                        </a:cubicBezTo>
                        <a:cubicBezTo>
                          <a:pt x="1886" y="851"/>
                          <a:pt x="1886" y="888"/>
                          <a:pt x="1849" y="888"/>
                        </a:cubicBezTo>
                        <a:cubicBezTo>
                          <a:pt x="1849" y="888"/>
                          <a:pt x="1812" y="888"/>
                          <a:pt x="1701" y="851"/>
                        </a:cubicBezTo>
                        <a:cubicBezTo>
                          <a:pt x="1775" y="814"/>
                          <a:pt x="1812" y="740"/>
                          <a:pt x="1812" y="703"/>
                        </a:cubicBezTo>
                        <a:close/>
                        <a:moveTo>
                          <a:pt x="2330" y="629"/>
                        </a:moveTo>
                        <a:cubicBezTo>
                          <a:pt x="2404" y="703"/>
                          <a:pt x="2514" y="851"/>
                          <a:pt x="2625" y="888"/>
                        </a:cubicBezTo>
                        <a:cubicBezTo>
                          <a:pt x="2556" y="888"/>
                          <a:pt x="2519" y="921"/>
                          <a:pt x="2423" y="925"/>
                        </a:cubicBezTo>
                        <a:lnTo>
                          <a:pt x="2423" y="925"/>
                        </a:lnTo>
                        <a:cubicBezTo>
                          <a:pt x="2441" y="923"/>
                          <a:pt x="2441" y="917"/>
                          <a:pt x="2441" y="888"/>
                        </a:cubicBezTo>
                        <a:cubicBezTo>
                          <a:pt x="2404" y="851"/>
                          <a:pt x="2330" y="814"/>
                          <a:pt x="2219" y="740"/>
                        </a:cubicBezTo>
                        <a:cubicBezTo>
                          <a:pt x="2256" y="703"/>
                          <a:pt x="2330" y="666"/>
                          <a:pt x="2330" y="629"/>
                        </a:cubicBezTo>
                        <a:close/>
                        <a:moveTo>
                          <a:pt x="2071" y="888"/>
                        </a:moveTo>
                        <a:cubicBezTo>
                          <a:pt x="2182" y="925"/>
                          <a:pt x="2256" y="999"/>
                          <a:pt x="2367" y="999"/>
                        </a:cubicBezTo>
                        <a:cubicBezTo>
                          <a:pt x="2219" y="1036"/>
                          <a:pt x="2071" y="1036"/>
                          <a:pt x="1886" y="1073"/>
                        </a:cubicBezTo>
                        <a:cubicBezTo>
                          <a:pt x="1923" y="1036"/>
                          <a:pt x="2034" y="999"/>
                          <a:pt x="2071" y="888"/>
                        </a:cubicBezTo>
                        <a:close/>
                        <a:moveTo>
                          <a:pt x="1368" y="925"/>
                        </a:moveTo>
                        <a:cubicBezTo>
                          <a:pt x="1442" y="999"/>
                          <a:pt x="1479" y="999"/>
                          <a:pt x="1516" y="999"/>
                        </a:cubicBezTo>
                        <a:cubicBezTo>
                          <a:pt x="1516" y="1036"/>
                          <a:pt x="1479" y="1036"/>
                          <a:pt x="1479" y="1073"/>
                        </a:cubicBezTo>
                        <a:cubicBezTo>
                          <a:pt x="1479" y="1073"/>
                          <a:pt x="1479" y="1110"/>
                          <a:pt x="1516" y="1110"/>
                        </a:cubicBezTo>
                        <a:lnTo>
                          <a:pt x="1627" y="1036"/>
                        </a:lnTo>
                        <a:cubicBezTo>
                          <a:pt x="1664" y="1036"/>
                          <a:pt x="1775" y="1036"/>
                          <a:pt x="1812" y="1073"/>
                        </a:cubicBezTo>
                        <a:cubicBezTo>
                          <a:pt x="1775" y="1110"/>
                          <a:pt x="1775" y="1110"/>
                          <a:pt x="1701" y="1110"/>
                        </a:cubicBezTo>
                        <a:cubicBezTo>
                          <a:pt x="1516" y="1147"/>
                          <a:pt x="1331" y="1147"/>
                          <a:pt x="1147" y="1147"/>
                        </a:cubicBezTo>
                        <a:lnTo>
                          <a:pt x="1294" y="1036"/>
                        </a:lnTo>
                        <a:cubicBezTo>
                          <a:pt x="1294" y="1036"/>
                          <a:pt x="1331" y="1036"/>
                          <a:pt x="1331" y="1073"/>
                        </a:cubicBezTo>
                        <a:cubicBezTo>
                          <a:pt x="1368" y="1073"/>
                          <a:pt x="1368" y="1073"/>
                          <a:pt x="1368" y="1036"/>
                        </a:cubicBezTo>
                        <a:cubicBezTo>
                          <a:pt x="1368" y="1036"/>
                          <a:pt x="1331" y="1036"/>
                          <a:pt x="1331" y="999"/>
                        </a:cubicBezTo>
                        <a:lnTo>
                          <a:pt x="1368" y="925"/>
                        </a:lnTo>
                        <a:close/>
                        <a:moveTo>
                          <a:pt x="703" y="371"/>
                        </a:moveTo>
                        <a:cubicBezTo>
                          <a:pt x="740" y="371"/>
                          <a:pt x="740" y="444"/>
                          <a:pt x="777" y="444"/>
                        </a:cubicBezTo>
                        <a:cubicBezTo>
                          <a:pt x="740" y="481"/>
                          <a:pt x="740" y="518"/>
                          <a:pt x="703" y="555"/>
                        </a:cubicBezTo>
                        <a:cubicBezTo>
                          <a:pt x="666" y="555"/>
                          <a:pt x="555" y="518"/>
                          <a:pt x="518" y="518"/>
                        </a:cubicBezTo>
                        <a:cubicBezTo>
                          <a:pt x="481" y="518"/>
                          <a:pt x="481" y="555"/>
                          <a:pt x="518" y="555"/>
                        </a:cubicBezTo>
                        <a:cubicBezTo>
                          <a:pt x="555" y="629"/>
                          <a:pt x="592" y="629"/>
                          <a:pt x="666" y="666"/>
                        </a:cubicBezTo>
                        <a:cubicBezTo>
                          <a:pt x="555" y="814"/>
                          <a:pt x="407" y="925"/>
                          <a:pt x="370" y="1073"/>
                        </a:cubicBezTo>
                        <a:cubicBezTo>
                          <a:pt x="370" y="1098"/>
                          <a:pt x="388" y="1142"/>
                          <a:pt x="399" y="1142"/>
                        </a:cubicBezTo>
                        <a:cubicBezTo>
                          <a:pt x="404" y="1142"/>
                          <a:pt x="407" y="1133"/>
                          <a:pt x="407" y="1110"/>
                        </a:cubicBezTo>
                        <a:cubicBezTo>
                          <a:pt x="555" y="1036"/>
                          <a:pt x="703" y="888"/>
                          <a:pt x="777" y="703"/>
                        </a:cubicBezTo>
                        <a:cubicBezTo>
                          <a:pt x="814" y="703"/>
                          <a:pt x="814" y="740"/>
                          <a:pt x="888" y="740"/>
                        </a:cubicBezTo>
                        <a:cubicBezTo>
                          <a:pt x="777" y="851"/>
                          <a:pt x="740" y="999"/>
                          <a:pt x="666" y="1110"/>
                        </a:cubicBezTo>
                        <a:cubicBezTo>
                          <a:pt x="666" y="1147"/>
                          <a:pt x="703" y="1147"/>
                          <a:pt x="703" y="1147"/>
                        </a:cubicBezTo>
                        <a:cubicBezTo>
                          <a:pt x="777" y="1073"/>
                          <a:pt x="888" y="925"/>
                          <a:pt x="962" y="851"/>
                        </a:cubicBezTo>
                        <a:cubicBezTo>
                          <a:pt x="999" y="888"/>
                          <a:pt x="1110" y="888"/>
                          <a:pt x="1147" y="925"/>
                        </a:cubicBezTo>
                        <a:cubicBezTo>
                          <a:pt x="1110" y="1036"/>
                          <a:pt x="1073" y="1073"/>
                          <a:pt x="1036" y="1184"/>
                        </a:cubicBezTo>
                        <a:cubicBezTo>
                          <a:pt x="740" y="1184"/>
                          <a:pt x="481" y="1221"/>
                          <a:pt x="222" y="1258"/>
                        </a:cubicBezTo>
                        <a:cubicBezTo>
                          <a:pt x="296" y="1110"/>
                          <a:pt x="222" y="999"/>
                          <a:pt x="222" y="814"/>
                        </a:cubicBezTo>
                        <a:cubicBezTo>
                          <a:pt x="222" y="666"/>
                          <a:pt x="222" y="555"/>
                          <a:pt x="185" y="444"/>
                        </a:cubicBezTo>
                        <a:cubicBezTo>
                          <a:pt x="370" y="444"/>
                          <a:pt x="518" y="371"/>
                          <a:pt x="703" y="371"/>
                        </a:cubicBezTo>
                        <a:close/>
                        <a:moveTo>
                          <a:pt x="2681" y="19"/>
                        </a:moveTo>
                        <a:cubicBezTo>
                          <a:pt x="2653" y="19"/>
                          <a:pt x="2625" y="38"/>
                          <a:pt x="2625" y="75"/>
                        </a:cubicBezTo>
                        <a:cubicBezTo>
                          <a:pt x="1849" y="149"/>
                          <a:pt x="888" y="1"/>
                          <a:pt x="148" y="334"/>
                        </a:cubicBezTo>
                        <a:lnTo>
                          <a:pt x="148" y="223"/>
                        </a:lnTo>
                        <a:cubicBezTo>
                          <a:pt x="148" y="204"/>
                          <a:pt x="139" y="195"/>
                          <a:pt x="130" y="195"/>
                        </a:cubicBezTo>
                        <a:cubicBezTo>
                          <a:pt x="121" y="195"/>
                          <a:pt x="111" y="204"/>
                          <a:pt x="111" y="223"/>
                        </a:cubicBezTo>
                        <a:cubicBezTo>
                          <a:pt x="111" y="297"/>
                          <a:pt x="111" y="334"/>
                          <a:pt x="37" y="371"/>
                        </a:cubicBezTo>
                        <a:lnTo>
                          <a:pt x="37" y="407"/>
                        </a:lnTo>
                        <a:cubicBezTo>
                          <a:pt x="0" y="703"/>
                          <a:pt x="0" y="1036"/>
                          <a:pt x="148" y="1258"/>
                        </a:cubicBezTo>
                        <a:lnTo>
                          <a:pt x="148" y="1295"/>
                        </a:lnTo>
                        <a:cubicBezTo>
                          <a:pt x="381" y="1328"/>
                          <a:pt x="637" y="1345"/>
                          <a:pt x="904" y="1345"/>
                        </a:cubicBezTo>
                        <a:cubicBezTo>
                          <a:pt x="1526" y="1345"/>
                          <a:pt x="2204" y="1254"/>
                          <a:pt x="2773" y="1073"/>
                        </a:cubicBezTo>
                        <a:lnTo>
                          <a:pt x="2810" y="1073"/>
                        </a:lnTo>
                        <a:lnTo>
                          <a:pt x="3254" y="925"/>
                        </a:lnTo>
                        <a:cubicBezTo>
                          <a:pt x="3328" y="925"/>
                          <a:pt x="3328" y="814"/>
                          <a:pt x="3254" y="814"/>
                        </a:cubicBezTo>
                        <a:cubicBezTo>
                          <a:pt x="3143" y="814"/>
                          <a:pt x="2995" y="851"/>
                          <a:pt x="2921" y="851"/>
                        </a:cubicBezTo>
                        <a:cubicBezTo>
                          <a:pt x="2921" y="740"/>
                          <a:pt x="2921" y="666"/>
                          <a:pt x="2884" y="629"/>
                        </a:cubicBezTo>
                        <a:cubicBezTo>
                          <a:pt x="2884" y="481"/>
                          <a:pt x="2810" y="297"/>
                          <a:pt x="2773" y="149"/>
                        </a:cubicBezTo>
                        <a:cubicBezTo>
                          <a:pt x="2773" y="112"/>
                          <a:pt x="2773" y="112"/>
                          <a:pt x="2736" y="75"/>
                        </a:cubicBezTo>
                        <a:cubicBezTo>
                          <a:pt x="2736" y="38"/>
                          <a:pt x="2709" y="19"/>
                          <a:pt x="2681" y="1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112"/>
                  <p:cNvSpPr/>
                  <p:nvPr/>
                </p:nvSpPr>
                <p:spPr>
                  <a:xfrm>
                    <a:off x="2540050" y="1563350"/>
                    <a:ext cx="50700" cy="45775"/>
                  </a:xfrm>
                  <a:custGeom>
                    <a:avLst/>
                    <a:gdLst/>
                    <a:ahLst/>
                    <a:cxnLst/>
                    <a:rect l="l" t="t" r="r" b="b"/>
                    <a:pathLst>
                      <a:path w="2028" h="1831" extrusionOk="0">
                        <a:moveTo>
                          <a:pt x="758" y="164"/>
                        </a:moveTo>
                        <a:cubicBezTo>
                          <a:pt x="795" y="164"/>
                          <a:pt x="832" y="173"/>
                          <a:pt x="888" y="192"/>
                        </a:cubicBezTo>
                        <a:lnTo>
                          <a:pt x="925" y="192"/>
                        </a:lnTo>
                        <a:cubicBezTo>
                          <a:pt x="961" y="192"/>
                          <a:pt x="998" y="229"/>
                          <a:pt x="1072" y="229"/>
                        </a:cubicBezTo>
                        <a:lnTo>
                          <a:pt x="1146" y="229"/>
                        </a:lnTo>
                        <a:cubicBezTo>
                          <a:pt x="1331" y="266"/>
                          <a:pt x="1479" y="340"/>
                          <a:pt x="1627" y="488"/>
                        </a:cubicBezTo>
                        <a:cubicBezTo>
                          <a:pt x="1775" y="783"/>
                          <a:pt x="1701" y="1079"/>
                          <a:pt x="1516" y="1301"/>
                        </a:cubicBezTo>
                        <a:cubicBezTo>
                          <a:pt x="1385" y="1453"/>
                          <a:pt x="1101" y="1567"/>
                          <a:pt x="844" y="1567"/>
                        </a:cubicBezTo>
                        <a:cubicBezTo>
                          <a:pt x="664" y="1567"/>
                          <a:pt x="498" y="1512"/>
                          <a:pt x="407" y="1375"/>
                        </a:cubicBezTo>
                        <a:cubicBezTo>
                          <a:pt x="222" y="1153"/>
                          <a:pt x="222" y="783"/>
                          <a:pt x="370" y="525"/>
                        </a:cubicBezTo>
                        <a:cubicBezTo>
                          <a:pt x="407" y="377"/>
                          <a:pt x="518" y="266"/>
                          <a:pt x="629" y="192"/>
                        </a:cubicBezTo>
                        <a:cubicBezTo>
                          <a:pt x="684" y="173"/>
                          <a:pt x="721" y="164"/>
                          <a:pt x="758" y="164"/>
                        </a:cubicBezTo>
                        <a:close/>
                        <a:moveTo>
                          <a:pt x="845" y="1"/>
                        </a:moveTo>
                        <a:cubicBezTo>
                          <a:pt x="586" y="1"/>
                          <a:pt x="303" y="207"/>
                          <a:pt x="185" y="414"/>
                        </a:cubicBezTo>
                        <a:cubicBezTo>
                          <a:pt x="0" y="783"/>
                          <a:pt x="37" y="1338"/>
                          <a:pt x="370" y="1671"/>
                        </a:cubicBezTo>
                        <a:cubicBezTo>
                          <a:pt x="494" y="1783"/>
                          <a:pt x="649" y="1831"/>
                          <a:pt x="811" y="1831"/>
                        </a:cubicBezTo>
                        <a:cubicBezTo>
                          <a:pt x="1183" y="1831"/>
                          <a:pt x="1595" y="1584"/>
                          <a:pt x="1775" y="1301"/>
                        </a:cubicBezTo>
                        <a:cubicBezTo>
                          <a:pt x="2027" y="760"/>
                          <a:pt x="1611" y="43"/>
                          <a:pt x="1075" y="43"/>
                        </a:cubicBezTo>
                        <a:cubicBezTo>
                          <a:pt x="1062" y="43"/>
                          <a:pt x="1049" y="43"/>
                          <a:pt x="1035" y="44"/>
                        </a:cubicBezTo>
                        <a:cubicBezTo>
                          <a:pt x="976" y="14"/>
                          <a:pt x="911" y="1"/>
                          <a:pt x="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112"/>
                  <p:cNvSpPr/>
                  <p:nvPr/>
                </p:nvSpPr>
                <p:spPr>
                  <a:xfrm>
                    <a:off x="2557600" y="1577600"/>
                    <a:ext cx="11125" cy="12600"/>
                  </a:xfrm>
                  <a:custGeom>
                    <a:avLst/>
                    <a:gdLst/>
                    <a:ahLst/>
                    <a:cxnLst/>
                    <a:rect l="l" t="t" r="r" b="b"/>
                    <a:pathLst>
                      <a:path w="445" h="504" extrusionOk="0">
                        <a:moveTo>
                          <a:pt x="204" y="1"/>
                        </a:moveTo>
                        <a:cubicBezTo>
                          <a:pt x="186" y="1"/>
                          <a:pt x="167" y="10"/>
                          <a:pt x="149" y="29"/>
                        </a:cubicBezTo>
                        <a:lnTo>
                          <a:pt x="75" y="66"/>
                        </a:lnTo>
                        <a:cubicBezTo>
                          <a:pt x="38" y="66"/>
                          <a:pt x="1" y="102"/>
                          <a:pt x="1" y="213"/>
                        </a:cubicBezTo>
                        <a:lnTo>
                          <a:pt x="1" y="324"/>
                        </a:lnTo>
                        <a:cubicBezTo>
                          <a:pt x="1" y="361"/>
                          <a:pt x="1" y="398"/>
                          <a:pt x="38" y="435"/>
                        </a:cubicBezTo>
                        <a:cubicBezTo>
                          <a:pt x="63" y="461"/>
                          <a:pt x="106" y="504"/>
                          <a:pt x="155" y="504"/>
                        </a:cubicBezTo>
                        <a:cubicBezTo>
                          <a:pt x="177" y="504"/>
                          <a:pt x="200" y="495"/>
                          <a:pt x="223" y="472"/>
                        </a:cubicBezTo>
                        <a:cubicBezTo>
                          <a:pt x="233" y="494"/>
                          <a:pt x="251" y="503"/>
                          <a:pt x="270" y="503"/>
                        </a:cubicBezTo>
                        <a:cubicBezTo>
                          <a:pt x="318" y="503"/>
                          <a:pt x="381" y="451"/>
                          <a:pt x="407" y="398"/>
                        </a:cubicBezTo>
                        <a:cubicBezTo>
                          <a:pt x="444" y="361"/>
                          <a:pt x="444" y="250"/>
                          <a:pt x="444" y="176"/>
                        </a:cubicBezTo>
                        <a:cubicBezTo>
                          <a:pt x="407" y="66"/>
                          <a:pt x="370" y="29"/>
                          <a:pt x="259" y="29"/>
                        </a:cubicBezTo>
                        <a:cubicBezTo>
                          <a:pt x="241" y="10"/>
                          <a:pt x="223" y="1"/>
                          <a:pt x="2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112"/>
                  <p:cNvSpPr/>
                  <p:nvPr/>
                </p:nvSpPr>
                <p:spPr>
                  <a:xfrm>
                    <a:off x="2441150" y="2035825"/>
                    <a:ext cx="76725" cy="29525"/>
                  </a:xfrm>
                  <a:custGeom>
                    <a:avLst/>
                    <a:gdLst/>
                    <a:ahLst/>
                    <a:cxnLst/>
                    <a:rect l="l" t="t" r="r" b="b"/>
                    <a:pathLst>
                      <a:path w="3069" h="1181" extrusionOk="0">
                        <a:moveTo>
                          <a:pt x="2369" y="205"/>
                        </a:moveTo>
                        <a:cubicBezTo>
                          <a:pt x="2469" y="205"/>
                          <a:pt x="2564" y="210"/>
                          <a:pt x="2625" y="222"/>
                        </a:cubicBezTo>
                        <a:cubicBezTo>
                          <a:pt x="2588" y="259"/>
                          <a:pt x="2588" y="333"/>
                          <a:pt x="2625" y="407"/>
                        </a:cubicBezTo>
                        <a:cubicBezTo>
                          <a:pt x="2625" y="518"/>
                          <a:pt x="2662" y="555"/>
                          <a:pt x="2662" y="666"/>
                        </a:cubicBezTo>
                        <a:cubicBezTo>
                          <a:pt x="2548" y="643"/>
                          <a:pt x="2426" y="634"/>
                          <a:pt x="2301" y="634"/>
                        </a:cubicBezTo>
                        <a:cubicBezTo>
                          <a:pt x="2025" y="634"/>
                          <a:pt x="1734" y="677"/>
                          <a:pt x="1479" y="702"/>
                        </a:cubicBezTo>
                        <a:cubicBezTo>
                          <a:pt x="1036" y="739"/>
                          <a:pt x="629" y="739"/>
                          <a:pt x="222" y="850"/>
                        </a:cubicBezTo>
                        <a:cubicBezTo>
                          <a:pt x="259" y="776"/>
                          <a:pt x="222" y="702"/>
                          <a:pt x="222" y="592"/>
                        </a:cubicBezTo>
                        <a:cubicBezTo>
                          <a:pt x="222" y="518"/>
                          <a:pt x="222" y="370"/>
                          <a:pt x="185" y="296"/>
                        </a:cubicBezTo>
                        <a:lnTo>
                          <a:pt x="185" y="296"/>
                        </a:lnTo>
                        <a:cubicBezTo>
                          <a:pt x="270" y="301"/>
                          <a:pt x="354" y="303"/>
                          <a:pt x="439" y="303"/>
                        </a:cubicBezTo>
                        <a:cubicBezTo>
                          <a:pt x="945" y="303"/>
                          <a:pt x="1448" y="222"/>
                          <a:pt x="1923" y="222"/>
                        </a:cubicBezTo>
                        <a:cubicBezTo>
                          <a:pt x="1948" y="222"/>
                          <a:pt x="2169" y="205"/>
                          <a:pt x="2369" y="205"/>
                        </a:cubicBezTo>
                        <a:close/>
                        <a:moveTo>
                          <a:pt x="2810" y="0"/>
                        </a:moveTo>
                        <a:cubicBezTo>
                          <a:pt x="1960" y="37"/>
                          <a:pt x="1109" y="37"/>
                          <a:pt x="222" y="148"/>
                        </a:cubicBezTo>
                        <a:cubicBezTo>
                          <a:pt x="222" y="148"/>
                          <a:pt x="185" y="148"/>
                          <a:pt x="185" y="185"/>
                        </a:cubicBezTo>
                        <a:lnTo>
                          <a:pt x="185" y="518"/>
                        </a:lnTo>
                        <a:lnTo>
                          <a:pt x="185" y="776"/>
                        </a:lnTo>
                        <a:cubicBezTo>
                          <a:pt x="111" y="776"/>
                          <a:pt x="74" y="776"/>
                          <a:pt x="37" y="850"/>
                        </a:cubicBezTo>
                        <a:cubicBezTo>
                          <a:pt x="0" y="850"/>
                          <a:pt x="0" y="961"/>
                          <a:pt x="37" y="961"/>
                        </a:cubicBezTo>
                        <a:cubicBezTo>
                          <a:pt x="74" y="961"/>
                          <a:pt x="111" y="961"/>
                          <a:pt x="185" y="1035"/>
                        </a:cubicBezTo>
                        <a:cubicBezTo>
                          <a:pt x="464" y="1142"/>
                          <a:pt x="782" y="1181"/>
                          <a:pt x="1112" y="1181"/>
                        </a:cubicBezTo>
                        <a:cubicBezTo>
                          <a:pt x="1699" y="1181"/>
                          <a:pt x="2326" y="1056"/>
                          <a:pt x="2847" y="961"/>
                        </a:cubicBezTo>
                        <a:cubicBezTo>
                          <a:pt x="2958" y="961"/>
                          <a:pt x="2995" y="887"/>
                          <a:pt x="2995" y="850"/>
                        </a:cubicBezTo>
                        <a:lnTo>
                          <a:pt x="2995" y="776"/>
                        </a:lnTo>
                        <a:cubicBezTo>
                          <a:pt x="3069" y="702"/>
                          <a:pt x="3069" y="666"/>
                          <a:pt x="3069" y="592"/>
                        </a:cubicBezTo>
                        <a:cubicBezTo>
                          <a:pt x="2995" y="481"/>
                          <a:pt x="2884" y="222"/>
                          <a:pt x="2884" y="111"/>
                        </a:cubicBezTo>
                        <a:cubicBezTo>
                          <a:pt x="2884" y="37"/>
                          <a:pt x="2847"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35" name="Google Shape;3935;p112"/>
                <p:cNvSpPr/>
                <p:nvPr/>
              </p:nvSpPr>
              <p:spPr>
                <a:xfrm rot="5400000">
                  <a:off x="2829204" y="2613672"/>
                  <a:ext cx="1573418" cy="31823"/>
                </a:xfrm>
                <a:custGeom>
                  <a:avLst/>
                  <a:gdLst/>
                  <a:ahLst/>
                  <a:cxnLst/>
                  <a:rect l="l" t="t" r="r" b="b"/>
                  <a:pathLst>
                    <a:path w="142262" h="8883" extrusionOk="0">
                      <a:moveTo>
                        <a:pt x="30662" y="0"/>
                      </a:moveTo>
                      <a:cubicBezTo>
                        <a:pt x="30394" y="0"/>
                        <a:pt x="29837" y="294"/>
                        <a:pt x="29536" y="294"/>
                      </a:cubicBezTo>
                      <a:cubicBezTo>
                        <a:pt x="29490" y="294"/>
                        <a:pt x="29449" y="287"/>
                        <a:pt x="29417" y="271"/>
                      </a:cubicBezTo>
                      <a:cubicBezTo>
                        <a:pt x="24081" y="614"/>
                        <a:pt x="14295" y="671"/>
                        <a:pt x="9644" y="984"/>
                      </a:cubicBezTo>
                      <a:cubicBezTo>
                        <a:pt x="8035" y="1081"/>
                        <a:pt x="6795" y="1139"/>
                        <a:pt x="6040" y="1139"/>
                      </a:cubicBezTo>
                      <a:cubicBezTo>
                        <a:pt x="5684" y="1139"/>
                        <a:pt x="5435" y="1126"/>
                        <a:pt x="5307" y="1099"/>
                      </a:cubicBezTo>
                      <a:cubicBezTo>
                        <a:pt x="4822" y="1070"/>
                        <a:pt x="4508" y="1042"/>
                        <a:pt x="4223" y="1042"/>
                      </a:cubicBezTo>
                      <a:cubicBezTo>
                        <a:pt x="3966" y="1042"/>
                        <a:pt x="3738" y="1099"/>
                        <a:pt x="3567" y="1213"/>
                      </a:cubicBezTo>
                      <a:cubicBezTo>
                        <a:pt x="3082" y="1527"/>
                        <a:pt x="2169" y="2839"/>
                        <a:pt x="1398" y="4094"/>
                      </a:cubicBezTo>
                      <a:cubicBezTo>
                        <a:pt x="599" y="5350"/>
                        <a:pt x="0" y="6605"/>
                        <a:pt x="742" y="6891"/>
                      </a:cubicBezTo>
                      <a:cubicBezTo>
                        <a:pt x="1190" y="7049"/>
                        <a:pt x="2883" y="7353"/>
                        <a:pt x="5120" y="7353"/>
                      </a:cubicBezTo>
                      <a:cubicBezTo>
                        <a:pt x="5302" y="7353"/>
                        <a:pt x="5489" y="7351"/>
                        <a:pt x="5678" y="7347"/>
                      </a:cubicBezTo>
                      <a:cubicBezTo>
                        <a:pt x="6934" y="7319"/>
                        <a:pt x="8275" y="7204"/>
                        <a:pt x="9673" y="7090"/>
                      </a:cubicBezTo>
                      <a:cubicBezTo>
                        <a:pt x="11965" y="6905"/>
                        <a:pt x="17814" y="6697"/>
                        <a:pt x="22207" y="6697"/>
                      </a:cubicBezTo>
                      <a:cubicBezTo>
                        <a:pt x="24595" y="6697"/>
                        <a:pt x="26554" y="6758"/>
                        <a:pt x="27277" y="6919"/>
                      </a:cubicBezTo>
                      <a:cubicBezTo>
                        <a:pt x="29693" y="6817"/>
                        <a:pt x="32191" y="6482"/>
                        <a:pt x="34540" y="6482"/>
                      </a:cubicBezTo>
                      <a:cubicBezTo>
                        <a:pt x="36129" y="6482"/>
                        <a:pt x="37650" y="6635"/>
                        <a:pt x="39032" y="7119"/>
                      </a:cubicBezTo>
                      <a:cubicBezTo>
                        <a:pt x="43198" y="8564"/>
                        <a:pt x="45781" y="8882"/>
                        <a:pt x="47952" y="8882"/>
                      </a:cubicBezTo>
                      <a:cubicBezTo>
                        <a:pt x="49667" y="8882"/>
                        <a:pt x="51124" y="8684"/>
                        <a:pt x="52899" y="8684"/>
                      </a:cubicBezTo>
                      <a:cubicBezTo>
                        <a:pt x="53048" y="8684"/>
                        <a:pt x="53201" y="8685"/>
                        <a:pt x="53355" y="8688"/>
                      </a:cubicBezTo>
                      <a:cubicBezTo>
                        <a:pt x="55239" y="7975"/>
                        <a:pt x="65082" y="7376"/>
                        <a:pt x="67336" y="7262"/>
                      </a:cubicBezTo>
                      <a:cubicBezTo>
                        <a:pt x="73699" y="6976"/>
                        <a:pt x="79862" y="6948"/>
                        <a:pt x="80290" y="6834"/>
                      </a:cubicBezTo>
                      <a:cubicBezTo>
                        <a:pt x="80833" y="6709"/>
                        <a:pt x="82463" y="6636"/>
                        <a:pt x="83939" y="6636"/>
                      </a:cubicBezTo>
                      <a:cubicBezTo>
                        <a:pt x="85178" y="6636"/>
                        <a:pt x="86309" y="6688"/>
                        <a:pt x="86595" y="6805"/>
                      </a:cubicBezTo>
                      <a:cubicBezTo>
                        <a:pt x="87022" y="6960"/>
                        <a:pt x="87523" y="7012"/>
                        <a:pt x="88040" y="7012"/>
                      </a:cubicBezTo>
                      <a:cubicBezTo>
                        <a:pt x="89075" y="7012"/>
                        <a:pt x="90173" y="6804"/>
                        <a:pt x="90869" y="6804"/>
                      </a:cubicBezTo>
                      <a:cubicBezTo>
                        <a:pt x="91103" y="6804"/>
                        <a:pt x="91292" y="6828"/>
                        <a:pt x="91417" y="6891"/>
                      </a:cubicBezTo>
                      <a:cubicBezTo>
                        <a:pt x="95783" y="6604"/>
                        <a:pt x="96086" y="6517"/>
                        <a:pt x="98992" y="6517"/>
                      </a:cubicBezTo>
                      <a:cubicBezTo>
                        <a:pt x="101004" y="6517"/>
                        <a:pt x="104265" y="6559"/>
                        <a:pt x="110990" y="6605"/>
                      </a:cubicBezTo>
                      <a:cubicBezTo>
                        <a:pt x="116297" y="6634"/>
                        <a:pt x="124657" y="6776"/>
                        <a:pt x="124657" y="6776"/>
                      </a:cubicBezTo>
                      <a:cubicBezTo>
                        <a:pt x="125447" y="6719"/>
                        <a:pt x="126261" y="6696"/>
                        <a:pt x="127083" y="6696"/>
                      </a:cubicBezTo>
                      <a:cubicBezTo>
                        <a:pt x="130791" y="6696"/>
                        <a:pt x="134653" y="7174"/>
                        <a:pt x="137053" y="7174"/>
                      </a:cubicBezTo>
                      <a:cubicBezTo>
                        <a:pt x="138084" y="7174"/>
                        <a:pt x="138845" y="7086"/>
                        <a:pt x="139209" y="6834"/>
                      </a:cubicBezTo>
                      <a:cubicBezTo>
                        <a:pt x="140550" y="5921"/>
                        <a:pt x="142262" y="2069"/>
                        <a:pt x="141777" y="1099"/>
                      </a:cubicBezTo>
                      <a:cubicBezTo>
                        <a:pt x="141653" y="873"/>
                        <a:pt x="135793" y="765"/>
                        <a:pt x="132307" y="765"/>
                      </a:cubicBezTo>
                      <a:cubicBezTo>
                        <a:pt x="130950" y="765"/>
                        <a:pt x="129953" y="781"/>
                        <a:pt x="129793" y="813"/>
                      </a:cubicBezTo>
                      <a:cubicBezTo>
                        <a:pt x="129704" y="838"/>
                        <a:pt x="129613" y="848"/>
                        <a:pt x="129527" y="848"/>
                      </a:cubicBezTo>
                      <a:cubicBezTo>
                        <a:pt x="129308" y="848"/>
                        <a:pt x="129121" y="781"/>
                        <a:pt x="129080" y="699"/>
                      </a:cubicBezTo>
                      <a:cubicBezTo>
                        <a:pt x="128994" y="614"/>
                        <a:pt x="118552" y="243"/>
                        <a:pt x="118409" y="243"/>
                      </a:cubicBezTo>
                      <a:cubicBezTo>
                        <a:pt x="118409" y="174"/>
                        <a:pt x="118294" y="136"/>
                        <a:pt x="118108" y="136"/>
                      </a:cubicBezTo>
                      <a:cubicBezTo>
                        <a:pt x="117987" y="136"/>
                        <a:pt x="117836" y="152"/>
                        <a:pt x="117667" y="186"/>
                      </a:cubicBezTo>
                      <a:cubicBezTo>
                        <a:pt x="116487" y="418"/>
                        <a:pt x="110199" y="527"/>
                        <a:pt x="104993" y="527"/>
                      </a:cubicBezTo>
                      <a:cubicBezTo>
                        <a:pt x="101891" y="527"/>
                        <a:pt x="99174" y="488"/>
                        <a:pt x="98151" y="414"/>
                      </a:cubicBezTo>
                      <a:cubicBezTo>
                        <a:pt x="96867" y="334"/>
                        <a:pt x="96043" y="292"/>
                        <a:pt x="95241" y="292"/>
                      </a:cubicBezTo>
                      <a:cubicBezTo>
                        <a:pt x="94315" y="292"/>
                        <a:pt x="93418" y="349"/>
                        <a:pt x="91874" y="471"/>
                      </a:cubicBezTo>
                      <a:cubicBezTo>
                        <a:pt x="88564" y="699"/>
                        <a:pt x="78778" y="499"/>
                        <a:pt x="73157" y="984"/>
                      </a:cubicBezTo>
                      <a:cubicBezTo>
                        <a:pt x="72662" y="1028"/>
                        <a:pt x="72348" y="1045"/>
                        <a:pt x="72141" y="1045"/>
                      </a:cubicBezTo>
                      <a:cubicBezTo>
                        <a:pt x="71533" y="1045"/>
                        <a:pt x="71826" y="905"/>
                        <a:pt x="71120" y="905"/>
                      </a:cubicBezTo>
                      <a:cubicBezTo>
                        <a:pt x="70967" y="905"/>
                        <a:pt x="70768" y="912"/>
                        <a:pt x="70503" y="927"/>
                      </a:cubicBezTo>
                      <a:cubicBezTo>
                        <a:pt x="57221" y="1551"/>
                        <a:pt x="51445" y="2791"/>
                        <a:pt x="47481" y="2791"/>
                      </a:cubicBezTo>
                      <a:cubicBezTo>
                        <a:pt x="47093" y="2791"/>
                        <a:pt x="46723" y="2779"/>
                        <a:pt x="46365" y="2753"/>
                      </a:cubicBezTo>
                      <a:cubicBezTo>
                        <a:pt x="41286" y="2354"/>
                        <a:pt x="41885" y="186"/>
                        <a:pt x="32613" y="100"/>
                      </a:cubicBezTo>
                      <a:cubicBezTo>
                        <a:pt x="31500" y="100"/>
                        <a:pt x="30844" y="100"/>
                        <a:pt x="30786" y="43"/>
                      </a:cubicBezTo>
                      <a:cubicBezTo>
                        <a:pt x="30760" y="13"/>
                        <a:pt x="30717" y="0"/>
                        <a:pt x="306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3936" name="Google Shape;3936;p112"/>
          <p:cNvGrpSpPr/>
          <p:nvPr/>
        </p:nvGrpSpPr>
        <p:grpSpPr>
          <a:xfrm>
            <a:off x="7510718" y="634235"/>
            <a:ext cx="881032" cy="601540"/>
            <a:chOff x="7510718" y="634235"/>
            <a:chExt cx="881032" cy="601540"/>
          </a:xfrm>
        </p:grpSpPr>
        <p:grpSp>
          <p:nvGrpSpPr>
            <p:cNvPr id="3937" name="Google Shape;3937;p112"/>
            <p:cNvGrpSpPr/>
            <p:nvPr/>
          </p:nvGrpSpPr>
          <p:grpSpPr>
            <a:xfrm>
              <a:off x="7510718" y="634235"/>
              <a:ext cx="563274" cy="563316"/>
              <a:chOff x="3294200" y="4246825"/>
              <a:chExt cx="677175" cy="677225"/>
            </a:xfrm>
          </p:grpSpPr>
          <p:sp>
            <p:nvSpPr>
              <p:cNvPr id="3938" name="Google Shape;3938;p112"/>
              <p:cNvSpPr/>
              <p:nvPr/>
            </p:nvSpPr>
            <p:spPr>
              <a:xfrm>
                <a:off x="3294200" y="4476525"/>
                <a:ext cx="458675" cy="447525"/>
              </a:xfrm>
              <a:custGeom>
                <a:avLst/>
                <a:gdLst/>
                <a:ahLst/>
                <a:cxnLst/>
                <a:rect l="l" t="t" r="r" b="b"/>
                <a:pathLst>
                  <a:path w="18347" h="17901" extrusionOk="0">
                    <a:moveTo>
                      <a:pt x="10325" y="1355"/>
                    </a:moveTo>
                    <a:cubicBezTo>
                      <a:pt x="10912" y="1355"/>
                      <a:pt x="11491" y="1461"/>
                      <a:pt x="12042" y="1720"/>
                    </a:cubicBezTo>
                    <a:cubicBezTo>
                      <a:pt x="13443" y="2387"/>
                      <a:pt x="14444" y="3721"/>
                      <a:pt x="15244" y="5022"/>
                    </a:cubicBezTo>
                    <a:cubicBezTo>
                      <a:pt x="16245" y="6623"/>
                      <a:pt x="16879" y="8258"/>
                      <a:pt x="16445" y="10193"/>
                    </a:cubicBezTo>
                    <a:cubicBezTo>
                      <a:pt x="16045" y="11927"/>
                      <a:pt x="15211" y="13695"/>
                      <a:pt x="13777" y="14863"/>
                    </a:cubicBezTo>
                    <a:cubicBezTo>
                      <a:pt x="12609" y="15797"/>
                      <a:pt x="11175" y="16364"/>
                      <a:pt x="9674" y="16564"/>
                    </a:cubicBezTo>
                    <a:cubicBezTo>
                      <a:pt x="9239" y="16619"/>
                      <a:pt x="8792" y="16649"/>
                      <a:pt x="8342" y="16649"/>
                    </a:cubicBezTo>
                    <a:cubicBezTo>
                      <a:pt x="7165" y="16649"/>
                      <a:pt x="5965" y="16446"/>
                      <a:pt x="4904" y="15963"/>
                    </a:cubicBezTo>
                    <a:cubicBezTo>
                      <a:pt x="3336" y="15263"/>
                      <a:pt x="2268" y="13595"/>
                      <a:pt x="1701" y="12027"/>
                    </a:cubicBezTo>
                    <a:cubicBezTo>
                      <a:pt x="200" y="7724"/>
                      <a:pt x="3169" y="3855"/>
                      <a:pt x="7239" y="2687"/>
                    </a:cubicBezTo>
                    <a:cubicBezTo>
                      <a:pt x="7427" y="2624"/>
                      <a:pt x="7379" y="2384"/>
                      <a:pt x="7206" y="2384"/>
                    </a:cubicBezTo>
                    <a:cubicBezTo>
                      <a:pt x="7195" y="2384"/>
                      <a:pt x="7184" y="2385"/>
                      <a:pt x="7172" y="2387"/>
                    </a:cubicBezTo>
                    <a:cubicBezTo>
                      <a:pt x="6772" y="2454"/>
                      <a:pt x="6371" y="2587"/>
                      <a:pt x="6004" y="2687"/>
                    </a:cubicBezTo>
                    <a:lnTo>
                      <a:pt x="6738" y="2287"/>
                    </a:lnTo>
                    <a:cubicBezTo>
                      <a:pt x="7843" y="1813"/>
                      <a:pt x="9100" y="1355"/>
                      <a:pt x="10325" y="1355"/>
                    </a:cubicBezTo>
                    <a:close/>
                    <a:moveTo>
                      <a:pt x="10299" y="1"/>
                    </a:moveTo>
                    <a:cubicBezTo>
                      <a:pt x="9381" y="1"/>
                      <a:pt x="8440" y="189"/>
                      <a:pt x="7505" y="519"/>
                    </a:cubicBezTo>
                    <a:cubicBezTo>
                      <a:pt x="5204" y="1353"/>
                      <a:pt x="2936" y="2687"/>
                      <a:pt x="1168" y="4389"/>
                    </a:cubicBezTo>
                    <a:cubicBezTo>
                      <a:pt x="827" y="4700"/>
                      <a:pt x="1114" y="5133"/>
                      <a:pt x="1494" y="5133"/>
                    </a:cubicBezTo>
                    <a:cubicBezTo>
                      <a:pt x="1561" y="5133"/>
                      <a:pt x="1631" y="5119"/>
                      <a:pt x="1701" y="5089"/>
                    </a:cubicBezTo>
                    <a:cubicBezTo>
                      <a:pt x="1935" y="4956"/>
                      <a:pt x="2202" y="4856"/>
                      <a:pt x="2435" y="4689"/>
                    </a:cubicBezTo>
                    <a:lnTo>
                      <a:pt x="2435" y="4689"/>
                    </a:lnTo>
                    <a:cubicBezTo>
                      <a:pt x="2268" y="4856"/>
                      <a:pt x="2102" y="4956"/>
                      <a:pt x="2002" y="5122"/>
                    </a:cubicBezTo>
                    <a:cubicBezTo>
                      <a:pt x="701" y="6590"/>
                      <a:pt x="0" y="8525"/>
                      <a:pt x="200" y="10460"/>
                    </a:cubicBezTo>
                    <a:cubicBezTo>
                      <a:pt x="400" y="12461"/>
                      <a:pt x="1268" y="14596"/>
                      <a:pt x="2702" y="15963"/>
                    </a:cubicBezTo>
                    <a:cubicBezTo>
                      <a:pt x="4103" y="17364"/>
                      <a:pt x="6205" y="17865"/>
                      <a:pt x="8106" y="17898"/>
                    </a:cubicBezTo>
                    <a:cubicBezTo>
                      <a:pt x="8181" y="17900"/>
                      <a:pt x="8255" y="17900"/>
                      <a:pt x="8330" y="17900"/>
                    </a:cubicBezTo>
                    <a:cubicBezTo>
                      <a:pt x="10062" y="17900"/>
                      <a:pt x="11842" y="17529"/>
                      <a:pt x="13376" y="16697"/>
                    </a:cubicBezTo>
                    <a:cubicBezTo>
                      <a:pt x="15178" y="15730"/>
                      <a:pt x="16412" y="14129"/>
                      <a:pt x="17179" y="12294"/>
                    </a:cubicBezTo>
                    <a:cubicBezTo>
                      <a:pt x="18046" y="10293"/>
                      <a:pt x="18347" y="8125"/>
                      <a:pt x="17413" y="6023"/>
                    </a:cubicBezTo>
                    <a:cubicBezTo>
                      <a:pt x="16679" y="4255"/>
                      <a:pt x="15511" y="2521"/>
                      <a:pt x="14010" y="1286"/>
                    </a:cubicBezTo>
                    <a:cubicBezTo>
                      <a:pt x="12873" y="384"/>
                      <a:pt x="11608" y="1"/>
                      <a:pt x="10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112"/>
              <p:cNvSpPr/>
              <p:nvPr/>
            </p:nvSpPr>
            <p:spPr>
              <a:xfrm>
                <a:off x="3691975" y="4246825"/>
                <a:ext cx="279400" cy="242550"/>
              </a:xfrm>
              <a:custGeom>
                <a:avLst/>
                <a:gdLst/>
                <a:ahLst/>
                <a:cxnLst/>
                <a:rect l="l" t="t" r="r" b="b"/>
                <a:pathLst>
                  <a:path w="11176" h="9702" extrusionOk="0">
                    <a:moveTo>
                      <a:pt x="8707" y="0"/>
                    </a:moveTo>
                    <a:cubicBezTo>
                      <a:pt x="6372" y="0"/>
                      <a:pt x="4037" y="267"/>
                      <a:pt x="1802" y="801"/>
                    </a:cubicBezTo>
                    <a:cubicBezTo>
                      <a:pt x="1468" y="901"/>
                      <a:pt x="1168" y="967"/>
                      <a:pt x="868" y="1068"/>
                    </a:cubicBezTo>
                    <a:cubicBezTo>
                      <a:pt x="701" y="1101"/>
                      <a:pt x="501" y="1134"/>
                      <a:pt x="334" y="1268"/>
                    </a:cubicBezTo>
                    <a:cubicBezTo>
                      <a:pt x="0" y="1501"/>
                      <a:pt x="134" y="2102"/>
                      <a:pt x="134" y="2469"/>
                    </a:cubicBezTo>
                    <a:cubicBezTo>
                      <a:pt x="167" y="3636"/>
                      <a:pt x="301" y="4804"/>
                      <a:pt x="434" y="5971"/>
                    </a:cubicBezTo>
                    <a:cubicBezTo>
                      <a:pt x="501" y="6571"/>
                      <a:pt x="601" y="7139"/>
                      <a:pt x="701" y="7739"/>
                    </a:cubicBezTo>
                    <a:cubicBezTo>
                      <a:pt x="801" y="8173"/>
                      <a:pt x="868" y="8740"/>
                      <a:pt x="1135" y="9140"/>
                    </a:cubicBezTo>
                    <a:cubicBezTo>
                      <a:pt x="1368" y="9574"/>
                      <a:pt x="1802" y="9674"/>
                      <a:pt x="2269" y="9674"/>
                    </a:cubicBezTo>
                    <a:cubicBezTo>
                      <a:pt x="2445" y="9693"/>
                      <a:pt x="2620" y="9701"/>
                      <a:pt x="2797" y="9701"/>
                    </a:cubicBezTo>
                    <a:cubicBezTo>
                      <a:pt x="3224" y="9701"/>
                      <a:pt x="3655" y="9654"/>
                      <a:pt x="4103" y="9607"/>
                    </a:cubicBezTo>
                    <a:cubicBezTo>
                      <a:pt x="5304" y="9474"/>
                      <a:pt x="6505" y="9307"/>
                      <a:pt x="7706" y="9140"/>
                    </a:cubicBezTo>
                    <a:cubicBezTo>
                      <a:pt x="8306" y="9073"/>
                      <a:pt x="8940" y="8973"/>
                      <a:pt x="9507" y="8906"/>
                    </a:cubicBezTo>
                    <a:cubicBezTo>
                      <a:pt x="9974" y="8840"/>
                      <a:pt x="10441" y="8773"/>
                      <a:pt x="10708" y="8406"/>
                    </a:cubicBezTo>
                    <a:cubicBezTo>
                      <a:pt x="11175" y="7906"/>
                      <a:pt x="10975" y="7072"/>
                      <a:pt x="10875" y="6538"/>
                    </a:cubicBezTo>
                    <a:cubicBezTo>
                      <a:pt x="10842" y="5904"/>
                      <a:pt x="10775" y="5237"/>
                      <a:pt x="10675" y="4603"/>
                    </a:cubicBezTo>
                    <a:cubicBezTo>
                      <a:pt x="10475" y="3269"/>
                      <a:pt x="10208" y="1935"/>
                      <a:pt x="9874" y="601"/>
                    </a:cubicBezTo>
                    <a:cubicBezTo>
                      <a:pt x="9808" y="376"/>
                      <a:pt x="9626" y="277"/>
                      <a:pt x="9442" y="277"/>
                    </a:cubicBezTo>
                    <a:cubicBezTo>
                      <a:pt x="9161" y="277"/>
                      <a:pt x="8873" y="505"/>
                      <a:pt x="8974" y="867"/>
                    </a:cubicBezTo>
                    <a:cubicBezTo>
                      <a:pt x="9441" y="2802"/>
                      <a:pt x="9774" y="4804"/>
                      <a:pt x="9941" y="6838"/>
                    </a:cubicBezTo>
                    <a:cubicBezTo>
                      <a:pt x="9941" y="7105"/>
                      <a:pt x="10008" y="7439"/>
                      <a:pt x="9974" y="7672"/>
                    </a:cubicBezTo>
                    <a:cubicBezTo>
                      <a:pt x="9941" y="7906"/>
                      <a:pt x="9974" y="7839"/>
                      <a:pt x="9774" y="7906"/>
                    </a:cubicBezTo>
                    <a:cubicBezTo>
                      <a:pt x="9207" y="7972"/>
                      <a:pt x="8673" y="8006"/>
                      <a:pt x="8140" y="8106"/>
                    </a:cubicBezTo>
                    <a:cubicBezTo>
                      <a:pt x="7139" y="8239"/>
                      <a:pt x="6172" y="8373"/>
                      <a:pt x="5171" y="8473"/>
                    </a:cubicBezTo>
                    <a:cubicBezTo>
                      <a:pt x="4670" y="8506"/>
                      <a:pt x="4170" y="8606"/>
                      <a:pt x="3670" y="8640"/>
                    </a:cubicBezTo>
                    <a:cubicBezTo>
                      <a:pt x="3436" y="8640"/>
                      <a:pt x="3169" y="8673"/>
                      <a:pt x="2936" y="8673"/>
                    </a:cubicBezTo>
                    <a:cubicBezTo>
                      <a:pt x="2825" y="8673"/>
                      <a:pt x="2580" y="8717"/>
                      <a:pt x="2380" y="8717"/>
                    </a:cubicBezTo>
                    <a:cubicBezTo>
                      <a:pt x="2280" y="8717"/>
                      <a:pt x="2191" y="8706"/>
                      <a:pt x="2135" y="8673"/>
                    </a:cubicBezTo>
                    <a:cubicBezTo>
                      <a:pt x="1868" y="8573"/>
                      <a:pt x="1835" y="7939"/>
                      <a:pt x="1802" y="7672"/>
                    </a:cubicBezTo>
                    <a:cubicBezTo>
                      <a:pt x="1668" y="7172"/>
                      <a:pt x="1602" y="6705"/>
                      <a:pt x="1468" y="6171"/>
                    </a:cubicBezTo>
                    <a:cubicBezTo>
                      <a:pt x="1301" y="5170"/>
                      <a:pt x="1168" y="4236"/>
                      <a:pt x="1001" y="3236"/>
                    </a:cubicBezTo>
                    <a:cubicBezTo>
                      <a:pt x="968" y="2969"/>
                      <a:pt x="934" y="2769"/>
                      <a:pt x="868" y="2502"/>
                    </a:cubicBezTo>
                    <a:cubicBezTo>
                      <a:pt x="834" y="2302"/>
                      <a:pt x="701" y="1968"/>
                      <a:pt x="768" y="1801"/>
                    </a:cubicBezTo>
                    <a:cubicBezTo>
                      <a:pt x="801" y="1668"/>
                      <a:pt x="634" y="1768"/>
                      <a:pt x="868" y="1668"/>
                    </a:cubicBezTo>
                    <a:cubicBezTo>
                      <a:pt x="968" y="1635"/>
                      <a:pt x="1101" y="1601"/>
                      <a:pt x="1168" y="1601"/>
                    </a:cubicBezTo>
                    <a:cubicBezTo>
                      <a:pt x="1435" y="1501"/>
                      <a:pt x="1668" y="1434"/>
                      <a:pt x="1969" y="1401"/>
                    </a:cubicBezTo>
                    <a:cubicBezTo>
                      <a:pt x="4170" y="767"/>
                      <a:pt x="6438" y="400"/>
                      <a:pt x="8707" y="267"/>
                    </a:cubicBezTo>
                    <a:cubicBezTo>
                      <a:pt x="8873" y="267"/>
                      <a:pt x="8873" y="0"/>
                      <a:pt x="87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40" name="Google Shape;3940;p112"/>
            <p:cNvGrpSpPr/>
            <p:nvPr/>
          </p:nvGrpSpPr>
          <p:grpSpPr>
            <a:xfrm>
              <a:off x="8074000" y="967100"/>
              <a:ext cx="317750" cy="268675"/>
              <a:chOff x="3298350" y="3982425"/>
              <a:chExt cx="317750" cy="268675"/>
            </a:xfrm>
          </p:grpSpPr>
          <p:sp>
            <p:nvSpPr>
              <p:cNvPr id="3941" name="Google Shape;3941;p112"/>
              <p:cNvSpPr/>
              <p:nvPr/>
            </p:nvSpPr>
            <p:spPr>
              <a:xfrm>
                <a:off x="3298350" y="4101075"/>
                <a:ext cx="90100" cy="109300"/>
              </a:xfrm>
              <a:custGeom>
                <a:avLst/>
                <a:gdLst/>
                <a:ahLst/>
                <a:cxnLst/>
                <a:rect l="l" t="t" r="r" b="b"/>
                <a:pathLst>
                  <a:path w="3604" h="4372" extrusionOk="0">
                    <a:moveTo>
                      <a:pt x="2436" y="1861"/>
                    </a:moveTo>
                    <a:lnTo>
                      <a:pt x="2436" y="1894"/>
                    </a:lnTo>
                    <a:cubicBezTo>
                      <a:pt x="2423" y="1890"/>
                      <a:pt x="2412" y="1886"/>
                      <a:pt x="2402" y="1884"/>
                    </a:cubicBezTo>
                    <a:lnTo>
                      <a:pt x="2402" y="1884"/>
                    </a:lnTo>
                    <a:cubicBezTo>
                      <a:pt x="2414" y="1878"/>
                      <a:pt x="2426" y="1871"/>
                      <a:pt x="2436" y="1861"/>
                    </a:cubicBezTo>
                    <a:close/>
                    <a:moveTo>
                      <a:pt x="2014" y="1920"/>
                    </a:moveTo>
                    <a:cubicBezTo>
                      <a:pt x="2020" y="1922"/>
                      <a:pt x="2027" y="1924"/>
                      <a:pt x="2036" y="1927"/>
                    </a:cubicBezTo>
                    <a:cubicBezTo>
                      <a:pt x="2036" y="1927"/>
                      <a:pt x="2024" y="1927"/>
                      <a:pt x="2014" y="1920"/>
                    </a:cubicBezTo>
                    <a:close/>
                    <a:moveTo>
                      <a:pt x="2036" y="1727"/>
                    </a:moveTo>
                    <a:cubicBezTo>
                      <a:pt x="2069" y="1761"/>
                      <a:pt x="2169" y="1794"/>
                      <a:pt x="2202" y="1794"/>
                    </a:cubicBezTo>
                    <a:cubicBezTo>
                      <a:pt x="2222" y="1854"/>
                      <a:pt x="2278" y="1890"/>
                      <a:pt x="2334" y="1895"/>
                    </a:cubicBezTo>
                    <a:lnTo>
                      <a:pt x="2334" y="1895"/>
                    </a:lnTo>
                    <a:lnTo>
                      <a:pt x="2269" y="1927"/>
                    </a:lnTo>
                    <a:lnTo>
                      <a:pt x="2069" y="1927"/>
                    </a:lnTo>
                    <a:cubicBezTo>
                      <a:pt x="2055" y="1927"/>
                      <a:pt x="2028" y="1921"/>
                      <a:pt x="2010" y="1917"/>
                    </a:cubicBezTo>
                    <a:lnTo>
                      <a:pt x="2010" y="1917"/>
                    </a:lnTo>
                    <a:cubicBezTo>
                      <a:pt x="2006" y="1912"/>
                      <a:pt x="2002" y="1905"/>
                      <a:pt x="2002" y="1894"/>
                    </a:cubicBezTo>
                    <a:cubicBezTo>
                      <a:pt x="2002" y="1861"/>
                      <a:pt x="1936" y="1861"/>
                      <a:pt x="2002" y="1861"/>
                    </a:cubicBezTo>
                    <a:lnTo>
                      <a:pt x="2002" y="1794"/>
                    </a:lnTo>
                    <a:cubicBezTo>
                      <a:pt x="2002" y="1761"/>
                      <a:pt x="2002" y="1727"/>
                      <a:pt x="2036" y="1727"/>
                    </a:cubicBezTo>
                    <a:close/>
                    <a:moveTo>
                      <a:pt x="2603" y="2761"/>
                    </a:moveTo>
                    <a:lnTo>
                      <a:pt x="2603" y="2761"/>
                    </a:lnTo>
                    <a:cubicBezTo>
                      <a:pt x="2569" y="2861"/>
                      <a:pt x="2536" y="2928"/>
                      <a:pt x="2436" y="2961"/>
                    </a:cubicBezTo>
                    <a:cubicBezTo>
                      <a:pt x="2369" y="3061"/>
                      <a:pt x="2202" y="3128"/>
                      <a:pt x="2102" y="3195"/>
                    </a:cubicBezTo>
                    <a:lnTo>
                      <a:pt x="1769" y="3195"/>
                    </a:lnTo>
                    <a:cubicBezTo>
                      <a:pt x="2069" y="3128"/>
                      <a:pt x="2369" y="3028"/>
                      <a:pt x="2603" y="2761"/>
                    </a:cubicBezTo>
                    <a:close/>
                    <a:moveTo>
                      <a:pt x="1973" y="1"/>
                    </a:moveTo>
                    <a:cubicBezTo>
                      <a:pt x="1883" y="1"/>
                      <a:pt x="1792" y="9"/>
                      <a:pt x="1702" y="26"/>
                    </a:cubicBezTo>
                    <a:cubicBezTo>
                      <a:pt x="1102" y="93"/>
                      <a:pt x="568" y="426"/>
                      <a:pt x="268" y="1027"/>
                    </a:cubicBezTo>
                    <a:cubicBezTo>
                      <a:pt x="101" y="1294"/>
                      <a:pt x="34" y="1627"/>
                      <a:pt x="1" y="2027"/>
                    </a:cubicBezTo>
                    <a:lnTo>
                      <a:pt x="1" y="2094"/>
                    </a:lnTo>
                    <a:lnTo>
                      <a:pt x="1" y="2161"/>
                    </a:lnTo>
                    <a:lnTo>
                      <a:pt x="1" y="2294"/>
                    </a:lnTo>
                    <a:lnTo>
                      <a:pt x="1" y="2361"/>
                    </a:lnTo>
                    <a:cubicBezTo>
                      <a:pt x="34" y="3228"/>
                      <a:pt x="435" y="4029"/>
                      <a:pt x="1268" y="4296"/>
                    </a:cubicBezTo>
                    <a:cubicBezTo>
                      <a:pt x="1449" y="4346"/>
                      <a:pt x="1633" y="4372"/>
                      <a:pt x="1814" y="4372"/>
                    </a:cubicBezTo>
                    <a:cubicBezTo>
                      <a:pt x="2232" y="4372"/>
                      <a:pt x="2633" y="4232"/>
                      <a:pt x="2936" y="3929"/>
                    </a:cubicBezTo>
                    <a:cubicBezTo>
                      <a:pt x="3337" y="3462"/>
                      <a:pt x="3537" y="2895"/>
                      <a:pt x="3537" y="2361"/>
                    </a:cubicBezTo>
                    <a:cubicBezTo>
                      <a:pt x="3603" y="1727"/>
                      <a:pt x="3537" y="1093"/>
                      <a:pt x="3170" y="593"/>
                    </a:cubicBezTo>
                    <a:cubicBezTo>
                      <a:pt x="2865" y="205"/>
                      <a:pt x="2421"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112"/>
              <p:cNvSpPr/>
              <p:nvPr/>
            </p:nvSpPr>
            <p:spPr>
              <a:xfrm>
                <a:off x="3368275" y="3982425"/>
                <a:ext cx="74375" cy="204025"/>
              </a:xfrm>
              <a:custGeom>
                <a:avLst/>
                <a:gdLst/>
                <a:ahLst/>
                <a:cxnLst/>
                <a:rect l="l" t="t" r="r" b="b"/>
                <a:pathLst>
                  <a:path w="2975" h="8161" extrusionOk="0">
                    <a:moveTo>
                      <a:pt x="2539" y="1"/>
                    </a:moveTo>
                    <a:cubicBezTo>
                      <a:pt x="2439" y="1"/>
                      <a:pt x="2335" y="44"/>
                      <a:pt x="2274" y="135"/>
                    </a:cubicBezTo>
                    <a:cubicBezTo>
                      <a:pt x="2074" y="436"/>
                      <a:pt x="2074" y="669"/>
                      <a:pt x="2041" y="1003"/>
                    </a:cubicBezTo>
                    <a:cubicBezTo>
                      <a:pt x="1974" y="1336"/>
                      <a:pt x="1941" y="1670"/>
                      <a:pt x="1874" y="2003"/>
                    </a:cubicBezTo>
                    <a:cubicBezTo>
                      <a:pt x="1740" y="2670"/>
                      <a:pt x="1574" y="3304"/>
                      <a:pt x="1407" y="3938"/>
                    </a:cubicBezTo>
                    <a:cubicBezTo>
                      <a:pt x="1040" y="5206"/>
                      <a:pt x="540" y="6507"/>
                      <a:pt x="73" y="7774"/>
                    </a:cubicBezTo>
                    <a:cubicBezTo>
                      <a:pt x="1" y="7941"/>
                      <a:pt x="135" y="8160"/>
                      <a:pt x="290" y="8160"/>
                    </a:cubicBezTo>
                    <a:cubicBezTo>
                      <a:pt x="351" y="8160"/>
                      <a:pt x="416" y="8126"/>
                      <a:pt x="473" y="8041"/>
                    </a:cubicBezTo>
                    <a:cubicBezTo>
                      <a:pt x="1273" y="6873"/>
                      <a:pt x="1807" y="5639"/>
                      <a:pt x="2241" y="4272"/>
                    </a:cubicBezTo>
                    <a:cubicBezTo>
                      <a:pt x="2408" y="3638"/>
                      <a:pt x="2574" y="2937"/>
                      <a:pt x="2708" y="2203"/>
                    </a:cubicBezTo>
                    <a:cubicBezTo>
                      <a:pt x="2741" y="1870"/>
                      <a:pt x="2808" y="1536"/>
                      <a:pt x="2875" y="1203"/>
                    </a:cubicBezTo>
                    <a:cubicBezTo>
                      <a:pt x="2908" y="836"/>
                      <a:pt x="2975" y="502"/>
                      <a:pt x="2808" y="169"/>
                    </a:cubicBezTo>
                    <a:cubicBezTo>
                      <a:pt x="2772" y="60"/>
                      <a:pt x="2657" y="1"/>
                      <a:pt x="25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112"/>
              <p:cNvSpPr/>
              <p:nvPr/>
            </p:nvSpPr>
            <p:spPr>
              <a:xfrm>
                <a:off x="3474325" y="4014025"/>
                <a:ext cx="141775" cy="237075"/>
              </a:xfrm>
              <a:custGeom>
                <a:avLst/>
                <a:gdLst/>
                <a:ahLst/>
                <a:cxnLst/>
                <a:rect l="l" t="t" r="r" b="b"/>
                <a:pathLst>
                  <a:path w="5671" h="9483" extrusionOk="0">
                    <a:moveTo>
                      <a:pt x="2213" y="6541"/>
                    </a:moveTo>
                    <a:cubicBezTo>
                      <a:pt x="2675" y="6541"/>
                      <a:pt x="3035" y="6932"/>
                      <a:pt x="2836" y="7444"/>
                    </a:cubicBezTo>
                    <a:cubicBezTo>
                      <a:pt x="2736" y="7678"/>
                      <a:pt x="2902" y="7878"/>
                      <a:pt x="3069" y="7911"/>
                    </a:cubicBezTo>
                    <a:cubicBezTo>
                      <a:pt x="2802" y="8345"/>
                      <a:pt x="2402" y="8678"/>
                      <a:pt x="1968" y="8678"/>
                    </a:cubicBezTo>
                    <a:cubicBezTo>
                      <a:pt x="1468" y="8678"/>
                      <a:pt x="1068" y="8245"/>
                      <a:pt x="1068" y="7711"/>
                    </a:cubicBezTo>
                    <a:cubicBezTo>
                      <a:pt x="1068" y="7177"/>
                      <a:pt x="1501" y="6710"/>
                      <a:pt x="1968" y="6577"/>
                    </a:cubicBezTo>
                    <a:cubicBezTo>
                      <a:pt x="2051" y="6552"/>
                      <a:pt x="2134" y="6541"/>
                      <a:pt x="2213" y="6541"/>
                    </a:cubicBezTo>
                    <a:close/>
                    <a:moveTo>
                      <a:pt x="5391" y="1"/>
                    </a:moveTo>
                    <a:cubicBezTo>
                      <a:pt x="5330" y="1"/>
                      <a:pt x="5257" y="37"/>
                      <a:pt x="5204" y="72"/>
                    </a:cubicBezTo>
                    <a:cubicBezTo>
                      <a:pt x="4870" y="606"/>
                      <a:pt x="4804" y="1273"/>
                      <a:pt x="4670" y="1907"/>
                    </a:cubicBezTo>
                    <a:cubicBezTo>
                      <a:pt x="4537" y="2574"/>
                      <a:pt x="4370" y="3241"/>
                      <a:pt x="4237" y="3908"/>
                    </a:cubicBezTo>
                    <a:cubicBezTo>
                      <a:pt x="4137" y="4575"/>
                      <a:pt x="4003" y="5243"/>
                      <a:pt x="3836" y="5910"/>
                    </a:cubicBezTo>
                    <a:cubicBezTo>
                      <a:pt x="3803" y="6110"/>
                      <a:pt x="3736" y="6277"/>
                      <a:pt x="3703" y="6477"/>
                    </a:cubicBezTo>
                    <a:cubicBezTo>
                      <a:pt x="3434" y="5968"/>
                      <a:pt x="2843" y="5594"/>
                      <a:pt x="2219" y="5594"/>
                    </a:cubicBezTo>
                    <a:cubicBezTo>
                      <a:pt x="2147" y="5594"/>
                      <a:pt x="2074" y="5599"/>
                      <a:pt x="2002" y="5609"/>
                    </a:cubicBezTo>
                    <a:cubicBezTo>
                      <a:pt x="868" y="5810"/>
                      <a:pt x="0" y="7077"/>
                      <a:pt x="334" y="8245"/>
                    </a:cubicBezTo>
                    <a:cubicBezTo>
                      <a:pt x="576" y="9060"/>
                      <a:pt x="1227" y="9483"/>
                      <a:pt x="1939" y="9483"/>
                    </a:cubicBezTo>
                    <a:cubicBezTo>
                      <a:pt x="2304" y="9483"/>
                      <a:pt x="2685" y="9372"/>
                      <a:pt x="3036" y="9145"/>
                    </a:cubicBezTo>
                    <a:cubicBezTo>
                      <a:pt x="4137" y="8411"/>
                      <a:pt x="4370" y="6844"/>
                      <a:pt x="4637" y="5543"/>
                    </a:cubicBezTo>
                    <a:cubicBezTo>
                      <a:pt x="4804" y="4609"/>
                      <a:pt x="4970" y="3708"/>
                      <a:pt x="5171" y="2774"/>
                    </a:cubicBezTo>
                    <a:cubicBezTo>
                      <a:pt x="5337" y="1940"/>
                      <a:pt x="5671" y="939"/>
                      <a:pt x="5504" y="106"/>
                    </a:cubicBezTo>
                    <a:cubicBezTo>
                      <a:pt x="5489" y="28"/>
                      <a:pt x="5444" y="1"/>
                      <a:pt x="53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112"/>
              <p:cNvSpPr/>
              <p:nvPr/>
            </p:nvSpPr>
            <p:spPr>
              <a:xfrm>
                <a:off x="3499325" y="4155075"/>
                <a:ext cx="70925" cy="86650"/>
              </a:xfrm>
              <a:custGeom>
                <a:avLst/>
                <a:gdLst/>
                <a:ahLst/>
                <a:cxnLst/>
                <a:rect l="l" t="t" r="r" b="b"/>
                <a:pathLst>
                  <a:path w="2837" h="3466" extrusionOk="0">
                    <a:moveTo>
                      <a:pt x="955" y="1"/>
                    </a:moveTo>
                    <a:cubicBezTo>
                      <a:pt x="927" y="1"/>
                      <a:pt x="898" y="11"/>
                      <a:pt x="868" y="34"/>
                    </a:cubicBezTo>
                    <a:cubicBezTo>
                      <a:pt x="335" y="401"/>
                      <a:pt x="68" y="1035"/>
                      <a:pt x="68" y="1635"/>
                    </a:cubicBezTo>
                    <a:cubicBezTo>
                      <a:pt x="34" y="1702"/>
                      <a:pt x="1" y="1769"/>
                      <a:pt x="1" y="1902"/>
                    </a:cubicBezTo>
                    <a:cubicBezTo>
                      <a:pt x="1" y="2302"/>
                      <a:pt x="168" y="2736"/>
                      <a:pt x="401" y="3070"/>
                    </a:cubicBezTo>
                    <a:cubicBezTo>
                      <a:pt x="642" y="3311"/>
                      <a:pt x="969" y="3466"/>
                      <a:pt x="1279" y="3466"/>
                    </a:cubicBezTo>
                    <a:cubicBezTo>
                      <a:pt x="1355" y="3466"/>
                      <a:pt x="1430" y="3456"/>
                      <a:pt x="1502" y="3437"/>
                    </a:cubicBezTo>
                    <a:cubicBezTo>
                      <a:pt x="2369" y="3303"/>
                      <a:pt x="2836" y="2302"/>
                      <a:pt x="2503" y="1535"/>
                    </a:cubicBezTo>
                    <a:cubicBezTo>
                      <a:pt x="2336" y="1068"/>
                      <a:pt x="2002" y="768"/>
                      <a:pt x="1535" y="601"/>
                    </a:cubicBezTo>
                    <a:cubicBezTo>
                      <a:pt x="1518" y="598"/>
                      <a:pt x="1501" y="596"/>
                      <a:pt x="1484" y="596"/>
                    </a:cubicBezTo>
                    <a:cubicBezTo>
                      <a:pt x="1342" y="596"/>
                      <a:pt x="1235" y="719"/>
                      <a:pt x="1235" y="868"/>
                    </a:cubicBezTo>
                    <a:cubicBezTo>
                      <a:pt x="1202" y="835"/>
                      <a:pt x="1160" y="818"/>
                      <a:pt x="1118" y="818"/>
                    </a:cubicBezTo>
                    <a:cubicBezTo>
                      <a:pt x="1077" y="818"/>
                      <a:pt x="1035" y="835"/>
                      <a:pt x="1002" y="868"/>
                    </a:cubicBezTo>
                    <a:cubicBezTo>
                      <a:pt x="802" y="901"/>
                      <a:pt x="668" y="1035"/>
                      <a:pt x="568" y="1202"/>
                    </a:cubicBezTo>
                    <a:cubicBezTo>
                      <a:pt x="668" y="868"/>
                      <a:pt x="802" y="535"/>
                      <a:pt x="1035" y="301"/>
                    </a:cubicBezTo>
                    <a:cubicBezTo>
                      <a:pt x="1172" y="219"/>
                      <a:pt x="1084" y="1"/>
                      <a:pt x="9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112"/>
              <p:cNvSpPr/>
              <p:nvPr/>
            </p:nvSpPr>
            <p:spPr>
              <a:xfrm>
                <a:off x="3421775" y="3989425"/>
                <a:ext cx="181825" cy="87025"/>
              </a:xfrm>
              <a:custGeom>
                <a:avLst/>
                <a:gdLst/>
                <a:ahLst/>
                <a:cxnLst/>
                <a:rect l="l" t="t" r="r" b="b"/>
                <a:pathLst>
                  <a:path w="7273" h="3481" extrusionOk="0">
                    <a:moveTo>
                      <a:pt x="6205" y="1865"/>
                    </a:moveTo>
                    <a:cubicBezTo>
                      <a:pt x="6272" y="1865"/>
                      <a:pt x="6339" y="1873"/>
                      <a:pt x="6405" y="1890"/>
                    </a:cubicBezTo>
                    <a:cubicBezTo>
                      <a:pt x="6272" y="2090"/>
                      <a:pt x="6105" y="2257"/>
                      <a:pt x="5905" y="2424"/>
                    </a:cubicBezTo>
                    <a:cubicBezTo>
                      <a:pt x="5805" y="2524"/>
                      <a:pt x="5638" y="2591"/>
                      <a:pt x="5471" y="2691"/>
                    </a:cubicBezTo>
                    <a:cubicBezTo>
                      <a:pt x="5505" y="2591"/>
                      <a:pt x="5605" y="2524"/>
                      <a:pt x="5638" y="2424"/>
                    </a:cubicBezTo>
                    <a:cubicBezTo>
                      <a:pt x="5772" y="2257"/>
                      <a:pt x="5905" y="2090"/>
                      <a:pt x="6005" y="1890"/>
                    </a:cubicBezTo>
                    <a:cubicBezTo>
                      <a:pt x="6072" y="1873"/>
                      <a:pt x="6138" y="1865"/>
                      <a:pt x="6205" y="1865"/>
                    </a:cubicBezTo>
                    <a:close/>
                    <a:moveTo>
                      <a:pt x="973" y="1"/>
                    </a:moveTo>
                    <a:cubicBezTo>
                      <a:pt x="724" y="1"/>
                      <a:pt x="489" y="57"/>
                      <a:pt x="301" y="222"/>
                    </a:cubicBezTo>
                    <a:cubicBezTo>
                      <a:pt x="1" y="422"/>
                      <a:pt x="134" y="923"/>
                      <a:pt x="501" y="923"/>
                    </a:cubicBezTo>
                    <a:cubicBezTo>
                      <a:pt x="546" y="923"/>
                      <a:pt x="679" y="952"/>
                      <a:pt x="783" y="952"/>
                    </a:cubicBezTo>
                    <a:cubicBezTo>
                      <a:pt x="835" y="952"/>
                      <a:pt x="879" y="945"/>
                      <a:pt x="901" y="923"/>
                    </a:cubicBezTo>
                    <a:lnTo>
                      <a:pt x="901" y="923"/>
                    </a:lnTo>
                    <a:lnTo>
                      <a:pt x="835" y="989"/>
                    </a:lnTo>
                    <a:cubicBezTo>
                      <a:pt x="635" y="1156"/>
                      <a:pt x="434" y="1356"/>
                      <a:pt x="234" y="1557"/>
                    </a:cubicBezTo>
                    <a:cubicBezTo>
                      <a:pt x="36" y="1727"/>
                      <a:pt x="199" y="1945"/>
                      <a:pt x="396" y="1945"/>
                    </a:cubicBezTo>
                    <a:cubicBezTo>
                      <a:pt x="431" y="1945"/>
                      <a:pt x="466" y="1938"/>
                      <a:pt x="501" y="1923"/>
                    </a:cubicBezTo>
                    <a:cubicBezTo>
                      <a:pt x="568" y="1923"/>
                      <a:pt x="568" y="1890"/>
                      <a:pt x="601" y="1890"/>
                    </a:cubicBezTo>
                    <a:cubicBezTo>
                      <a:pt x="572" y="2034"/>
                      <a:pt x="618" y="2203"/>
                      <a:pt x="761" y="2203"/>
                    </a:cubicBezTo>
                    <a:cubicBezTo>
                      <a:pt x="783" y="2203"/>
                      <a:pt x="808" y="2199"/>
                      <a:pt x="835" y="2190"/>
                    </a:cubicBezTo>
                    <a:cubicBezTo>
                      <a:pt x="1135" y="2090"/>
                      <a:pt x="1402" y="1957"/>
                      <a:pt x="1635" y="1857"/>
                    </a:cubicBezTo>
                    <a:lnTo>
                      <a:pt x="1635" y="1857"/>
                    </a:lnTo>
                    <a:cubicBezTo>
                      <a:pt x="1335" y="2057"/>
                      <a:pt x="1068" y="2290"/>
                      <a:pt x="1135" y="2724"/>
                    </a:cubicBezTo>
                    <a:cubicBezTo>
                      <a:pt x="1163" y="2835"/>
                      <a:pt x="1259" y="2899"/>
                      <a:pt x="1367" y="2899"/>
                    </a:cubicBezTo>
                    <a:cubicBezTo>
                      <a:pt x="1389" y="2899"/>
                      <a:pt x="1412" y="2897"/>
                      <a:pt x="1435" y="2891"/>
                    </a:cubicBezTo>
                    <a:cubicBezTo>
                      <a:pt x="1669" y="2757"/>
                      <a:pt x="1935" y="2691"/>
                      <a:pt x="2169" y="2557"/>
                    </a:cubicBezTo>
                    <a:cubicBezTo>
                      <a:pt x="2169" y="2591"/>
                      <a:pt x="2236" y="2624"/>
                      <a:pt x="2236" y="2691"/>
                    </a:cubicBezTo>
                    <a:cubicBezTo>
                      <a:pt x="2318" y="2786"/>
                      <a:pt x="2417" y="2820"/>
                      <a:pt x="2523" y="2820"/>
                    </a:cubicBezTo>
                    <a:cubicBezTo>
                      <a:pt x="2676" y="2820"/>
                      <a:pt x="2845" y="2750"/>
                      <a:pt x="3003" y="2691"/>
                    </a:cubicBezTo>
                    <a:cubicBezTo>
                      <a:pt x="3003" y="2823"/>
                      <a:pt x="3086" y="2954"/>
                      <a:pt x="3220" y="2954"/>
                    </a:cubicBezTo>
                    <a:cubicBezTo>
                      <a:pt x="3256" y="2954"/>
                      <a:pt x="3295" y="2945"/>
                      <a:pt x="3336" y="2924"/>
                    </a:cubicBezTo>
                    <a:cubicBezTo>
                      <a:pt x="3437" y="2891"/>
                      <a:pt x="3570" y="2857"/>
                      <a:pt x="3637" y="2791"/>
                    </a:cubicBezTo>
                    <a:cubicBezTo>
                      <a:pt x="3637" y="2943"/>
                      <a:pt x="3776" y="3095"/>
                      <a:pt x="3952" y="3095"/>
                    </a:cubicBezTo>
                    <a:cubicBezTo>
                      <a:pt x="3969" y="3095"/>
                      <a:pt x="3986" y="3094"/>
                      <a:pt x="4004" y="3091"/>
                    </a:cubicBezTo>
                    <a:cubicBezTo>
                      <a:pt x="4337" y="3024"/>
                      <a:pt x="4637" y="2891"/>
                      <a:pt x="4904" y="2724"/>
                    </a:cubicBezTo>
                    <a:lnTo>
                      <a:pt x="4904" y="2724"/>
                    </a:lnTo>
                    <a:cubicBezTo>
                      <a:pt x="4771" y="2958"/>
                      <a:pt x="4904" y="3258"/>
                      <a:pt x="5171" y="3258"/>
                    </a:cubicBezTo>
                    <a:cubicBezTo>
                      <a:pt x="5471" y="3258"/>
                      <a:pt x="5838" y="3024"/>
                      <a:pt x="6072" y="2857"/>
                    </a:cubicBezTo>
                    <a:cubicBezTo>
                      <a:pt x="6172" y="2757"/>
                      <a:pt x="6272" y="2691"/>
                      <a:pt x="6339" y="2557"/>
                    </a:cubicBezTo>
                    <a:lnTo>
                      <a:pt x="6339" y="2557"/>
                    </a:lnTo>
                    <a:cubicBezTo>
                      <a:pt x="6305" y="2757"/>
                      <a:pt x="6305" y="2958"/>
                      <a:pt x="6372" y="3191"/>
                    </a:cubicBezTo>
                    <a:cubicBezTo>
                      <a:pt x="6441" y="3352"/>
                      <a:pt x="6620" y="3480"/>
                      <a:pt x="6790" y="3480"/>
                    </a:cubicBezTo>
                    <a:cubicBezTo>
                      <a:pt x="6868" y="3480"/>
                      <a:pt x="6943" y="3454"/>
                      <a:pt x="7006" y="3391"/>
                    </a:cubicBezTo>
                    <a:cubicBezTo>
                      <a:pt x="7239" y="3091"/>
                      <a:pt x="7273" y="2557"/>
                      <a:pt x="7239" y="2257"/>
                    </a:cubicBezTo>
                    <a:cubicBezTo>
                      <a:pt x="7173" y="1923"/>
                      <a:pt x="7006" y="1590"/>
                      <a:pt x="6739" y="1423"/>
                    </a:cubicBezTo>
                    <a:cubicBezTo>
                      <a:pt x="6616" y="1362"/>
                      <a:pt x="6475" y="1341"/>
                      <a:pt x="6328" y="1341"/>
                    </a:cubicBezTo>
                    <a:cubicBezTo>
                      <a:pt x="6075" y="1341"/>
                      <a:pt x="5803" y="1402"/>
                      <a:pt x="5571" y="1423"/>
                    </a:cubicBezTo>
                    <a:lnTo>
                      <a:pt x="5438" y="1423"/>
                    </a:lnTo>
                    <a:cubicBezTo>
                      <a:pt x="5376" y="1382"/>
                      <a:pt x="5327" y="1353"/>
                      <a:pt x="5275" y="1353"/>
                    </a:cubicBezTo>
                    <a:cubicBezTo>
                      <a:pt x="5243" y="1353"/>
                      <a:pt x="5209" y="1364"/>
                      <a:pt x="5171" y="1390"/>
                    </a:cubicBezTo>
                    <a:cubicBezTo>
                      <a:pt x="5138" y="1390"/>
                      <a:pt x="5138" y="1423"/>
                      <a:pt x="5104" y="1423"/>
                    </a:cubicBezTo>
                    <a:lnTo>
                      <a:pt x="5071" y="1423"/>
                    </a:lnTo>
                    <a:cubicBezTo>
                      <a:pt x="5104" y="1223"/>
                      <a:pt x="5004" y="989"/>
                      <a:pt x="4804" y="923"/>
                    </a:cubicBezTo>
                    <a:cubicBezTo>
                      <a:pt x="3970" y="689"/>
                      <a:pt x="3136" y="489"/>
                      <a:pt x="2302" y="256"/>
                    </a:cubicBezTo>
                    <a:cubicBezTo>
                      <a:pt x="1936" y="191"/>
                      <a:pt x="1429" y="1"/>
                      <a:pt x="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 name="Picture 1"/>
          <p:cNvPicPr>
            <a:picLocks noChangeAspect="1"/>
          </p:cNvPicPr>
          <p:nvPr/>
        </p:nvPicPr>
        <p:blipFill rotWithShape="1">
          <a:blip r:embed="rId3"/>
          <a:srcRect l="14253" t="-1667" r="8393" b="1667"/>
          <a:stretch/>
        </p:blipFill>
        <p:spPr>
          <a:xfrm>
            <a:off x="1865983" y="1750098"/>
            <a:ext cx="1164240" cy="15721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36"/>
                                        </p:tgtEl>
                                        <p:attrNameLst>
                                          <p:attrName>style.visibility</p:attrName>
                                        </p:attrNameLst>
                                      </p:cBhvr>
                                      <p:to>
                                        <p:strVal val="visible"/>
                                      </p:to>
                                    </p:set>
                                    <p:animEffect transition="in" filter="fade">
                                      <p:cBhvr>
                                        <p:cTn id="7" dur="1000"/>
                                        <p:tgtEl>
                                          <p:spTgt spid="3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66"/>
        <p:cNvGrpSpPr/>
        <p:nvPr/>
      </p:nvGrpSpPr>
      <p:grpSpPr>
        <a:xfrm>
          <a:off x="0" y="0"/>
          <a:ext cx="0" cy="0"/>
          <a:chOff x="0" y="0"/>
          <a:chExt cx="0" cy="0"/>
        </a:xfrm>
      </p:grpSpPr>
      <p:sp>
        <p:nvSpPr>
          <p:cNvPr id="4067" name="Google Shape;4067;p115"/>
          <p:cNvSpPr txBox="1">
            <a:spLocks noGrp="1"/>
          </p:cNvSpPr>
          <p:nvPr>
            <p:ph type="ctrTitle"/>
          </p:nvPr>
        </p:nvSpPr>
        <p:spPr>
          <a:xfrm flipH="1">
            <a:off x="4446302" y="2562647"/>
            <a:ext cx="4119461"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Thank you for your attention</a:t>
            </a:r>
            <a:endParaRPr dirty="0"/>
          </a:p>
        </p:txBody>
      </p:sp>
      <p:sp>
        <p:nvSpPr>
          <p:cNvPr id="4068" name="Google Shape;4068;p115"/>
          <p:cNvSpPr txBox="1">
            <a:spLocks noGrp="1"/>
          </p:cNvSpPr>
          <p:nvPr>
            <p:ph type="subTitle" idx="1"/>
          </p:nvPr>
        </p:nvSpPr>
        <p:spPr>
          <a:xfrm>
            <a:off x="4497000" y="3272114"/>
            <a:ext cx="4569600" cy="666300"/>
          </a:xfrm>
          <a:prstGeom prst="rect">
            <a:avLst/>
          </a:prstGeom>
          <a:solidFill>
            <a:schemeClr val="tx2">
              <a:lumMod val="75000"/>
              <a:lumOff val="25000"/>
            </a:schemeClr>
          </a:solidFill>
        </p:spPr>
        <p:txBody>
          <a:bodyPr spcFirstLastPara="1" wrap="square" lIns="91425" tIns="91425" rIns="91425" bIns="91425" anchor="t" anchorCtr="0">
            <a:noAutofit/>
          </a:bodyPr>
          <a:lstStyle/>
          <a:p>
            <a:pPr marL="0" lvl="0" indent="0" algn="l" rtl="0">
              <a:spcBef>
                <a:spcPts val="0"/>
              </a:spcBef>
              <a:spcAft>
                <a:spcPts val="0"/>
              </a:spcAft>
              <a:buNone/>
            </a:pPr>
            <a:r>
              <a:rPr lang="en-GB" dirty="0"/>
              <a:t>1</a:t>
            </a:r>
            <a:r>
              <a:rPr lang="en-GB" baseline="30000" dirty="0"/>
              <a:t>st</a:t>
            </a:r>
            <a:r>
              <a:rPr lang="en-GB" dirty="0"/>
              <a:t> Model</a:t>
            </a:r>
            <a:r>
              <a:rPr lang="el-GR" dirty="0"/>
              <a:t> </a:t>
            </a:r>
            <a:r>
              <a:rPr lang="en-GB" dirty="0"/>
              <a:t>High school of Athens</a:t>
            </a:r>
          </a:p>
          <a:p>
            <a:pPr marL="0" lvl="0" indent="0" algn="l" rtl="0">
              <a:spcBef>
                <a:spcPts val="0"/>
              </a:spcBef>
              <a:spcAft>
                <a:spcPts val="0"/>
              </a:spcAft>
              <a:buNone/>
            </a:pPr>
            <a:r>
              <a:rPr lang="en-GB" dirty="0"/>
              <a:t>Michael </a:t>
            </a:r>
            <a:r>
              <a:rPr lang="en-GB" dirty="0" err="1"/>
              <a:t>Douvikas</a:t>
            </a:r>
            <a:endParaRPr dirty="0"/>
          </a:p>
        </p:txBody>
      </p:sp>
      <p:grpSp>
        <p:nvGrpSpPr>
          <p:cNvPr id="4079" name="Google Shape;4079;p115"/>
          <p:cNvGrpSpPr/>
          <p:nvPr/>
        </p:nvGrpSpPr>
        <p:grpSpPr>
          <a:xfrm>
            <a:off x="376525" y="1378730"/>
            <a:ext cx="3783950" cy="2883670"/>
            <a:chOff x="376525" y="724725"/>
            <a:chExt cx="3783950" cy="2518348"/>
          </a:xfrm>
        </p:grpSpPr>
        <p:sp>
          <p:nvSpPr>
            <p:cNvPr id="4080" name="Google Shape;4080;p115"/>
            <p:cNvSpPr/>
            <p:nvPr/>
          </p:nvSpPr>
          <p:spPr>
            <a:xfrm>
              <a:off x="454375" y="724725"/>
              <a:ext cx="3662299" cy="171252"/>
            </a:xfrm>
            <a:custGeom>
              <a:avLst/>
              <a:gdLst/>
              <a:ahLst/>
              <a:cxnLst/>
              <a:rect l="l" t="t" r="r" b="b"/>
              <a:pathLst>
                <a:path w="135415" h="8583" extrusionOk="0">
                  <a:moveTo>
                    <a:pt x="28739" y="0"/>
                  </a:moveTo>
                  <a:cubicBezTo>
                    <a:pt x="28489" y="0"/>
                    <a:pt x="27957" y="286"/>
                    <a:pt x="27658" y="286"/>
                  </a:cubicBezTo>
                  <a:cubicBezTo>
                    <a:pt x="27610" y="286"/>
                    <a:pt x="27568" y="279"/>
                    <a:pt x="27534" y="262"/>
                  </a:cubicBezTo>
                  <a:cubicBezTo>
                    <a:pt x="23825" y="491"/>
                    <a:pt x="9960" y="1330"/>
                    <a:pt x="5555" y="1330"/>
                  </a:cubicBezTo>
                  <a:cubicBezTo>
                    <a:pt x="5013" y="1330"/>
                    <a:pt x="4614" y="1317"/>
                    <a:pt x="4395" y="1289"/>
                  </a:cubicBezTo>
                  <a:cubicBezTo>
                    <a:pt x="4103" y="1265"/>
                    <a:pt x="3855" y="1252"/>
                    <a:pt x="3641" y="1252"/>
                  </a:cubicBezTo>
                  <a:cubicBezTo>
                    <a:pt x="3101" y="1252"/>
                    <a:pt x="2777" y="1334"/>
                    <a:pt x="2512" y="1518"/>
                  </a:cubicBezTo>
                  <a:cubicBezTo>
                    <a:pt x="1941" y="1860"/>
                    <a:pt x="1171" y="3287"/>
                    <a:pt x="686" y="4685"/>
                  </a:cubicBezTo>
                  <a:cubicBezTo>
                    <a:pt x="229" y="6083"/>
                    <a:pt x="1" y="7395"/>
                    <a:pt x="600" y="7538"/>
                  </a:cubicBezTo>
                  <a:cubicBezTo>
                    <a:pt x="868" y="7574"/>
                    <a:pt x="1328" y="7590"/>
                    <a:pt x="1941" y="7590"/>
                  </a:cubicBezTo>
                  <a:cubicBezTo>
                    <a:pt x="6222" y="7590"/>
                    <a:pt x="17926" y="6818"/>
                    <a:pt x="23153" y="6818"/>
                  </a:cubicBezTo>
                  <a:cubicBezTo>
                    <a:pt x="24269" y="6818"/>
                    <a:pt x="25089" y="6853"/>
                    <a:pt x="25480" y="6939"/>
                  </a:cubicBezTo>
                  <a:cubicBezTo>
                    <a:pt x="26746" y="6863"/>
                    <a:pt x="34171" y="6224"/>
                    <a:pt x="41038" y="6224"/>
                  </a:cubicBezTo>
                  <a:cubicBezTo>
                    <a:pt x="44539" y="6224"/>
                    <a:pt x="47896" y="6390"/>
                    <a:pt x="50217" y="6882"/>
                  </a:cubicBezTo>
                  <a:cubicBezTo>
                    <a:pt x="50488" y="6843"/>
                    <a:pt x="51032" y="6828"/>
                    <a:pt x="51780" y="6828"/>
                  </a:cubicBezTo>
                  <a:cubicBezTo>
                    <a:pt x="52690" y="6828"/>
                    <a:pt x="53903" y="6850"/>
                    <a:pt x="55296" y="6882"/>
                  </a:cubicBezTo>
                  <a:cubicBezTo>
                    <a:pt x="58862" y="6966"/>
                    <a:pt x="62153" y="6998"/>
                    <a:pt x="65031" y="6998"/>
                  </a:cubicBezTo>
                  <a:cubicBezTo>
                    <a:pt x="71846" y="6998"/>
                    <a:pt x="76337" y="6819"/>
                    <a:pt x="76638" y="6739"/>
                  </a:cubicBezTo>
                  <a:cubicBezTo>
                    <a:pt x="77293" y="6552"/>
                    <a:pt x="79446" y="6426"/>
                    <a:pt x="81027" y="6426"/>
                  </a:cubicBezTo>
                  <a:cubicBezTo>
                    <a:pt x="81856" y="6426"/>
                    <a:pt x="82528" y="6461"/>
                    <a:pt x="82744" y="6539"/>
                  </a:cubicBezTo>
                  <a:cubicBezTo>
                    <a:pt x="83101" y="6663"/>
                    <a:pt x="83504" y="6707"/>
                    <a:pt x="83922" y="6707"/>
                  </a:cubicBezTo>
                  <a:cubicBezTo>
                    <a:pt x="84372" y="6707"/>
                    <a:pt x="84839" y="6655"/>
                    <a:pt x="85284" y="6596"/>
                  </a:cubicBezTo>
                  <a:cubicBezTo>
                    <a:pt x="85839" y="6559"/>
                    <a:pt x="86346" y="6486"/>
                    <a:pt x="86720" y="6486"/>
                  </a:cubicBezTo>
                  <a:cubicBezTo>
                    <a:pt x="86922" y="6486"/>
                    <a:pt x="87085" y="6508"/>
                    <a:pt x="87195" y="6568"/>
                  </a:cubicBezTo>
                  <a:cubicBezTo>
                    <a:pt x="89263" y="6472"/>
                    <a:pt x="90625" y="6425"/>
                    <a:pt x="91796" y="6425"/>
                  </a:cubicBezTo>
                  <a:cubicBezTo>
                    <a:pt x="94808" y="6425"/>
                    <a:pt x="96552" y="6734"/>
                    <a:pt x="105798" y="7310"/>
                  </a:cubicBezTo>
                  <a:cubicBezTo>
                    <a:pt x="109435" y="7541"/>
                    <a:pt x="112280" y="7616"/>
                    <a:pt x="114555" y="7616"/>
                  </a:cubicBezTo>
                  <a:cubicBezTo>
                    <a:pt x="118794" y="7616"/>
                    <a:pt x="121056" y="7355"/>
                    <a:pt x="122783" y="7355"/>
                  </a:cubicBezTo>
                  <a:cubicBezTo>
                    <a:pt x="122986" y="7355"/>
                    <a:pt x="123183" y="7358"/>
                    <a:pt x="123374" y="7367"/>
                  </a:cubicBezTo>
                  <a:cubicBezTo>
                    <a:pt x="127148" y="7526"/>
                    <a:pt x="129572" y="8583"/>
                    <a:pt x="131348" y="8583"/>
                  </a:cubicBezTo>
                  <a:cubicBezTo>
                    <a:pt x="132755" y="8583"/>
                    <a:pt x="133756" y="7921"/>
                    <a:pt x="134701" y="5626"/>
                  </a:cubicBezTo>
                  <a:cubicBezTo>
                    <a:pt x="135215" y="4399"/>
                    <a:pt x="135415" y="3172"/>
                    <a:pt x="135215" y="2716"/>
                  </a:cubicBezTo>
                  <a:cubicBezTo>
                    <a:pt x="135186" y="2602"/>
                    <a:pt x="134559" y="2573"/>
                    <a:pt x="133674" y="2516"/>
                  </a:cubicBezTo>
                  <a:cubicBezTo>
                    <a:pt x="131664" y="2290"/>
                    <a:pt x="127330" y="1378"/>
                    <a:pt x="124843" y="1378"/>
                  </a:cubicBezTo>
                  <a:cubicBezTo>
                    <a:pt x="124506" y="1378"/>
                    <a:pt x="124203" y="1395"/>
                    <a:pt x="123945" y="1432"/>
                  </a:cubicBezTo>
                  <a:cubicBezTo>
                    <a:pt x="123856" y="1456"/>
                    <a:pt x="123764" y="1467"/>
                    <a:pt x="123678" y="1467"/>
                  </a:cubicBezTo>
                  <a:cubicBezTo>
                    <a:pt x="123460" y="1467"/>
                    <a:pt x="123272" y="1400"/>
                    <a:pt x="123231" y="1318"/>
                  </a:cubicBezTo>
                  <a:cubicBezTo>
                    <a:pt x="123231" y="1261"/>
                    <a:pt x="121577" y="1232"/>
                    <a:pt x="121548" y="1232"/>
                  </a:cubicBezTo>
                  <a:cubicBezTo>
                    <a:pt x="120951" y="1208"/>
                    <a:pt x="120299" y="1200"/>
                    <a:pt x="119624" y="1200"/>
                  </a:cubicBezTo>
                  <a:cubicBezTo>
                    <a:pt x="118189" y="1200"/>
                    <a:pt x="116650" y="1237"/>
                    <a:pt x="115310" y="1237"/>
                  </a:cubicBezTo>
                  <a:cubicBezTo>
                    <a:pt x="115051" y="1237"/>
                    <a:pt x="114800" y="1236"/>
                    <a:pt x="114558" y="1232"/>
                  </a:cubicBezTo>
                  <a:cubicBezTo>
                    <a:pt x="114101" y="1232"/>
                    <a:pt x="113730" y="1175"/>
                    <a:pt x="113445" y="1175"/>
                  </a:cubicBezTo>
                  <a:cubicBezTo>
                    <a:pt x="113160" y="1147"/>
                    <a:pt x="113017" y="1147"/>
                    <a:pt x="113017" y="1147"/>
                  </a:cubicBezTo>
                  <a:cubicBezTo>
                    <a:pt x="113017" y="1078"/>
                    <a:pt x="112912" y="1040"/>
                    <a:pt x="112747" y="1040"/>
                  </a:cubicBezTo>
                  <a:cubicBezTo>
                    <a:pt x="112640" y="1040"/>
                    <a:pt x="112507" y="1056"/>
                    <a:pt x="112361" y="1090"/>
                  </a:cubicBezTo>
                  <a:cubicBezTo>
                    <a:pt x="112132" y="1147"/>
                    <a:pt x="111733" y="1147"/>
                    <a:pt x="111219" y="1204"/>
                  </a:cubicBezTo>
                  <a:cubicBezTo>
                    <a:pt x="110808" y="1214"/>
                    <a:pt x="110372" y="1219"/>
                    <a:pt x="109919" y="1219"/>
                  </a:cubicBezTo>
                  <a:cubicBezTo>
                    <a:pt x="107861" y="1219"/>
                    <a:pt x="105467" y="1121"/>
                    <a:pt x="103573" y="1004"/>
                  </a:cubicBezTo>
                  <a:cubicBezTo>
                    <a:pt x="90562" y="291"/>
                    <a:pt x="91240" y="5"/>
                    <a:pt x="90298" y="5"/>
                  </a:cubicBezTo>
                  <a:cubicBezTo>
                    <a:pt x="89357" y="5"/>
                    <a:pt x="86796" y="291"/>
                    <a:pt x="67308" y="719"/>
                  </a:cubicBezTo>
                  <a:cubicBezTo>
                    <a:pt x="64579" y="782"/>
                    <a:pt x="62315" y="808"/>
                    <a:pt x="60382" y="808"/>
                  </a:cubicBezTo>
                  <a:cubicBezTo>
                    <a:pt x="50180" y="808"/>
                    <a:pt x="49241" y="69"/>
                    <a:pt x="38177" y="69"/>
                  </a:cubicBezTo>
                  <a:cubicBezTo>
                    <a:pt x="37115" y="69"/>
                    <a:pt x="35961" y="76"/>
                    <a:pt x="34696" y="91"/>
                  </a:cubicBezTo>
                  <a:cubicBezTo>
                    <a:pt x="33165" y="104"/>
                    <a:pt x="31862" y="116"/>
                    <a:pt x="30876" y="116"/>
                  </a:cubicBezTo>
                  <a:cubicBezTo>
                    <a:pt x="29658" y="116"/>
                    <a:pt x="28926" y="97"/>
                    <a:pt x="28847" y="34"/>
                  </a:cubicBezTo>
                  <a:cubicBezTo>
                    <a:pt x="28823" y="10"/>
                    <a:pt x="28786" y="0"/>
                    <a:pt x="287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115"/>
            <p:cNvSpPr/>
            <p:nvPr/>
          </p:nvSpPr>
          <p:spPr>
            <a:xfrm rot="5400000">
              <a:off x="2826764" y="1909354"/>
              <a:ext cx="2462703" cy="204720"/>
            </a:xfrm>
            <a:custGeom>
              <a:avLst/>
              <a:gdLst/>
              <a:ahLst/>
              <a:cxnLst/>
              <a:rect l="l" t="t" r="r" b="b"/>
              <a:pathLst>
                <a:path w="142662" h="10762" extrusionOk="0">
                  <a:moveTo>
                    <a:pt x="94943" y="0"/>
                  </a:moveTo>
                  <a:cubicBezTo>
                    <a:pt x="94257" y="0"/>
                    <a:pt x="93334" y="33"/>
                    <a:pt x="91845" y="117"/>
                  </a:cubicBezTo>
                  <a:cubicBezTo>
                    <a:pt x="90961" y="202"/>
                    <a:pt x="89591" y="145"/>
                    <a:pt x="88022" y="202"/>
                  </a:cubicBezTo>
                  <a:cubicBezTo>
                    <a:pt x="87608" y="207"/>
                    <a:pt x="87062" y="208"/>
                    <a:pt x="86418" y="208"/>
                  </a:cubicBezTo>
                  <a:cubicBezTo>
                    <a:pt x="85910" y="208"/>
                    <a:pt x="85341" y="207"/>
                    <a:pt x="84728" y="207"/>
                  </a:cubicBezTo>
                  <a:cubicBezTo>
                    <a:pt x="81133" y="207"/>
                    <a:pt x="76024" y="228"/>
                    <a:pt x="72814" y="516"/>
                  </a:cubicBezTo>
                  <a:cubicBezTo>
                    <a:pt x="72357" y="551"/>
                    <a:pt x="72057" y="565"/>
                    <a:pt x="71851" y="565"/>
                  </a:cubicBezTo>
                  <a:cubicBezTo>
                    <a:pt x="71170" y="565"/>
                    <a:pt x="71530" y="416"/>
                    <a:pt x="70694" y="416"/>
                  </a:cubicBezTo>
                  <a:cubicBezTo>
                    <a:pt x="70554" y="416"/>
                    <a:pt x="70380" y="421"/>
                    <a:pt x="70161" y="430"/>
                  </a:cubicBezTo>
                  <a:cubicBezTo>
                    <a:pt x="65168" y="716"/>
                    <a:pt x="60945" y="1087"/>
                    <a:pt x="54097" y="2085"/>
                  </a:cubicBezTo>
                  <a:cubicBezTo>
                    <a:pt x="43170" y="3683"/>
                    <a:pt x="35232" y="4120"/>
                    <a:pt x="31756" y="4120"/>
                  </a:cubicBezTo>
                  <a:cubicBezTo>
                    <a:pt x="30576" y="4120"/>
                    <a:pt x="29910" y="4069"/>
                    <a:pt x="29816" y="3997"/>
                  </a:cubicBezTo>
                  <a:cubicBezTo>
                    <a:pt x="29789" y="3965"/>
                    <a:pt x="29744" y="3952"/>
                    <a:pt x="29686" y="3952"/>
                  </a:cubicBezTo>
                  <a:cubicBezTo>
                    <a:pt x="29423" y="3952"/>
                    <a:pt x="28896" y="4221"/>
                    <a:pt x="28600" y="4221"/>
                  </a:cubicBezTo>
                  <a:cubicBezTo>
                    <a:pt x="28552" y="4221"/>
                    <a:pt x="28509" y="4214"/>
                    <a:pt x="28475" y="4197"/>
                  </a:cubicBezTo>
                  <a:cubicBezTo>
                    <a:pt x="27792" y="4213"/>
                    <a:pt x="27137" y="4220"/>
                    <a:pt x="26507" y="4220"/>
                  </a:cubicBezTo>
                  <a:cubicBezTo>
                    <a:pt x="19258" y="4220"/>
                    <a:pt x="15207" y="3244"/>
                    <a:pt x="8645" y="3112"/>
                  </a:cubicBezTo>
                  <a:cubicBezTo>
                    <a:pt x="8363" y="3109"/>
                    <a:pt x="8089" y="3108"/>
                    <a:pt x="7824" y="3108"/>
                  </a:cubicBezTo>
                  <a:cubicBezTo>
                    <a:pt x="5705" y="3108"/>
                    <a:pt x="4166" y="3198"/>
                    <a:pt x="3709" y="3198"/>
                  </a:cubicBezTo>
                  <a:cubicBezTo>
                    <a:pt x="3110" y="3198"/>
                    <a:pt x="2682" y="3198"/>
                    <a:pt x="2311" y="3255"/>
                  </a:cubicBezTo>
                  <a:cubicBezTo>
                    <a:pt x="1997" y="3341"/>
                    <a:pt x="1741" y="3426"/>
                    <a:pt x="1541" y="3626"/>
                  </a:cubicBezTo>
                  <a:cubicBezTo>
                    <a:pt x="1256" y="3854"/>
                    <a:pt x="942" y="4368"/>
                    <a:pt x="685" y="4996"/>
                  </a:cubicBezTo>
                  <a:cubicBezTo>
                    <a:pt x="457" y="5652"/>
                    <a:pt x="257" y="6422"/>
                    <a:pt x="171" y="7135"/>
                  </a:cubicBezTo>
                  <a:cubicBezTo>
                    <a:pt x="0" y="8619"/>
                    <a:pt x="228" y="9903"/>
                    <a:pt x="799" y="9932"/>
                  </a:cubicBezTo>
                  <a:cubicBezTo>
                    <a:pt x="1141" y="9903"/>
                    <a:pt x="2511" y="9532"/>
                    <a:pt x="4565" y="9361"/>
                  </a:cubicBezTo>
                  <a:cubicBezTo>
                    <a:pt x="5533" y="9267"/>
                    <a:pt x="6605" y="9227"/>
                    <a:pt x="7743" y="9227"/>
                  </a:cubicBezTo>
                  <a:cubicBezTo>
                    <a:pt x="14763" y="9227"/>
                    <a:pt x="24255" y="10762"/>
                    <a:pt x="26772" y="10762"/>
                  </a:cubicBezTo>
                  <a:cubicBezTo>
                    <a:pt x="26830" y="10762"/>
                    <a:pt x="26884" y="10761"/>
                    <a:pt x="26935" y="10759"/>
                  </a:cubicBezTo>
                  <a:cubicBezTo>
                    <a:pt x="28504" y="10673"/>
                    <a:pt x="29959" y="10616"/>
                    <a:pt x="31357" y="10531"/>
                  </a:cubicBezTo>
                  <a:cubicBezTo>
                    <a:pt x="33725" y="10388"/>
                    <a:pt x="36550" y="10188"/>
                    <a:pt x="39375" y="9932"/>
                  </a:cubicBezTo>
                  <a:cubicBezTo>
                    <a:pt x="44995" y="9389"/>
                    <a:pt x="50616" y="8648"/>
                    <a:pt x="52842" y="8648"/>
                  </a:cubicBezTo>
                  <a:cubicBezTo>
                    <a:pt x="53184" y="8534"/>
                    <a:pt x="53812" y="8391"/>
                    <a:pt x="54696" y="8220"/>
                  </a:cubicBezTo>
                  <a:cubicBezTo>
                    <a:pt x="64055" y="6422"/>
                    <a:pt x="80005" y="6394"/>
                    <a:pt x="80005" y="6394"/>
                  </a:cubicBezTo>
                  <a:cubicBezTo>
                    <a:pt x="80493" y="6244"/>
                    <a:pt x="81812" y="6179"/>
                    <a:pt x="83129" y="6179"/>
                  </a:cubicBezTo>
                  <a:cubicBezTo>
                    <a:pt x="84585" y="6179"/>
                    <a:pt x="86038" y="6259"/>
                    <a:pt x="86367" y="6394"/>
                  </a:cubicBezTo>
                  <a:cubicBezTo>
                    <a:pt x="86815" y="6554"/>
                    <a:pt x="87335" y="6606"/>
                    <a:pt x="87871" y="6606"/>
                  </a:cubicBezTo>
                  <a:cubicBezTo>
                    <a:pt x="88291" y="6606"/>
                    <a:pt x="88721" y="6574"/>
                    <a:pt x="89135" y="6536"/>
                  </a:cubicBezTo>
                  <a:cubicBezTo>
                    <a:pt x="89707" y="6502"/>
                    <a:pt x="90237" y="6446"/>
                    <a:pt x="90635" y="6446"/>
                  </a:cubicBezTo>
                  <a:cubicBezTo>
                    <a:pt x="90892" y="6446"/>
                    <a:pt x="91095" y="6469"/>
                    <a:pt x="91218" y="6536"/>
                  </a:cubicBezTo>
                  <a:cubicBezTo>
                    <a:pt x="93346" y="6449"/>
                    <a:pt x="94769" y="6326"/>
                    <a:pt x="97497" y="6326"/>
                  </a:cubicBezTo>
                  <a:cubicBezTo>
                    <a:pt x="100144" y="6326"/>
                    <a:pt x="104020" y="6442"/>
                    <a:pt x="110962" y="6822"/>
                  </a:cubicBezTo>
                  <a:cubicBezTo>
                    <a:pt x="117011" y="7135"/>
                    <a:pt x="115014" y="7050"/>
                    <a:pt x="120435" y="7364"/>
                  </a:cubicBezTo>
                  <a:cubicBezTo>
                    <a:pt x="122689" y="7506"/>
                    <a:pt x="122945" y="7506"/>
                    <a:pt x="124743" y="7649"/>
                  </a:cubicBezTo>
                  <a:cubicBezTo>
                    <a:pt x="125023" y="7641"/>
                    <a:pt x="125305" y="7637"/>
                    <a:pt x="125590" y="7637"/>
                  </a:cubicBezTo>
                  <a:cubicBezTo>
                    <a:pt x="130170" y="7637"/>
                    <a:pt x="135287" y="8611"/>
                    <a:pt x="137916" y="8611"/>
                  </a:cubicBezTo>
                  <a:cubicBezTo>
                    <a:pt x="138622" y="8611"/>
                    <a:pt x="139149" y="8541"/>
                    <a:pt x="139437" y="8362"/>
                  </a:cubicBezTo>
                  <a:cubicBezTo>
                    <a:pt x="140664" y="7620"/>
                    <a:pt x="142661" y="4339"/>
                    <a:pt x="142119" y="2770"/>
                  </a:cubicBezTo>
                  <a:cubicBezTo>
                    <a:pt x="142041" y="2407"/>
                    <a:pt x="132815" y="1927"/>
                    <a:pt x="130647" y="1927"/>
                  </a:cubicBezTo>
                  <a:cubicBezTo>
                    <a:pt x="130426" y="1927"/>
                    <a:pt x="130279" y="1932"/>
                    <a:pt x="130221" y="1943"/>
                  </a:cubicBezTo>
                  <a:cubicBezTo>
                    <a:pt x="130167" y="1947"/>
                    <a:pt x="130113" y="1950"/>
                    <a:pt x="130059" y="1950"/>
                  </a:cubicBezTo>
                  <a:cubicBezTo>
                    <a:pt x="129798" y="1950"/>
                    <a:pt x="129555" y="1894"/>
                    <a:pt x="129508" y="1800"/>
                  </a:cubicBezTo>
                  <a:cubicBezTo>
                    <a:pt x="129479" y="1686"/>
                    <a:pt x="120549" y="973"/>
                    <a:pt x="120435" y="973"/>
                  </a:cubicBezTo>
                  <a:cubicBezTo>
                    <a:pt x="119579" y="915"/>
                    <a:pt x="119065" y="858"/>
                    <a:pt x="118780" y="830"/>
                  </a:cubicBezTo>
                  <a:cubicBezTo>
                    <a:pt x="118780" y="746"/>
                    <a:pt x="118596" y="693"/>
                    <a:pt x="118330" y="693"/>
                  </a:cubicBezTo>
                  <a:cubicBezTo>
                    <a:pt x="118233" y="693"/>
                    <a:pt x="118124" y="700"/>
                    <a:pt x="118009" y="716"/>
                  </a:cubicBezTo>
                  <a:cubicBezTo>
                    <a:pt x="117718" y="763"/>
                    <a:pt x="117031" y="783"/>
                    <a:pt x="116070" y="783"/>
                  </a:cubicBezTo>
                  <a:cubicBezTo>
                    <a:pt x="112979" y="783"/>
                    <a:pt x="107047" y="576"/>
                    <a:pt x="102260" y="402"/>
                  </a:cubicBezTo>
                  <a:cubicBezTo>
                    <a:pt x="96932" y="255"/>
                    <a:pt x="96847" y="0"/>
                    <a:pt x="949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115"/>
            <p:cNvSpPr/>
            <p:nvPr/>
          </p:nvSpPr>
          <p:spPr>
            <a:xfrm>
              <a:off x="376525" y="3071825"/>
              <a:ext cx="3747899" cy="171248"/>
            </a:xfrm>
            <a:custGeom>
              <a:avLst/>
              <a:gdLst/>
              <a:ahLst/>
              <a:cxnLst/>
              <a:rect l="l" t="t" r="r" b="b"/>
              <a:pathLst>
                <a:path w="139353" h="8242" extrusionOk="0">
                  <a:moveTo>
                    <a:pt x="55733" y="1"/>
                  </a:moveTo>
                  <a:cubicBezTo>
                    <a:pt x="53503" y="1"/>
                    <a:pt x="51073" y="14"/>
                    <a:pt x="48534" y="50"/>
                  </a:cubicBezTo>
                  <a:cubicBezTo>
                    <a:pt x="40800" y="116"/>
                    <a:pt x="33893" y="303"/>
                    <a:pt x="31086" y="303"/>
                  </a:cubicBezTo>
                  <a:cubicBezTo>
                    <a:pt x="30279" y="303"/>
                    <a:pt x="29811" y="288"/>
                    <a:pt x="29760" y="249"/>
                  </a:cubicBezTo>
                  <a:cubicBezTo>
                    <a:pt x="29736" y="226"/>
                    <a:pt x="29699" y="216"/>
                    <a:pt x="29652" y="216"/>
                  </a:cubicBezTo>
                  <a:cubicBezTo>
                    <a:pt x="29402" y="216"/>
                    <a:pt x="28870" y="502"/>
                    <a:pt x="28571" y="502"/>
                  </a:cubicBezTo>
                  <a:cubicBezTo>
                    <a:pt x="28523" y="502"/>
                    <a:pt x="28481" y="495"/>
                    <a:pt x="28447" y="478"/>
                  </a:cubicBezTo>
                  <a:cubicBezTo>
                    <a:pt x="13968" y="1240"/>
                    <a:pt x="6551" y="1794"/>
                    <a:pt x="4907" y="1794"/>
                  </a:cubicBezTo>
                  <a:cubicBezTo>
                    <a:pt x="4827" y="1794"/>
                    <a:pt x="4761" y="1793"/>
                    <a:pt x="4709" y="1790"/>
                  </a:cubicBezTo>
                  <a:cubicBezTo>
                    <a:pt x="4548" y="1786"/>
                    <a:pt x="4401" y="1784"/>
                    <a:pt x="4266" y="1784"/>
                  </a:cubicBezTo>
                  <a:cubicBezTo>
                    <a:pt x="3490" y="1784"/>
                    <a:pt x="3109" y="1861"/>
                    <a:pt x="2768" y="2104"/>
                  </a:cubicBezTo>
                  <a:cubicBezTo>
                    <a:pt x="1656" y="2931"/>
                    <a:pt x="1" y="8039"/>
                    <a:pt x="1228" y="8238"/>
                  </a:cubicBezTo>
                  <a:cubicBezTo>
                    <a:pt x="1253" y="8240"/>
                    <a:pt x="1289" y="8241"/>
                    <a:pt x="1333" y="8241"/>
                  </a:cubicBezTo>
                  <a:cubicBezTo>
                    <a:pt x="2996" y="8241"/>
                    <a:pt x="17482" y="6949"/>
                    <a:pt x="23837" y="6949"/>
                  </a:cubicBezTo>
                  <a:cubicBezTo>
                    <a:pt x="25010" y="6949"/>
                    <a:pt x="25906" y="6993"/>
                    <a:pt x="26393" y="7097"/>
                  </a:cubicBezTo>
                  <a:cubicBezTo>
                    <a:pt x="30021" y="6844"/>
                    <a:pt x="39419" y="6170"/>
                    <a:pt x="46125" y="6170"/>
                  </a:cubicBezTo>
                  <a:cubicBezTo>
                    <a:pt x="48490" y="6170"/>
                    <a:pt x="50520" y="6254"/>
                    <a:pt x="51844" y="6469"/>
                  </a:cubicBezTo>
                  <a:cubicBezTo>
                    <a:pt x="52567" y="6265"/>
                    <a:pt x="54440" y="6187"/>
                    <a:pt x="56874" y="6187"/>
                  </a:cubicBezTo>
                  <a:cubicBezTo>
                    <a:pt x="64404" y="6187"/>
                    <a:pt x="77312" y="6928"/>
                    <a:pt x="78244" y="6928"/>
                  </a:cubicBezTo>
                  <a:cubicBezTo>
                    <a:pt x="78269" y="6928"/>
                    <a:pt x="78286" y="6927"/>
                    <a:pt x="78293" y="6926"/>
                  </a:cubicBezTo>
                  <a:cubicBezTo>
                    <a:pt x="78514" y="6890"/>
                    <a:pt x="78887" y="6874"/>
                    <a:pt x="79344" y="6874"/>
                  </a:cubicBezTo>
                  <a:cubicBezTo>
                    <a:pt x="81068" y="6874"/>
                    <a:pt x="83994" y="7100"/>
                    <a:pt x="84513" y="7325"/>
                  </a:cubicBezTo>
                  <a:cubicBezTo>
                    <a:pt x="85064" y="7569"/>
                    <a:pt x="85773" y="7632"/>
                    <a:pt x="86478" y="7632"/>
                  </a:cubicBezTo>
                  <a:cubicBezTo>
                    <a:pt x="87224" y="7632"/>
                    <a:pt x="87966" y="7562"/>
                    <a:pt x="88514" y="7562"/>
                  </a:cubicBezTo>
                  <a:cubicBezTo>
                    <a:pt x="88843" y="7562"/>
                    <a:pt x="89102" y="7587"/>
                    <a:pt x="89249" y="7668"/>
                  </a:cubicBezTo>
                  <a:cubicBezTo>
                    <a:pt x="92689" y="7609"/>
                    <a:pt x="94471" y="7592"/>
                    <a:pt x="95538" y="7592"/>
                  </a:cubicBezTo>
                  <a:cubicBezTo>
                    <a:pt x="96975" y="7592"/>
                    <a:pt x="97113" y="7623"/>
                    <a:pt x="98257" y="7623"/>
                  </a:cubicBezTo>
                  <a:cubicBezTo>
                    <a:pt x="99969" y="7623"/>
                    <a:pt x="103932" y="7554"/>
                    <a:pt x="117867" y="7211"/>
                  </a:cubicBezTo>
                  <a:cubicBezTo>
                    <a:pt x="120007" y="7183"/>
                    <a:pt x="120235" y="7183"/>
                    <a:pt x="122004" y="7126"/>
                  </a:cubicBezTo>
                  <a:cubicBezTo>
                    <a:pt x="123053" y="6999"/>
                    <a:pt x="124139" y="6949"/>
                    <a:pt x="125211" y="6949"/>
                  </a:cubicBezTo>
                  <a:cubicBezTo>
                    <a:pt x="127990" y="6949"/>
                    <a:pt x="130673" y="7283"/>
                    <a:pt x="132362" y="7468"/>
                  </a:cubicBezTo>
                  <a:cubicBezTo>
                    <a:pt x="133038" y="7543"/>
                    <a:pt x="133810" y="7618"/>
                    <a:pt x="134472" y="7618"/>
                  </a:cubicBezTo>
                  <a:cubicBezTo>
                    <a:pt x="135067" y="7618"/>
                    <a:pt x="135573" y="7558"/>
                    <a:pt x="135843" y="7382"/>
                  </a:cubicBezTo>
                  <a:cubicBezTo>
                    <a:pt x="137069" y="6641"/>
                    <a:pt x="139352" y="2960"/>
                    <a:pt x="138981" y="1961"/>
                  </a:cubicBezTo>
                  <a:cubicBezTo>
                    <a:pt x="138896" y="1704"/>
                    <a:pt x="135472" y="1362"/>
                    <a:pt x="135215" y="1334"/>
                  </a:cubicBezTo>
                  <a:cubicBezTo>
                    <a:pt x="133931" y="1191"/>
                    <a:pt x="134416" y="1248"/>
                    <a:pt x="133075" y="1134"/>
                  </a:cubicBezTo>
                  <a:cubicBezTo>
                    <a:pt x="131638" y="1034"/>
                    <a:pt x="129897" y="992"/>
                    <a:pt x="128627" y="992"/>
                  </a:cubicBezTo>
                  <a:cubicBezTo>
                    <a:pt x="127728" y="992"/>
                    <a:pt x="127066" y="1013"/>
                    <a:pt x="126912" y="1048"/>
                  </a:cubicBezTo>
                  <a:cubicBezTo>
                    <a:pt x="126828" y="1064"/>
                    <a:pt x="126744" y="1071"/>
                    <a:pt x="126664" y="1071"/>
                  </a:cubicBezTo>
                  <a:cubicBezTo>
                    <a:pt x="126446" y="1071"/>
                    <a:pt x="126261" y="1018"/>
                    <a:pt x="126199" y="934"/>
                  </a:cubicBezTo>
                  <a:cubicBezTo>
                    <a:pt x="126199" y="906"/>
                    <a:pt x="124572" y="820"/>
                    <a:pt x="124515" y="820"/>
                  </a:cubicBezTo>
                  <a:cubicBezTo>
                    <a:pt x="122938" y="768"/>
                    <a:pt x="122052" y="752"/>
                    <a:pt x="121218" y="752"/>
                  </a:cubicBezTo>
                  <a:cubicBezTo>
                    <a:pt x="120211" y="752"/>
                    <a:pt x="119278" y="776"/>
                    <a:pt x="117297" y="791"/>
                  </a:cubicBezTo>
                  <a:lnTo>
                    <a:pt x="115642" y="791"/>
                  </a:lnTo>
                  <a:cubicBezTo>
                    <a:pt x="115642" y="727"/>
                    <a:pt x="115552" y="690"/>
                    <a:pt x="115397" y="690"/>
                  </a:cubicBezTo>
                  <a:cubicBezTo>
                    <a:pt x="115276" y="690"/>
                    <a:pt x="115116" y="713"/>
                    <a:pt x="114928" y="763"/>
                  </a:cubicBezTo>
                  <a:cubicBezTo>
                    <a:pt x="114072" y="963"/>
                    <a:pt x="110021" y="1248"/>
                    <a:pt x="105827" y="1419"/>
                  </a:cubicBezTo>
                  <a:cubicBezTo>
                    <a:pt x="103914" y="1511"/>
                    <a:pt x="101983" y="1548"/>
                    <a:pt x="100324" y="1548"/>
                  </a:cubicBezTo>
                  <a:cubicBezTo>
                    <a:pt x="98370" y="1548"/>
                    <a:pt x="96794" y="1496"/>
                    <a:pt x="96069" y="1419"/>
                  </a:cubicBezTo>
                  <a:cubicBezTo>
                    <a:pt x="94354" y="1235"/>
                    <a:pt x="93497" y="1170"/>
                    <a:pt x="92359" y="1170"/>
                  </a:cubicBezTo>
                  <a:cubicBezTo>
                    <a:pt x="91736" y="1170"/>
                    <a:pt x="91028" y="1189"/>
                    <a:pt x="90048" y="1219"/>
                  </a:cubicBezTo>
                  <a:cubicBezTo>
                    <a:pt x="89919" y="1222"/>
                    <a:pt x="89780" y="1223"/>
                    <a:pt x="89634" y="1223"/>
                  </a:cubicBezTo>
                  <a:cubicBezTo>
                    <a:pt x="87785" y="1223"/>
                    <a:pt x="84653" y="1060"/>
                    <a:pt x="81375" y="849"/>
                  </a:cubicBezTo>
                  <a:cubicBezTo>
                    <a:pt x="79577" y="763"/>
                    <a:pt x="77808" y="649"/>
                    <a:pt x="76125" y="563"/>
                  </a:cubicBezTo>
                  <a:cubicBezTo>
                    <a:pt x="74441" y="506"/>
                    <a:pt x="72958" y="478"/>
                    <a:pt x="71788" y="478"/>
                  </a:cubicBezTo>
                  <a:cubicBezTo>
                    <a:pt x="69562" y="478"/>
                    <a:pt x="71074" y="221"/>
                    <a:pt x="69220" y="192"/>
                  </a:cubicBezTo>
                  <a:cubicBezTo>
                    <a:pt x="68820" y="192"/>
                    <a:pt x="67936" y="135"/>
                    <a:pt x="66652" y="107"/>
                  </a:cubicBezTo>
                  <a:cubicBezTo>
                    <a:pt x="64664" y="67"/>
                    <a:pt x="60693" y="1"/>
                    <a:pt x="557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115"/>
            <p:cNvSpPr/>
            <p:nvPr/>
          </p:nvSpPr>
          <p:spPr>
            <a:xfrm rot="-5400000">
              <a:off x="-797971" y="1899337"/>
              <a:ext cx="2516259" cy="167267"/>
            </a:xfrm>
            <a:custGeom>
              <a:avLst/>
              <a:gdLst/>
              <a:ahLst/>
              <a:cxnLst/>
              <a:rect l="l" t="t" r="r" b="b"/>
              <a:pathLst>
                <a:path w="142262" h="8883" extrusionOk="0">
                  <a:moveTo>
                    <a:pt x="30662" y="0"/>
                  </a:moveTo>
                  <a:cubicBezTo>
                    <a:pt x="30394" y="0"/>
                    <a:pt x="29837" y="294"/>
                    <a:pt x="29536" y="294"/>
                  </a:cubicBezTo>
                  <a:cubicBezTo>
                    <a:pt x="29490" y="294"/>
                    <a:pt x="29449" y="287"/>
                    <a:pt x="29417" y="271"/>
                  </a:cubicBezTo>
                  <a:cubicBezTo>
                    <a:pt x="24081" y="614"/>
                    <a:pt x="14295" y="671"/>
                    <a:pt x="9644" y="984"/>
                  </a:cubicBezTo>
                  <a:cubicBezTo>
                    <a:pt x="8035" y="1081"/>
                    <a:pt x="6795" y="1139"/>
                    <a:pt x="6040" y="1139"/>
                  </a:cubicBezTo>
                  <a:cubicBezTo>
                    <a:pt x="5684" y="1139"/>
                    <a:pt x="5435" y="1126"/>
                    <a:pt x="5307" y="1099"/>
                  </a:cubicBezTo>
                  <a:cubicBezTo>
                    <a:pt x="4822" y="1070"/>
                    <a:pt x="4508" y="1042"/>
                    <a:pt x="4223" y="1042"/>
                  </a:cubicBezTo>
                  <a:cubicBezTo>
                    <a:pt x="3966" y="1042"/>
                    <a:pt x="3738" y="1099"/>
                    <a:pt x="3567" y="1213"/>
                  </a:cubicBezTo>
                  <a:cubicBezTo>
                    <a:pt x="3082" y="1527"/>
                    <a:pt x="2169" y="2839"/>
                    <a:pt x="1398" y="4094"/>
                  </a:cubicBezTo>
                  <a:cubicBezTo>
                    <a:pt x="599" y="5350"/>
                    <a:pt x="0" y="6605"/>
                    <a:pt x="742" y="6891"/>
                  </a:cubicBezTo>
                  <a:cubicBezTo>
                    <a:pt x="1190" y="7049"/>
                    <a:pt x="2883" y="7353"/>
                    <a:pt x="5120" y="7353"/>
                  </a:cubicBezTo>
                  <a:cubicBezTo>
                    <a:pt x="5302" y="7353"/>
                    <a:pt x="5489" y="7351"/>
                    <a:pt x="5678" y="7347"/>
                  </a:cubicBezTo>
                  <a:cubicBezTo>
                    <a:pt x="6934" y="7319"/>
                    <a:pt x="8275" y="7204"/>
                    <a:pt x="9673" y="7090"/>
                  </a:cubicBezTo>
                  <a:cubicBezTo>
                    <a:pt x="11965" y="6905"/>
                    <a:pt x="17814" y="6697"/>
                    <a:pt x="22207" y="6697"/>
                  </a:cubicBezTo>
                  <a:cubicBezTo>
                    <a:pt x="24595" y="6697"/>
                    <a:pt x="26554" y="6758"/>
                    <a:pt x="27277" y="6919"/>
                  </a:cubicBezTo>
                  <a:cubicBezTo>
                    <a:pt x="29693" y="6817"/>
                    <a:pt x="32191" y="6482"/>
                    <a:pt x="34540" y="6482"/>
                  </a:cubicBezTo>
                  <a:cubicBezTo>
                    <a:pt x="36129" y="6482"/>
                    <a:pt x="37650" y="6635"/>
                    <a:pt x="39032" y="7119"/>
                  </a:cubicBezTo>
                  <a:cubicBezTo>
                    <a:pt x="43198" y="8564"/>
                    <a:pt x="45781" y="8882"/>
                    <a:pt x="47952" y="8882"/>
                  </a:cubicBezTo>
                  <a:cubicBezTo>
                    <a:pt x="49667" y="8882"/>
                    <a:pt x="51124" y="8684"/>
                    <a:pt x="52899" y="8684"/>
                  </a:cubicBezTo>
                  <a:cubicBezTo>
                    <a:pt x="53048" y="8684"/>
                    <a:pt x="53201" y="8685"/>
                    <a:pt x="53355" y="8688"/>
                  </a:cubicBezTo>
                  <a:cubicBezTo>
                    <a:pt x="55239" y="7975"/>
                    <a:pt x="65082" y="7376"/>
                    <a:pt x="67336" y="7262"/>
                  </a:cubicBezTo>
                  <a:cubicBezTo>
                    <a:pt x="73699" y="6976"/>
                    <a:pt x="79862" y="6948"/>
                    <a:pt x="80290" y="6834"/>
                  </a:cubicBezTo>
                  <a:cubicBezTo>
                    <a:pt x="80833" y="6709"/>
                    <a:pt x="82463" y="6636"/>
                    <a:pt x="83939" y="6636"/>
                  </a:cubicBezTo>
                  <a:cubicBezTo>
                    <a:pt x="85178" y="6636"/>
                    <a:pt x="86309" y="6688"/>
                    <a:pt x="86595" y="6805"/>
                  </a:cubicBezTo>
                  <a:cubicBezTo>
                    <a:pt x="87022" y="6960"/>
                    <a:pt x="87523" y="7012"/>
                    <a:pt x="88040" y="7012"/>
                  </a:cubicBezTo>
                  <a:cubicBezTo>
                    <a:pt x="89075" y="7012"/>
                    <a:pt x="90173" y="6804"/>
                    <a:pt x="90869" y="6804"/>
                  </a:cubicBezTo>
                  <a:cubicBezTo>
                    <a:pt x="91103" y="6804"/>
                    <a:pt x="91292" y="6828"/>
                    <a:pt x="91417" y="6891"/>
                  </a:cubicBezTo>
                  <a:cubicBezTo>
                    <a:pt x="95783" y="6604"/>
                    <a:pt x="96086" y="6517"/>
                    <a:pt x="98992" y="6517"/>
                  </a:cubicBezTo>
                  <a:cubicBezTo>
                    <a:pt x="101004" y="6517"/>
                    <a:pt x="104265" y="6559"/>
                    <a:pt x="110990" y="6605"/>
                  </a:cubicBezTo>
                  <a:cubicBezTo>
                    <a:pt x="116297" y="6634"/>
                    <a:pt x="124657" y="6776"/>
                    <a:pt x="124657" y="6776"/>
                  </a:cubicBezTo>
                  <a:cubicBezTo>
                    <a:pt x="125447" y="6719"/>
                    <a:pt x="126261" y="6696"/>
                    <a:pt x="127083" y="6696"/>
                  </a:cubicBezTo>
                  <a:cubicBezTo>
                    <a:pt x="130791" y="6696"/>
                    <a:pt x="134653" y="7174"/>
                    <a:pt x="137053" y="7174"/>
                  </a:cubicBezTo>
                  <a:cubicBezTo>
                    <a:pt x="138084" y="7174"/>
                    <a:pt x="138845" y="7086"/>
                    <a:pt x="139209" y="6834"/>
                  </a:cubicBezTo>
                  <a:cubicBezTo>
                    <a:pt x="140550" y="5921"/>
                    <a:pt x="142262" y="2069"/>
                    <a:pt x="141777" y="1099"/>
                  </a:cubicBezTo>
                  <a:cubicBezTo>
                    <a:pt x="141653" y="873"/>
                    <a:pt x="135793" y="765"/>
                    <a:pt x="132307" y="765"/>
                  </a:cubicBezTo>
                  <a:cubicBezTo>
                    <a:pt x="130950" y="765"/>
                    <a:pt x="129953" y="781"/>
                    <a:pt x="129793" y="813"/>
                  </a:cubicBezTo>
                  <a:cubicBezTo>
                    <a:pt x="129704" y="838"/>
                    <a:pt x="129613" y="848"/>
                    <a:pt x="129527" y="848"/>
                  </a:cubicBezTo>
                  <a:cubicBezTo>
                    <a:pt x="129308" y="848"/>
                    <a:pt x="129121" y="781"/>
                    <a:pt x="129080" y="699"/>
                  </a:cubicBezTo>
                  <a:cubicBezTo>
                    <a:pt x="128994" y="614"/>
                    <a:pt x="118552" y="243"/>
                    <a:pt x="118409" y="243"/>
                  </a:cubicBezTo>
                  <a:cubicBezTo>
                    <a:pt x="118409" y="174"/>
                    <a:pt x="118294" y="136"/>
                    <a:pt x="118108" y="136"/>
                  </a:cubicBezTo>
                  <a:cubicBezTo>
                    <a:pt x="117987" y="136"/>
                    <a:pt x="117836" y="152"/>
                    <a:pt x="117667" y="186"/>
                  </a:cubicBezTo>
                  <a:cubicBezTo>
                    <a:pt x="116487" y="418"/>
                    <a:pt x="110199" y="527"/>
                    <a:pt x="104993" y="527"/>
                  </a:cubicBezTo>
                  <a:cubicBezTo>
                    <a:pt x="101891" y="527"/>
                    <a:pt x="99174" y="488"/>
                    <a:pt x="98151" y="414"/>
                  </a:cubicBezTo>
                  <a:cubicBezTo>
                    <a:pt x="96867" y="334"/>
                    <a:pt x="96043" y="292"/>
                    <a:pt x="95241" y="292"/>
                  </a:cubicBezTo>
                  <a:cubicBezTo>
                    <a:pt x="94315" y="292"/>
                    <a:pt x="93418" y="349"/>
                    <a:pt x="91874" y="471"/>
                  </a:cubicBezTo>
                  <a:cubicBezTo>
                    <a:pt x="88564" y="699"/>
                    <a:pt x="78778" y="499"/>
                    <a:pt x="73157" y="984"/>
                  </a:cubicBezTo>
                  <a:cubicBezTo>
                    <a:pt x="72662" y="1028"/>
                    <a:pt x="72348" y="1045"/>
                    <a:pt x="72141" y="1045"/>
                  </a:cubicBezTo>
                  <a:cubicBezTo>
                    <a:pt x="71533" y="1045"/>
                    <a:pt x="71826" y="905"/>
                    <a:pt x="71120" y="905"/>
                  </a:cubicBezTo>
                  <a:cubicBezTo>
                    <a:pt x="70967" y="905"/>
                    <a:pt x="70768" y="912"/>
                    <a:pt x="70503" y="927"/>
                  </a:cubicBezTo>
                  <a:cubicBezTo>
                    <a:pt x="57221" y="1551"/>
                    <a:pt x="51445" y="2791"/>
                    <a:pt x="47481" y="2791"/>
                  </a:cubicBezTo>
                  <a:cubicBezTo>
                    <a:pt x="47093" y="2791"/>
                    <a:pt x="46723" y="2779"/>
                    <a:pt x="46365" y="2753"/>
                  </a:cubicBezTo>
                  <a:cubicBezTo>
                    <a:pt x="41286" y="2354"/>
                    <a:pt x="41885" y="186"/>
                    <a:pt x="32613" y="100"/>
                  </a:cubicBezTo>
                  <a:cubicBezTo>
                    <a:pt x="31500" y="100"/>
                    <a:pt x="30844" y="100"/>
                    <a:pt x="30786" y="43"/>
                  </a:cubicBezTo>
                  <a:cubicBezTo>
                    <a:pt x="30760" y="13"/>
                    <a:pt x="30717" y="0"/>
                    <a:pt x="306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84" name="Google Shape;4084;p115"/>
          <p:cNvSpPr/>
          <p:nvPr/>
        </p:nvSpPr>
        <p:spPr>
          <a:xfrm>
            <a:off x="1928700" y="1543130"/>
            <a:ext cx="912725" cy="850093"/>
          </a:xfrm>
          <a:custGeom>
            <a:avLst/>
            <a:gdLst/>
            <a:ahLst/>
            <a:cxnLst/>
            <a:rect l="l" t="t" r="r" b="b"/>
            <a:pathLst>
              <a:path w="43048" h="40094" extrusionOk="0">
                <a:moveTo>
                  <a:pt x="24343" y="1121"/>
                </a:moveTo>
                <a:cubicBezTo>
                  <a:pt x="28408" y="1121"/>
                  <a:pt x="32529" y="2293"/>
                  <a:pt x="35845" y="4642"/>
                </a:cubicBezTo>
                <a:cubicBezTo>
                  <a:pt x="41027" y="8281"/>
                  <a:pt x="41568" y="14345"/>
                  <a:pt x="39132" y="19707"/>
                </a:cubicBezTo>
                <a:lnTo>
                  <a:pt x="39132" y="19707"/>
                </a:lnTo>
                <a:cubicBezTo>
                  <a:pt x="39051" y="16103"/>
                  <a:pt x="38014" y="12516"/>
                  <a:pt x="35961" y="9540"/>
                </a:cubicBezTo>
                <a:cubicBezTo>
                  <a:pt x="33161" y="5576"/>
                  <a:pt x="28847" y="3835"/>
                  <a:pt x="24319" y="3835"/>
                </a:cubicBezTo>
                <a:cubicBezTo>
                  <a:pt x="22791" y="3835"/>
                  <a:pt x="21239" y="4034"/>
                  <a:pt x="19713" y="4412"/>
                </a:cubicBezTo>
                <a:cubicBezTo>
                  <a:pt x="16063" y="5331"/>
                  <a:pt x="12235" y="7202"/>
                  <a:pt x="8967" y="9757"/>
                </a:cubicBezTo>
                <a:lnTo>
                  <a:pt x="8967" y="9757"/>
                </a:lnTo>
                <a:cubicBezTo>
                  <a:pt x="11733" y="4005"/>
                  <a:pt x="17968" y="1121"/>
                  <a:pt x="24343" y="1121"/>
                </a:cubicBezTo>
                <a:close/>
                <a:moveTo>
                  <a:pt x="24294" y="4726"/>
                </a:moveTo>
                <a:cubicBezTo>
                  <a:pt x="26717" y="4726"/>
                  <a:pt x="29101" y="5286"/>
                  <a:pt x="31294" y="6601"/>
                </a:cubicBezTo>
                <a:cubicBezTo>
                  <a:pt x="36541" y="9749"/>
                  <a:pt x="38443" y="16337"/>
                  <a:pt x="37827" y="22145"/>
                </a:cubicBezTo>
                <a:lnTo>
                  <a:pt x="37827" y="22145"/>
                </a:lnTo>
                <a:cubicBezTo>
                  <a:pt x="33348" y="29361"/>
                  <a:pt x="24587" y="33797"/>
                  <a:pt x="16079" y="33797"/>
                </a:cubicBezTo>
                <a:cubicBezTo>
                  <a:pt x="15289" y="33797"/>
                  <a:pt x="14502" y="33758"/>
                  <a:pt x="13721" y="33681"/>
                </a:cubicBezTo>
                <a:cubicBezTo>
                  <a:pt x="10466" y="33359"/>
                  <a:pt x="6922" y="31882"/>
                  <a:pt x="4551" y="29458"/>
                </a:cubicBezTo>
                <a:lnTo>
                  <a:pt x="4551" y="29458"/>
                </a:lnTo>
                <a:cubicBezTo>
                  <a:pt x="3871" y="26317"/>
                  <a:pt x="4534" y="22820"/>
                  <a:pt x="6000" y="19853"/>
                </a:cubicBezTo>
                <a:cubicBezTo>
                  <a:pt x="9435" y="13107"/>
                  <a:pt x="17250" y="10568"/>
                  <a:pt x="24731" y="10568"/>
                </a:cubicBezTo>
                <a:cubicBezTo>
                  <a:pt x="27793" y="10568"/>
                  <a:pt x="30799" y="10993"/>
                  <a:pt x="33426" y="11729"/>
                </a:cubicBezTo>
                <a:cubicBezTo>
                  <a:pt x="33522" y="11752"/>
                  <a:pt x="33613" y="11762"/>
                  <a:pt x="33696" y="11762"/>
                </a:cubicBezTo>
                <a:cubicBezTo>
                  <a:pt x="34452" y="11762"/>
                  <a:pt x="34619" y="10900"/>
                  <a:pt x="33944" y="10692"/>
                </a:cubicBezTo>
                <a:cubicBezTo>
                  <a:pt x="31163" y="9919"/>
                  <a:pt x="28213" y="9510"/>
                  <a:pt x="25259" y="9510"/>
                </a:cubicBezTo>
                <a:cubicBezTo>
                  <a:pt x="20502" y="9510"/>
                  <a:pt x="15734" y="10571"/>
                  <a:pt x="11647" y="12881"/>
                </a:cubicBezTo>
                <a:cubicBezTo>
                  <a:pt x="6417" y="15869"/>
                  <a:pt x="2853" y="21998"/>
                  <a:pt x="3345" y="27986"/>
                </a:cubicBezTo>
                <a:lnTo>
                  <a:pt x="3345" y="27986"/>
                </a:lnTo>
                <a:cubicBezTo>
                  <a:pt x="2552" y="26815"/>
                  <a:pt x="2018" y="25481"/>
                  <a:pt x="1852" y="24001"/>
                </a:cubicBezTo>
                <a:cubicBezTo>
                  <a:pt x="1370" y="20053"/>
                  <a:pt x="3907" y="16265"/>
                  <a:pt x="6637" y="13378"/>
                </a:cubicBezTo>
                <a:lnTo>
                  <a:pt x="6637" y="13378"/>
                </a:lnTo>
                <a:cubicBezTo>
                  <a:pt x="6616" y="13501"/>
                  <a:pt x="6595" y="13623"/>
                  <a:pt x="6576" y="13746"/>
                </a:cubicBezTo>
                <a:cubicBezTo>
                  <a:pt x="6542" y="14160"/>
                  <a:pt x="6901" y="14430"/>
                  <a:pt x="7219" y="14430"/>
                </a:cubicBezTo>
                <a:cubicBezTo>
                  <a:pt x="7431" y="14430"/>
                  <a:pt x="7625" y="14310"/>
                  <a:pt x="7671" y="14034"/>
                </a:cubicBezTo>
                <a:cubicBezTo>
                  <a:pt x="7784" y="13282"/>
                  <a:pt x="7944" y="12564"/>
                  <a:pt x="8149" y="11878"/>
                </a:cubicBezTo>
                <a:lnTo>
                  <a:pt x="8149" y="11878"/>
                </a:lnTo>
                <a:cubicBezTo>
                  <a:pt x="8182" y="11848"/>
                  <a:pt x="8215" y="11817"/>
                  <a:pt x="8247" y="11787"/>
                </a:cubicBezTo>
                <a:cubicBezTo>
                  <a:pt x="12363" y="7997"/>
                  <a:pt x="18439" y="4726"/>
                  <a:pt x="24294" y="4726"/>
                </a:cubicBezTo>
                <a:close/>
                <a:moveTo>
                  <a:pt x="37358" y="24812"/>
                </a:moveTo>
                <a:lnTo>
                  <a:pt x="37358" y="24812"/>
                </a:lnTo>
                <a:cubicBezTo>
                  <a:pt x="35590" y="31893"/>
                  <a:pt x="29638" y="37429"/>
                  <a:pt x="22421" y="38751"/>
                </a:cubicBezTo>
                <a:cubicBezTo>
                  <a:pt x="21426" y="38922"/>
                  <a:pt x="20402" y="39008"/>
                  <a:pt x="19369" y="39008"/>
                </a:cubicBezTo>
                <a:cubicBezTo>
                  <a:pt x="15195" y="39008"/>
                  <a:pt x="10869" y="37616"/>
                  <a:pt x="7729" y="34891"/>
                </a:cubicBezTo>
                <a:cubicBezTo>
                  <a:pt x="6557" y="33873"/>
                  <a:pt x="5715" y="32674"/>
                  <a:pt x="5157" y="31370"/>
                </a:cubicBezTo>
                <a:lnTo>
                  <a:pt x="5157" y="31370"/>
                </a:lnTo>
                <a:cubicBezTo>
                  <a:pt x="8385" y="33747"/>
                  <a:pt x="12816" y="35006"/>
                  <a:pt x="16534" y="35006"/>
                </a:cubicBezTo>
                <a:cubicBezTo>
                  <a:pt x="16576" y="35006"/>
                  <a:pt x="16618" y="35006"/>
                  <a:pt x="16659" y="35006"/>
                </a:cubicBezTo>
                <a:cubicBezTo>
                  <a:pt x="24537" y="34904"/>
                  <a:pt x="32504" y="30992"/>
                  <a:pt x="37358" y="24812"/>
                </a:cubicBezTo>
                <a:close/>
                <a:moveTo>
                  <a:pt x="24551" y="1"/>
                </a:moveTo>
                <a:cubicBezTo>
                  <a:pt x="19448" y="1"/>
                  <a:pt x="14343" y="1673"/>
                  <a:pt x="10898" y="4930"/>
                </a:cubicBezTo>
                <a:cubicBezTo>
                  <a:pt x="9069" y="6672"/>
                  <a:pt x="7832" y="8908"/>
                  <a:pt x="7113" y="11339"/>
                </a:cubicBezTo>
                <a:lnTo>
                  <a:pt x="7113" y="11339"/>
                </a:lnTo>
                <a:cubicBezTo>
                  <a:pt x="4293" y="13968"/>
                  <a:pt x="2088" y="17147"/>
                  <a:pt x="1103" y="20659"/>
                </a:cubicBezTo>
                <a:cubicBezTo>
                  <a:pt x="0" y="24579"/>
                  <a:pt x="1284" y="27770"/>
                  <a:pt x="3703" y="30139"/>
                </a:cubicBezTo>
                <a:lnTo>
                  <a:pt x="3703" y="30139"/>
                </a:lnTo>
                <a:cubicBezTo>
                  <a:pt x="3874" y="30809"/>
                  <a:pt x="4101" y="31473"/>
                  <a:pt x="4387" y="32125"/>
                </a:cubicBezTo>
                <a:cubicBezTo>
                  <a:pt x="6861" y="37740"/>
                  <a:pt x="13580" y="40093"/>
                  <a:pt x="19610" y="40093"/>
                </a:cubicBezTo>
                <a:cubicBezTo>
                  <a:pt x="20881" y="40093"/>
                  <a:pt x="22121" y="39989"/>
                  <a:pt x="23285" y="39788"/>
                </a:cubicBezTo>
                <a:cubicBezTo>
                  <a:pt x="30141" y="38636"/>
                  <a:pt x="35673" y="33277"/>
                  <a:pt x="37977" y="26940"/>
                </a:cubicBezTo>
                <a:cubicBezTo>
                  <a:pt x="38496" y="25486"/>
                  <a:pt x="38844" y="23960"/>
                  <a:pt x="39014" y="22410"/>
                </a:cubicBezTo>
                <a:lnTo>
                  <a:pt x="39014" y="22410"/>
                </a:lnTo>
                <a:cubicBezTo>
                  <a:pt x="39053" y="22345"/>
                  <a:pt x="39091" y="22280"/>
                  <a:pt x="39130" y="22215"/>
                </a:cubicBezTo>
                <a:cubicBezTo>
                  <a:pt x="42010" y="17375"/>
                  <a:pt x="43047" y="11441"/>
                  <a:pt x="39533" y="6659"/>
                </a:cubicBezTo>
                <a:cubicBezTo>
                  <a:pt x="36187" y="2177"/>
                  <a:pt x="30370" y="1"/>
                  <a:pt x="245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85" name="Google Shape;4085;p115"/>
          <p:cNvGrpSpPr/>
          <p:nvPr/>
        </p:nvGrpSpPr>
        <p:grpSpPr>
          <a:xfrm>
            <a:off x="1741439" y="1614917"/>
            <a:ext cx="187272" cy="218036"/>
            <a:chOff x="760696" y="1016575"/>
            <a:chExt cx="241329" cy="280938"/>
          </a:xfrm>
        </p:grpSpPr>
        <p:sp>
          <p:nvSpPr>
            <p:cNvPr id="4086" name="Google Shape;4086;p115"/>
            <p:cNvSpPr/>
            <p:nvPr/>
          </p:nvSpPr>
          <p:spPr>
            <a:xfrm rot="-3073378">
              <a:off x="802625" y="1163152"/>
              <a:ext cx="60151" cy="136402"/>
            </a:xfrm>
            <a:custGeom>
              <a:avLst/>
              <a:gdLst/>
              <a:ahLst/>
              <a:cxnLst/>
              <a:rect l="l" t="t" r="r" b="b"/>
              <a:pathLst>
                <a:path w="2406" h="5456" extrusionOk="0">
                  <a:moveTo>
                    <a:pt x="949" y="0"/>
                  </a:moveTo>
                  <a:cubicBezTo>
                    <a:pt x="460" y="0"/>
                    <a:pt x="1" y="314"/>
                    <a:pt x="61" y="941"/>
                  </a:cubicBezTo>
                  <a:lnTo>
                    <a:pt x="389" y="4526"/>
                  </a:lnTo>
                  <a:cubicBezTo>
                    <a:pt x="449" y="5145"/>
                    <a:pt x="968" y="5455"/>
                    <a:pt x="1457" y="5455"/>
                  </a:cubicBezTo>
                  <a:cubicBezTo>
                    <a:pt x="1946" y="5455"/>
                    <a:pt x="2406" y="5145"/>
                    <a:pt x="2346" y="4526"/>
                  </a:cubicBezTo>
                  <a:lnTo>
                    <a:pt x="2017" y="941"/>
                  </a:lnTo>
                  <a:cubicBezTo>
                    <a:pt x="1957" y="314"/>
                    <a:pt x="1438" y="0"/>
                    <a:pt x="9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115"/>
            <p:cNvSpPr/>
            <p:nvPr/>
          </p:nvSpPr>
          <p:spPr>
            <a:xfrm rot="-1318873">
              <a:off x="833327" y="1042148"/>
              <a:ext cx="68700" cy="140349"/>
            </a:xfrm>
            <a:custGeom>
              <a:avLst/>
              <a:gdLst/>
              <a:ahLst/>
              <a:cxnLst/>
              <a:rect l="l" t="t" r="r" b="b"/>
              <a:pathLst>
                <a:path w="2748" h="5614" extrusionOk="0">
                  <a:moveTo>
                    <a:pt x="1197" y="0"/>
                  </a:moveTo>
                  <a:cubicBezTo>
                    <a:pt x="710" y="0"/>
                    <a:pt x="195" y="314"/>
                    <a:pt x="135" y="941"/>
                  </a:cubicBezTo>
                  <a:cubicBezTo>
                    <a:pt x="0" y="2300"/>
                    <a:pt x="165" y="3645"/>
                    <a:pt x="613" y="4944"/>
                  </a:cubicBezTo>
                  <a:cubicBezTo>
                    <a:pt x="778" y="5411"/>
                    <a:pt x="1174" y="5614"/>
                    <a:pt x="1565" y="5614"/>
                  </a:cubicBezTo>
                  <a:cubicBezTo>
                    <a:pt x="2161" y="5614"/>
                    <a:pt x="2747" y="5143"/>
                    <a:pt x="2495" y="4421"/>
                  </a:cubicBezTo>
                  <a:cubicBezTo>
                    <a:pt x="2106" y="3286"/>
                    <a:pt x="1972" y="2151"/>
                    <a:pt x="2091" y="941"/>
                  </a:cubicBezTo>
                  <a:cubicBezTo>
                    <a:pt x="2144" y="314"/>
                    <a:pt x="1684" y="0"/>
                    <a:pt x="11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115"/>
            <p:cNvSpPr/>
            <p:nvPr/>
          </p:nvSpPr>
          <p:spPr>
            <a:xfrm>
              <a:off x="953075" y="1016575"/>
              <a:ext cx="48950" cy="140525"/>
            </a:xfrm>
            <a:custGeom>
              <a:avLst/>
              <a:gdLst/>
              <a:ahLst/>
              <a:cxnLst/>
              <a:rect l="l" t="t" r="r" b="b"/>
              <a:pathLst>
                <a:path w="1958" h="5621" extrusionOk="0">
                  <a:moveTo>
                    <a:pt x="973" y="1"/>
                  </a:moveTo>
                  <a:cubicBezTo>
                    <a:pt x="486" y="1"/>
                    <a:pt x="1" y="311"/>
                    <a:pt x="1" y="930"/>
                  </a:cubicBezTo>
                  <a:lnTo>
                    <a:pt x="1" y="4679"/>
                  </a:lnTo>
                  <a:cubicBezTo>
                    <a:pt x="1" y="5307"/>
                    <a:pt x="490" y="5620"/>
                    <a:pt x="979" y="5620"/>
                  </a:cubicBezTo>
                  <a:cubicBezTo>
                    <a:pt x="1468" y="5620"/>
                    <a:pt x="1957" y="5307"/>
                    <a:pt x="1957" y="4679"/>
                  </a:cubicBezTo>
                  <a:lnTo>
                    <a:pt x="1957" y="930"/>
                  </a:lnTo>
                  <a:cubicBezTo>
                    <a:pt x="1950" y="311"/>
                    <a:pt x="1461" y="1"/>
                    <a:pt x="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89" name="Google Shape;4089;p115"/>
          <p:cNvGrpSpPr/>
          <p:nvPr/>
        </p:nvGrpSpPr>
        <p:grpSpPr>
          <a:xfrm rot="-10638234">
            <a:off x="2846460" y="1957694"/>
            <a:ext cx="187262" cy="218052"/>
            <a:chOff x="760696" y="1016575"/>
            <a:chExt cx="241329" cy="280938"/>
          </a:xfrm>
        </p:grpSpPr>
        <p:sp>
          <p:nvSpPr>
            <p:cNvPr id="4090" name="Google Shape;4090;p115"/>
            <p:cNvSpPr/>
            <p:nvPr/>
          </p:nvSpPr>
          <p:spPr>
            <a:xfrm rot="-3073378">
              <a:off x="802625" y="1163152"/>
              <a:ext cx="60151" cy="136402"/>
            </a:xfrm>
            <a:custGeom>
              <a:avLst/>
              <a:gdLst/>
              <a:ahLst/>
              <a:cxnLst/>
              <a:rect l="l" t="t" r="r" b="b"/>
              <a:pathLst>
                <a:path w="2406" h="5456" extrusionOk="0">
                  <a:moveTo>
                    <a:pt x="949" y="0"/>
                  </a:moveTo>
                  <a:cubicBezTo>
                    <a:pt x="460" y="0"/>
                    <a:pt x="1" y="314"/>
                    <a:pt x="61" y="941"/>
                  </a:cubicBezTo>
                  <a:lnTo>
                    <a:pt x="389" y="4526"/>
                  </a:lnTo>
                  <a:cubicBezTo>
                    <a:pt x="449" y="5145"/>
                    <a:pt x="968" y="5455"/>
                    <a:pt x="1457" y="5455"/>
                  </a:cubicBezTo>
                  <a:cubicBezTo>
                    <a:pt x="1946" y="5455"/>
                    <a:pt x="2406" y="5145"/>
                    <a:pt x="2346" y="4526"/>
                  </a:cubicBezTo>
                  <a:lnTo>
                    <a:pt x="2017" y="941"/>
                  </a:lnTo>
                  <a:cubicBezTo>
                    <a:pt x="1957" y="314"/>
                    <a:pt x="1438" y="0"/>
                    <a:pt x="9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115"/>
            <p:cNvSpPr/>
            <p:nvPr/>
          </p:nvSpPr>
          <p:spPr>
            <a:xfrm rot="-1318873">
              <a:off x="833327" y="1042148"/>
              <a:ext cx="68700" cy="140349"/>
            </a:xfrm>
            <a:custGeom>
              <a:avLst/>
              <a:gdLst/>
              <a:ahLst/>
              <a:cxnLst/>
              <a:rect l="l" t="t" r="r" b="b"/>
              <a:pathLst>
                <a:path w="2748" h="5614" extrusionOk="0">
                  <a:moveTo>
                    <a:pt x="1197" y="0"/>
                  </a:moveTo>
                  <a:cubicBezTo>
                    <a:pt x="710" y="0"/>
                    <a:pt x="195" y="314"/>
                    <a:pt x="135" y="941"/>
                  </a:cubicBezTo>
                  <a:cubicBezTo>
                    <a:pt x="0" y="2300"/>
                    <a:pt x="165" y="3645"/>
                    <a:pt x="613" y="4944"/>
                  </a:cubicBezTo>
                  <a:cubicBezTo>
                    <a:pt x="778" y="5411"/>
                    <a:pt x="1174" y="5614"/>
                    <a:pt x="1565" y="5614"/>
                  </a:cubicBezTo>
                  <a:cubicBezTo>
                    <a:pt x="2161" y="5614"/>
                    <a:pt x="2747" y="5143"/>
                    <a:pt x="2495" y="4421"/>
                  </a:cubicBezTo>
                  <a:cubicBezTo>
                    <a:pt x="2106" y="3286"/>
                    <a:pt x="1972" y="2151"/>
                    <a:pt x="2091" y="941"/>
                  </a:cubicBezTo>
                  <a:cubicBezTo>
                    <a:pt x="2144" y="314"/>
                    <a:pt x="1684" y="0"/>
                    <a:pt x="11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115"/>
            <p:cNvSpPr/>
            <p:nvPr/>
          </p:nvSpPr>
          <p:spPr>
            <a:xfrm>
              <a:off x="953075" y="1016575"/>
              <a:ext cx="48950" cy="140525"/>
            </a:xfrm>
            <a:custGeom>
              <a:avLst/>
              <a:gdLst/>
              <a:ahLst/>
              <a:cxnLst/>
              <a:rect l="l" t="t" r="r" b="b"/>
              <a:pathLst>
                <a:path w="1958" h="5621" extrusionOk="0">
                  <a:moveTo>
                    <a:pt x="973" y="1"/>
                  </a:moveTo>
                  <a:cubicBezTo>
                    <a:pt x="486" y="1"/>
                    <a:pt x="1" y="311"/>
                    <a:pt x="1" y="930"/>
                  </a:cubicBezTo>
                  <a:lnTo>
                    <a:pt x="1" y="4679"/>
                  </a:lnTo>
                  <a:cubicBezTo>
                    <a:pt x="1" y="5307"/>
                    <a:pt x="490" y="5620"/>
                    <a:pt x="979" y="5620"/>
                  </a:cubicBezTo>
                  <a:cubicBezTo>
                    <a:pt x="1468" y="5620"/>
                    <a:pt x="1957" y="5307"/>
                    <a:pt x="1957" y="4679"/>
                  </a:cubicBezTo>
                  <a:lnTo>
                    <a:pt x="1957" y="930"/>
                  </a:lnTo>
                  <a:cubicBezTo>
                    <a:pt x="1950" y="311"/>
                    <a:pt x="1461" y="1"/>
                    <a:pt x="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94" name="Google Shape;4094;p115"/>
          <p:cNvGrpSpPr/>
          <p:nvPr/>
        </p:nvGrpSpPr>
        <p:grpSpPr>
          <a:xfrm>
            <a:off x="7861923" y="1116586"/>
            <a:ext cx="703840" cy="2146447"/>
            <a:chOff x="3688375" y="3264875"/>
            <a:chExt cx="450400" cy="1373550"/>
          </a:xfrm>
        </p:grpSpPr>
        <p:sp>
          <p:nvSpPr>
            <p:cNvPr id="4095" name="Google Shape;4095;p115"/>
            <p:cNvSpPr/>
            <p:nvPr/>
          </p:nvSpPr>
          <p:spPr>
            <a:xfrm>
              <a:off x="3688375" y="3264875"/>
              <a:ext cx="450400" cy="510450"/>
            </a:xfrm>
            <a:custGeom>
              <a:avLst/>
              <a:gdLst/>
              <a:ahLst/>
              <a:cxnLst/>
              <a:rect l="l" t="t" r="r" b="b"/>
              <a:pathLst>
                <a:path w="18016" h="20418" extrusionOk="0">
                  <a:moveTo>
                    <a:pt x="7998" y="542"/>
                  </a:moveTo>
                  <a:cubicBezTo>
                    <a:pt x="8551" y="542"/>
                    <a:pt x="9099" y="586"/>
                    <a:pt x="9625" y="664"/>
                  </a:cubicBezTo>
                  <a:cubicBezTo>
                    <a:pt x="14103" y="1291"/>
                    <a:pt x="17764" y="4702"/>
                    <a:pt x="17283" y="9410"/>
                  </a:cubicBezTo>
                  <a:cubicBezTo>
                    <a:pt x="17179" y="10519"/>
                    <a:pt x="17220" y="11565"/>
                    <a:pt x="17032" y="12653"/>
                  </a:cubicBezTo>
                  <a:cubicBezTo>
                    <a:pt x="16802" y="13992"/>
                    <a:pt x="16174" y="15394"/>
                    <a:pt x="15379" y="16524"/>
                  </a:cubicBezTo>
                  <a:cubicBezTo>
                    <a:pt x="14117" y="18381"/>
                    <a:pt x="12062" y="19865"/>
                    <a:pt x="9845" y="19865"/>
                  </a:cubicBezTo>
                  <a:cubicBezTo>
                    <a:pt x="9489" y="19865"/>
                    <a:pt x="9129" y="19827"/>
                    <a:pt x="8767" y="19746"/>
                  </a:cubicBezTo>
                  <a:cubicBezTo>
                    <a:pt x="8743" y="19740"/>
                    <a:pt x="8719" y="19737"/>
                    <a:pt x="8696" y="19737"/>
                  </a:cubicBezTo>
                  <a:cubicBezTo>
                    <a:pt x="8610" y="19737"/>
                    <a:pt x="8538" y="19779"/>
                    <a:pt x="8489" y="19839"/>
                  </a:cubicBezTo>
                  <a:lnTo>
                    <a:pt x="8489" y="19839"/>
                  </a:lnTo>
                  <a:cubicBezTo>
                    <a:pt x="6384" y="19067"/>
                    <a:pt x="5163" y="17366"/>
                    <a:pt x="3767" y="15645"/>
                  </a:cubicBezTo>
                  <a:cubicBezTo>
                    <a:pt x="2009" y="13469"/>
                    <a:pt x="963" y="11230"/>
                    <a:pt x="921" y="8363"/>
                  </a:cubicBezTo>
                  <a:cubicBezTo>
                    <a:pt x="858" y="6041"/>
                    <a:pt x="1758" y="3216"/>
                    <a:pt x="3683" y="1773"/>
                  </a:cubicBezTo>
                  <a:cubicBezTo>
                    <a:pt x="4898" y="880"/>
                    <a:pt x="6464" y="542"/>
                    <a:pt x="7998" y="542"/>
                  </a:cubicBezTo>
                  <a:close/>
                  <a:moveTo>
                    <a:pt x="8193" y="0"/>
                  </a:moveTo>
                  <a:cubicBezTo>
                    <a:pt x="6889" y="0"/>
                    <a:pt x="5587" y="267"/>
                    <a:pt x="4394" y="810"/>
                  </a:cubicBezTo>
                  <a:cubicBezTo>
                    <a:pt x="1967" y="1940"/>
                    <a:pt x="837" y="4472"/>
                    <a:pt x="482" y="7003"/>
                  </a:cubicBezTo>
                  <a:cubicBezTo>
                    <a:pt x="0" y="10100"/>
                    <a:pt x="1067" y="12883"/>
                    <a:pt x="2846" y="15331"/>
                  </a:cubicBezTo>
                  <a:cubicBezTo>
                    <a:pt x="4342" y="17353"/>
                    <a:pt x="5936" y="19394"/>
                    <a:pt x="8420" y="20077"/>
                  </a:cubicBezTo>
                  <a:lnTo>
                    <a:pt x="8420" y="20077"/>
                  </a:lnTo>
                  <a:cubicBezTo>
                    <a:pt x="8432" y="20164"/>
                    <a:pt x="8488" y="20241"/>
                    <a:pt x="8600" y="20269"/>
                  </a:cubicBezTo>
                  <a:cubicBezTo>
                    <a:pt x="9056" y="20370"/>
                    <a:pt x="9486" y="20417"/>
                    <a:pt x="9896" y="20417"/>
                  </a:cubicBezTo>
                  <a:cubicBezTo>
                    <a:pt x="11614" y="20417"/>
                    <a:pt x="12985" y="19589"/>
                    <a:pt x="14438" y="18407"/>
                  </a:cubicBezTo>
                  <a:cubicBezTo>
                    <a:pt x="16823" y="16440"/>
                    <a:pt x="17764" y="13448"/>
                    <a:pt x="17890" y="10477"/>
                  </a:cubicBezTo>
                  <a:cubicBezTo>
                    <a:pt x="18015" y="7966"/>
                    <a:pt x="18015" y="5602"/>
                    <a:pt x="16279" y="3614"/>
                  </a:cubicBezTo>
                  <a:cubicBezTo>
                    <a:pt x="14751" y="1877"/>
                    <a:pt x="12659" y="789"/>
                    <a:pt x="10441" y="266"/>
                  </a:cubicBezTo>
                  <a:cubicBezTo>
                    <a:pt x="9705" y="90"/>
                    <a:pt x="8949" y="0"/>
                    <a:pt x="81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115"/>
            <p:cNvSpPr/>
            <p:nvPr/>
          </p:nvSpPr>
          <p:spPr>
            <a:xfrm>
              <a:off x="3830625" y="3744325"/>
              <a:ext cx="132400" cy="78875"/>
            </a:xfrm>
            <a:custGeom>
              <a:avLst/>
              <a:gdLst/>
              <a:ahLst/>
              <a:cxnLst/>
              <a:rect l="l" t="t" r="r" b="b"/>
              <a:pathLst>
                <a:path w="5296" h="3155" extrusionOk="0">
                  <a:moveTo>
                    <a:pt x="985" y="1"/>
                  </a:moveTo>
                  <a:cubicBezTo>
                    <a:pt x="352" y="1"/>
                    <a:pt x="0" y="1045"/>
                    <a:pt x="169" y="1551"/>
                  </a:cubicBezTo>
                  <a:cubicBezTo>
                    <a:pt x="282" y="1909"/>
                    <a:pt x="548" y="2081"/>
                    <a:pt x="905" y="2081"/>
                  </a:cubicBezTo>
                  <a:cubicBezTo>
                    <a:pt x="945" y="2081"/>
                    <a:pt x="985" y="2079"/>
                    <a:pt x="1027" y="2074"/>
                  </a:cubicBezTo>
                  <a:cubicBezTo>
                    <a:pt x="1403" y="2054"/>
                    <a:pt x="1738" y="1823"/>
                    <a:pt x="2052" y="1656"/>
                  </a:cubicBezTo>
                  <a:cubicBezTo>
                    <a:pt x="2159" y="1613"/>
                    <a:pt x="2274" y="1570"/>
                    <a:pt x="2381" y="1517"/>
                  </a:cubicBezTo>
                  <a:lnTo>
                    <a:pt x="2381" y="1517"/>
                  </a:lnTo>
                  <a:cubicBezTo>
                    <a:pt x="2453" y="2241"/>
                    <a:pt x="2659" y="3155"/>
                    <a:pt x="3430" y="3155"/>
                  </a:cubicBezTo>
                  <a:cubicBezTo>
                    <a:pt x="3515" y="3155"/>
                    <a:pt x="3606" y="3144"/>
                    <a:pt x="3705" y="3121"/>
                  </a:cubicBezTo>
                  <a:cubicBezTo>
                    <a:pt x="4584" y="2932"/>
                    <a:pt x="5274" y="1886"/>
                    <a:pt x="5295" y="986"/>
                  </a:cubicBezTo>
                  <a:cubicBezTo>
                    <a:pt x="5295" y="798"/>
                    <a:pt x="5164" y="704"/>
                    <a:pt x="5026" y="704"/>
                  </a:cubicBezTo>
                  <a:cubicBezTo>
                    <a:pt x="4887" y="704"/>
                    <a:pt x="4741" y="798"/>
                    <a:pt x="4709" y="986"/>
                  </a:cubicBezTo>
                  <a:cubicBezTo>
                    <a:pt x="4667" y="1509"/>
                    <a:pt x="4375" y="2033"/>
                    <a:pt x="3977" y="2367"/>
                  </a:cubicBezTo>
                  <a:cubicBezTo>
                    <a:pt x="3811" y="2530"/>
                    <a:pt x="3661" y="2598"/>
                    <a:pt x="3528" y="2598"/>
                  </a:cubicBezTo>
                  <a:cubicBezTo>
                    <a:pt x="3035" y="2598"/>
                    <a:pt x="2776" y="1659"/>
                    <a:pt x="2778" y="1132"/>
                  </a:cubicBezTo>
                  <a:lnTo>
                    <a:pt x="2778" y="1132"/>
                  </a:lnTo>
                  <a:cubicBezTo>
                    <a:pt x="2790" y="1100"/>
                    <a:pt x="2799" y="1065"/>
                    <a:pt x="2805" y="1028"/>
                  </a:cubicBezTo>
                  <a:cubicBezTo>
                    <a:pt x="2798" y="1028"/>
                    <a:pt x="2790" y="1028"/>
                    <a:pt x="2782" y="1028"/>
                  </a:cubicBezTo>
                  <a:lnTo>
                    <a:pt x="2782" y="1028"/>
                  </a:lnTo>
                  <a:cubicBezTo>
                    <a:pt x="2783" y="1021"/>
                    <a:pt x="2784" y="1014"/>
                    <a:pt x="2784" y="1007"/>
                  </a:cubicBezTo>
                  <a:cubicBezTo>
                    <a:pt x="2797" y="853"/>
                    <a:pt x="2676" y="754"/>
                    <a:pt x="2551" y="754"/>
                  </a:cubicBezTo>
                  <a:cubicBezTo>
                    <a:pt x="2473" y="754"/>
                    <a:pt x="2393" y="793"/>
                    <a:pt x="2345" y="882"/>
                  </a:cubicBezTo>
                  <a:cubicBezTo>
                    <a:pt x="2222" y="1096"/>
                    <a:pt x="1393" y="1524"/>
                    <a:pt x="917" y="1524"/>
                  </a:cubicBezTo>
                  <a:cubicBezTo>
                    <a:pt x="742" y="1524"/>
                    <a:pt x="615" y="1467"/>
                    <a:pt x="587" y="1321"/>
                  </a:cubicBezTo>
                  <a:cubicBezTo>
                    <a:pt x="504" y="986"/>
                    <a:pt x="755" y="359"/>
                    <a:pt x="1131" y="338"/>
                  </a:cubicBezTo>
                  <a:cubicBezTo>
                    <a:pt x="1140" y="339"/>
                    <a:pt x="1148" y="339"/>
                    <a:pt x="1156" y="339"/>
                  </a:cubicBezTo>
                  <a:cubicBezTo>
                    <a:pt x="1344" y="339"/>
                    <a:pt x="1376" y="105"/>
                    <a:pt x="1215" y="45"/>
                  </a:cubicBezTo>
                  <a:cubicBezTo>
                    <a:pt x="1135" y="14"/>
                    <a:pt x="1058" y="1"/>
                    <a:pt x="9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115"/>
            <p:cNvSpPr/>
            <p:nvPr/>
          </p:nvSpPr>
          <p:spPr>
            <a:xfrm>
              <a:off x="3944925" y="3750150"/>
              <a:ext cx="108575" cy="62300"/>
            </a:xfrm>
            <a:custGeom>
              <a:avLst/>
              <a:gdLst/>
              <a:ahLst/>
              <a:cxnLst/>
              <a:rect l="l" t="t" r="r" b="b"/>
              <a:pathLst>
                <a:path w="4343" h="2492" extrusionOk="0">
                  <a:moveTo>
                    <a:pt x="3273" y="1"/>
                  </a:moveTo>
                  <a:cubicBezTo>
                    <a:pt x="3131" y="1"/>
                    <a:pt x="3000" y="157"/>
                    <a:pt x="3088" y="314"/>
                  </a:cubicBezTo>
                  <a:cubicBezTo>
                    <a:pt x="3443" y="858"/>
                    <a:pt x="3360" y="1465"/>
                    <a:pt x="2774" y="1821"/>
                  </a:cubicBezTo>
                  <a:cubicBezTo>
                    <a:pt x="2579" y="1936"/>
                    <a:pt x="2384" y="1984"/>
                    <a:pt x="2192" y="1984"/>
                  </a:cubicBezTo>
                  <a:cubicBezTo>
                    <a:pt x="1477" y="1984"/>
                    <a:pt x="800" y="1308"/>
                    <a:pt x="305" y="879"/>
                  </a:cubicBezTo>
                  <a:cubicBezTo>
                    <a:pt x="280" y="844"/>
                    <a:pt x="247" y="829"/>
                    <a:pt x="214" y="829"/>
                  </a:cubicBezTo>
                  <a:cubicBezTo>
                    <a:pt x="110" y="829"/>
                    <a:pt x="0" y="977"/>
                    <a:pt x="95" y="1088"/>
                  </a:cubicBezTo>
                  <a:cubicBezTo>
                    <a:pt x="514" y="1569"/>
                    <a:pt x="891" y="2072"/>
                    <a:pt x="1476" y="2344"/>
                  </a:cubicBezTo>
                  <a:cubicBezTo>
                    <a:pt x="1719" y="2443"/>
                    <a:pt x="1978" y="2491"/>
                    <a:pt x="2234" y="2491"/>
                  </a:cubicBezTo>
                  <a:cubicBezTo>
                    <a:pt x="2572" y="2491"/>
                    <a:pt x="2906" y="2406"/>
                    <a:pt x="3192" y="2239"/>
                  </a:cubicBezTo>
                  <a:cubicBezTo>
                    <a:pt x="3945" y="1800"/>
                    <a:pt x="4343" y="460"/>
                    <a:pt x="3360" y="21"/>
                  </a:cubicBezTo>
                  <a:cubicBezTo>
                    <a:pt x="3331" y="7"/>
                    <a:pt x="3302" y="1"/>
                    <a:pt x="3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115"/>
            <p:cNvSpPr/>
            <p:nvPr/>
          </p:nvSpPr>
          <p:spPr>
            <a:xfrm>
              <a:off x="3866750" y="3797900"/>
              <a:ext cx="171075" cy="840525"/>
            </a:xfrm>
            <a:custGeom>
              <a:avLst/>
              <a:gdLst/>
              <a:ahLst/>
              <a:cxnLst/>
              <a:rect l="l" t="t" r="r" b="b"/>
              <a:pathLst>
                <a:path w="6843" h="33621" extrusionOk="0">
                  <a:moveTo>
                    <a:pt x="2984" y="1"/>
                  </a:moveTo>
                  <a:cubicBezTo>
                    <a:pt x="2937" y="1"/>
                    <a:pt x="2888" y="33"/>
                    <a:pt x="2888" y="99"/>
                  </a:cubicBezTo>
                  <a:cubicBezTo>
                    <a:pt x="2888" y="1543"/>
                    <a:pt x="3453" y="2882"/>
                    <a:pt x="3766" y="4263"/>
                  </a:cubicBezTo>
                  <a:cubicBezTo>
                    <a:pt x="4164" y="5978"/>
                    <a:pt x="4080" y="7820"/>
                    <a:pt x="3662" y="9514"/>
                  </a:cubicBezTo>
                  <a:cubicBezTo>
                    <a:pt x="3306" y="10958"/>
                    <a:pt x="2093" y="12067"/>
                    <a:pt x="1402" y="13364"/>
                  </a:cubicBezTo>
                  <a:cubicBezTo>
                    <a:pt x="774" y="14515"/>
                    <a:pt x="398" y="15812"/>
                    <a:pt x="189" y="17131"/>
                  </a:cubicBezTo>
                  <a:cubicBezTo>
                    <a:pt x="0" y="18407"/>
                    <a:pt x="84" y="19746"/>
                    <a:pt x="628" y="20918"/>
                  </a:cubicBezTo>
                  <a:cubicBezTo>
                    <a:pt x="1235" y="22236"/>
                    <a:pt x="2365" y="23219"/>
                    <a:pt x="3076" y="24475"/>
                  </a:cubicBezTo>
                  <a:cubicBezTo>
                    <a:pt x="4269" y="26735"/>
                    <a:pt x="6842" y="31296"/>
                    <a:pt x="3411" y="32949"/>
                  </a:cubicBezTo>
                  <a:cubicBezTo>
                    <a:pt x="3074" y="33117"/>
                    <a:pt x="3239" y="33620"/>
                    <a:pt x="3532" y="33620"/>
                  </a:cubicBezTo>
                  <a:cubicBezTo>
                    <a:pt x="3567" y="33620"/>
                    <a:pt x="3603" y="33613"/>
                    <a:pt x="3641" y="33598"/>
                  </a:cubicBezTo>
                  <a:cubicBezTo>
                    <a:pt x="6047" y="32823"/>
                    <a:pt x="6005" y="29559"/>
                    <a:pt x="5378" y="27551"/>
                  </a:cubicBezTo>
                  <a:cubicBezTo>
                    <a:pt x="4792" y="25793"/>
                    <a:pt x="3662" y="23994"/>
                    <a:pt x="2553" y="22529"/>
                  </a:cubicBezTo>
                  <a:cubicBezTo>
                    <a:pt x="1988" y="21838"/>
                    <a:pt x="1465" y="21148"/>
                    <a:pt x="1088" y="20332"/>
                  </a:cubicBezTo>
                  <a:cubicBezTo>
                    <a:pt x="628" y="19432"/>
                    <a:pt x="712" y="18219"/>
                    <a:pt x="816" y="17235"/>
                  </a:cubicBezTo>
                  <a:cubicBezTo>
                    <a:pt x="984" y="15520"/>
                    <a:pt x="1653" y="13929"/>
                    <a:pt x="2574" y="12486"/>
                  </a:cubicBezTo>
                  <a:cubicBezTo>
                    <a:pt x="3390" y="11251"/>
                    <a:pt x="3871" y="10247"/>
                    <a:pt x="4310" y="8824"/>
                  </a:cubicBezTo>
                  <a:cubicBezTo>
                    <a:pt x="4708" y="7589"/>
                    <a:pt x="4457" y="5874"/>
                    <a:pt x="4248" y="4597"/>
                  </a:cubicBezTo>
                  <a:cubicBezTo>
                    <a:pt x="3955" y="3049"/>
                    <a:pt x="3202" y="1605"/>
                    <a:pt x="3055" y="36"/>
                  </a:cubicBezTo>
                  <a:cubicBezTo>
                    <a:pt x="3039" y="13"/>
                    <a:pt x="3012" y="1"/>
                    <a:pt x="29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115"/>
            <p:cNvSpPr/>
            <p:nvPr/>
          </p:nvSpPr>
          <p:spPr>
            <a:xfrm>
              <a:off x="3923500" y="3951575"/>
              <a:ext cx="96825" cy="52325"/>
            </a:xfrm>
            <a:custGeom>
              <a:avLst/>
              <a:gdLst/>
              <a:ahLst/>
              <a:cxnLst/>
              <a:rect l="l" t="t" r="r" b="b"/>
              <a:pathLst>
                <a:path w="3873" h="2093" extrusionOk="0">
                  <a:moveTo>
                    <a:pt x="309" y="1"/>
                  </a:moveTo>
                  <a:cubicBezTo>
                    <a:pt x="140" y="1"/>
                    <a:pt x="1" y="219"/>
                    <a:pt x="136" y="354"/>
                  </a:cubicBezTo>
                  <a:cubicBezTo>
                    <a:pt x="660" y="878"/>
                    <a:pt x="1224" y="1254"/>
                    <a:pt x="1894" y="1526"/>
                  </a:cubicBezTo>
                  <a:cubicBezTo>
                    <a:pt x="2396" y="1735"/>
                    <a:pt x="2919" y="1798"/>
                    <a:pt x="3380" y="2049"/>
                  </a:cubicBezTo>
                  <a:cubicBezTo>
                    <a:pt x="3432" y="2079"/>
                    <a:pt x="3483" y="2092"/>
                    <a:pt x="3529" y="2092"/>
                  </a:cubicBezTo>
                  <a:cubicBezTo>
                    <a:pt x="3742" y="2092"/>
                    <a:pt x="3873" y="1816"/>
                    <a:pt x="3735" y="1610"/>
                  </a:cubicBezTo>
                  <a:cubicBezTo>
                    <a:pt x="3442" y="1254"/>
                    <a:pt x="2961" y="1170"/>
                    <a:pt x="2522" y="1066"/>
                  </a:cubicBezTo>
                  <a:cubicBezTo>
                    <a:pt x="1768" y="898"/>
                    <a:pt x="1036" y="543"/>
                    <a:pt x="429" y="41"/>
                  </a:cubicBezTo>
                  <a:cubicBezTo>
                    <a:pt x="390" y="13"/>
                    <a:pt x="348" y="1"/>
                    <a:pt x="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115"/>
            <p:cNvSpPr/>
            <p:nvPr/>
          </p:nvSpPr>
          <p:spPr>
            <a:xfrm>
              <a:off x="3926800" y="3949850"/>
              <a:ext cx="87800" cy="57850"/>
            </a:xfrm>
            <a:custGeom>
              <a:avLst/>
              <a:gdLst/>
              <a:ahLst/>
              <a:cxnLst/>
              <a:rect l="l" t="t" r="r" b="b"/>
              <a:pathLst>
                <a:path w="3512" h="2314" extrusionOk="0">
                  <a:moveTo>
                    <a:pt x="3181" y="1"/>
                  </a:moveTo>
                  <a:cubicBezTo>
                    <a:pt x="3149" y="1"/>
                    <a:pt x="3115" y="9"/>
                    <a:pt x="3080" y="26"/>
                  </a:cubicBezTo>
                  <a:cubicBezTo>
                    <a:pt x="2578" y="298"/>
                    <a:pt x="2055" y="507"/>
                    <a:pt x="1532" y="758"/>
                  </a:cubicBezTo>
                  <a:cubicBezTo>
                    <a:pt x="1030" y="1009"/>
                    <a:pt x="695" y="1595"/>
                    <a:pt x="214" y="1888"/>
                  </a:cubicBezTo>
                  <a:cubicBezTo>
                    <a:pt x="1" y="2048"/>
                    <a:pt x="149" y="2313"/>
                    <a:pt x="365" y="2313"/>
                  </a:cubicBezTo>
                  <a:cubicBezTo>
                    <a:pt x="404" y="2313"/>
                    <a:pt x="444" y="2305"/>
                    <a:pt x="486" y="2286"/>
                  </a:cubicBezTo>
                  <a:cubicBezTo>
                    <a:pt x="1009" y="2035"/>
                    <a:pt x="1406" y="1470"/>
                    <a:pt x="1929" y="1239"/>
                  </a:cubicBezTo>
                  <a:cubicBezTo>
                    <a:pt x="2452" y="1030"/>
                    <a:pt x="2913" y="800"/>
                    <a:pt x="3331" y="465"/>
                  </a:cubicBezTo>
                  <a:cubicBezTo>
                    <a:pt x="3512" y="303"/>
                    <a:pt x="3381" y="1"/>
                    <a:pt x="3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115"/>
            <p:cNvSpPr/>
            <p:nvPr/>
          </p:nvSpPr>
          <p:spPr>
            <a:xfrm>
              <a:off x="3862300" y="4133900"/>
              <a:ext cx="74150" cy="65975"/>
            </a:xfrm>
            <a:custGeom>
              <a:avLst/>
              <a:gdLst/>
              <a:ahLst/>
              <a:cxnLst/>
              <a:rect l="l" t="t" r="r" b="b"/>
              <a:pathLst>
                <a:path w="2966" h="2639" extrusionOk="0">
                  <a:moveTo>
                    <a:pt x="281" y="0"/>
                  </a:moveTo>
                  <a:cubicBezTo>
                    <a:pt x="141" y="0"/>
                    <a:pt x="1" y="157"/>
                    <a:pt x="115" y="343"/>
                  </a:cubicBezTo>
                  <a:cubicBezTo>
                    <a:pt x="450" y="866"/>
                    <a:pt x="848" y="1305"/>
                    <a:pt x="1308" y="1703"/>
                  </a:cubicBezTo>
                  <a:cubicBezTo>
                    <a:pt x="1727" y="2038"/>
                    <a:pt x="2124" y="2414"/>
                    <a:pt x="2626" y="2624"/>
                  </a:cubicBezTo>
                  <a:cubicBezTo>
                    <a:pt x="2650" y="2634"/>
                    <a:pt x="2675" y="2638"/>
                    <a:pt x="2700" y="2638"/>
                  </a:cubicBezTo>
                  <a:cubicBezTo>
                    <a:pt x="2832" y="2638"/>
                    <a:pt x="2965" y="2510"/>
                    <a:pt x="2877" y="2352"/>
                  </a:cubicBezTo>
                  <a:cubicBezTo>
                    <a:pt x="2647" y="1954"/>
                    <a:pt x="2229" y="1640"/>
                    <a:pt x="1831" y="1410"/>
                  </a:cubicBezTo>
                  <a:cubicBezTo>
                    <a:pt x="1287" y="1075"/>
                    <a:pt x="848" y="636"/>
                    <a:pt x="450" y="113"/>
                  </a:cubicBezTo>
                  <a:cubicBezTo>
                    <a:pt x="411" y="33"/>
                    <a:pt x="346" y="0"/>
                    <a:pt x="2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115"/>
            <p:cNvSpPr/>
            <p:nvPr/>
          </p:nvSpPr>
          <p:spPr>
            <a:xfrm>
              <a:off x="3862000" y="4142325"/>
              <a:ext cx="83750" cy="58100"/>
            </a:xfrm>
            <a:custGeom>
              <a:avLst/>
              <a:gdLst/>
              <a:ahLst/>
              <a:cxnLst/>
              <a:rect l="l" t="t" r="r" b="b"/>
              <a:pathLst>
                <a:path w="3350" h="2324" extrusionOk="0">
                  <a:moveTo>
                    <a:pt x="2946" y="0"/>
                  </a:moveTo>
                  <a:cubicBezTo>
                    <a:pt x="2928" y="0"/>
                    <a:pt x="2909" y="2"/>
                    <a:pt x="2889" y="6"/>
                  </a:cubicBezTo>
                  <a:cubicBezTo>
                    <a:pt x="1718" y="173"/>
                    <a:pt x="902" y="1115"/>
                    <a:pt x="148" y="1952"/>
                  </a:cubicBezTo>
                  <a:cubicBezTo>
                    <a:pt x="1" y="2099"/>
                    <a:pt x="149" y="2324"/>
                    <a:pt x="320" y="2324"/>
                  </a:cubicBezTo>
                  <a:cubicBezTo>
                    <a:pt x="368" y="2324"/>
                    <a:pt x="417" y="2306"/>
                    <a:pt x="462" y="2266"/>
                  </a:cubicBezTo>
                  <a:cubicBezTo>
                    <a:pt x="1236" y="1575"/>
                    <a:pt x="2031" y="864"/>
                    <a:pt x="3015" y="550"/>
                  </a:cubicBezTo>
                  <a:cubicBezTo>
                    <a:pt x="3350" y="451"/>
                    <a:pt x="3240" y="0"/>
                    <a:pt x="29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115"/>
            <p:cNvSpPr/>
            <p:nvPr/>
          </p:nvSpPr>
          <p:spPr>
            <a:xfrm>
              <a:off x="3864875" y="4354150"/>
              <a:ext cx="126200" cy="50450"/>
            </a:xfrm>
            <a:custGeom>
              <a:avLst/>
              <a:gdLst/>
              <a:ahLst/>
              <a:cxnLst/>
              <a:rect l="l" t="t" r="r" b="b"/>
              <a:pathLst>
                <a:path w="5048" h="2018" extrusionOk="0">
                  <a:moveTo>
                    <a:pt x="387" y="0"/>
                  </a:moveTo>
                  <a:cubicBezTo>
                    <a:pt x="120" y="0"/>
                    <a:pt x="0" y="396"/>
                    <a:pt x="264" y="572"/>
                  </a:cubicBezTo>
                  <a:cubicBezTo>
                    <a:pt x="975" y="1032"/>
                    <a:pt x="1749" y="1262"/>
                    <a:pt x="2544" y="1493"/>
                  </a:cubicBezTo>
                  <a:cubicBezTo>
                    <a:pt x="3193" y="1681"/>
                    <a:pt x="3904" y="1702"/>
                    <a:pt x="4511" y="1995"/>
                  </a:cubicBezTo>
                  <a:cubicBezTo>
                    <a:pt x="4546" y="2011"/>
                    <a:pt x="4583" y="2018"/>
                    <a:pt x="4621" y="2018"/>
                  </a:cubicBezTo>
                  <a:cubicBezTo>
                    <a:pt x="4831" y="2018"/>
                    <a:pt x="5047" y="1792"/>
                    <a:pt x="4888" y="1597"/>
                  </a:cubicBezTo>
                  <a:cubicBezTo>
                    <a:pt x="4448" y="1032"/>
                    <a:pt x="3779" y="990"/>
                    <a:pt x="3109" y="865"/>
                  </a:cubicBezTo>
                  <a:cubicBezTo>
                    <a:pt x="2251" y="718"/>
                    <a:pt x="1310" y="509"/>
                    <a:pt x="556" y="49"/>
                  </a:cubicBezTo>
                  <a:cubicBezTo>
                    <a:pt x="496" y="15"/>
                    <a:pt x="439" y="0"/>
                    <a:pt x="3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115"/>
            <p:cNvSpPr/>
            <p:nvPr/>
          </p:nvSpPr>
          <p:spPr>
            <a:xfrm>
              <a:off x="3929550" y="4333850"/>
              <a:ext cx="40600" cy="94300"/>
            </a:xfrm>
            <a:custGeom>
              <a:avLst/>
              <a:gdLst/>
              <a:ahLst/>
              <a:cxnLst/>
              <a:rect l="l" t="t" r="r" b="b"/>
              <a:pathLst>
                <a:path w="1624" h="3772" extrusionOk="0">
                  <a:moveTo>
                    <a:pt x="1228" y="1"/>
                  </a:moveTo>
                  <a:cubicBezTo>
                    <a:pt x="1128" y="1"/>
                    <a:pt x="1032" y="56"/>
                    <a:pt x="982" y="191"/>
                  </a:cubicBezTo>
                  <a:cubicBezTo>
                    <a:pt x="564" y="1258"/>
                    <a:pt x="313" y="2388"/>
                    <a:pt x="41" y="3518"/>
                  </a:cubicBezTo>
                  <a:cubicBezTo>
                    <a:pt x="0" y="3666"/>
                    <a:pt x="125" y="3771"/>
                    <a:pt x="247" y="3771"/>
                  </a:cubicBezTo>
                  <a:cubicBezTo>
                    <a:pt x="314" y="3771"/>
                    <a:pt x="380" y="3739"/>
                    <a:pt x="418" y="3665"/>
                  </a:cubicBezTo>
                  <a:cubicBezTo>
                    <a:pt x="941" y="2639"/>
                    <a:pt x="1129" y="1530"/>
                    <a:pt x="1526" y="442"/>
                  </a:cubicBezTo>
                  <a:cubicBezTo>
                    <a:pt x="1623" y="208"/>
                    <a:pt x="1419" y="1"/>
                    <a:pt x="12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p:cNvPicPr>
            <a:picLocks noChangeAspect="1"/>
          </p:cNvPicPr>
          <p:nvPr/>
        </p:nvPicPr>
        <p:blipFill>
          <a:blip r:embed="rId3"/>
          <a:stretch>
            <a:fillRect/>
          </a:stretch>
        </p:blipFill>
        <p:spPr>
          <a:xfrm>
            <a:off x="512892" y="1469298"/>
            <a:ext cx="3504708" cy="26251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4"/>
                                        </p:tgtEl>
                                        <p:attrNameLst>
                                          <p:attrName>style.visibility</p:attrName>
                                        </p:attrNameLst>
                                      </p:cBhvr>
                                      <p:to>
                                        <p:strVal val="visible"/>
                                      </p:to>
                                    </p:set>
                                    <p:animEffect transition="in" filter="fade">
                                      <p:cBhvr>
                                        <p:cTn id="7" dur="1000"/>
                                        <p:tgtEl>
                                          <p:spTgt spid="4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eet Our Professors by Slidesgo">
  <a:themeElements>
    <a:clrScheme name="Simple Light">
      <a:dk1>
        <a:srgbClr val="313131"/>
      </a:dk1>
      <a:lt1>
        <a:srgbClr val="666666"/>
      </a:lt1>
      <a:dk2>
        <a:srgbClr val="FFFFFF"/>
      </a:dk2>
      <a:lt2>
        <a:srgbClr val="1F1F1F"/>
      </a:lt2>
      <a:accent1>
        <a:srgbClr val="FF8361"/>
      </a:accent1>
      <a:accent2>
        <a:srgbClr val="FCC6C7"/>
      </a:accent2>
      <a:accent3>
        <a:srgbClr val="FBAF42"/>
      </a:accent3>
      <a:accent4>
        <a:srgbClr val="A4E7FA"/>
      </a:accent4>
      <a:accent5>
        <a:srgbClr val="25A0A6"/>
      </a:accent5>
      <a:accent6>
        <a:srgbClr val="BBDCDC"/>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977</Words>
  <Application>Microsoft Office PowerPoint</Application>
  <PresentationFormat>On-screen Show (16:9)</PresentationFormat>
  <Paragraphs>96</Paragraphs>
  <Slides>16</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Questrial</vt:lpstr>
      <vt:lpstr>Fira Sans Extra Condensed Medium</vt:lpstr>
      <vt:lpstr>Permanent Marker</vt:lpstr>
      <vt:lpstr>eguPermanent Marker</vt:lpstr>
      <vt:lpstr>Gabriola</vt:lpstr>
      <vt:lpstr>Sarala</vt:lpstr>
      <vt:lpstr>Arial</vt:lpstr>
      <vt:lpstr>Gaegu</vt:lpstr>
      <vt:lpstr>Meet Our Professors by Slidesgo</vt:lpstr>
      <vt:lpstr>Our School 1st Model High School of Athens</vt:lpstr>
      <vt:lpstr>Do you need a map?</vt:lpstr>
      <vt:lpstr>1st Model High School of Athens</vt:lpstr>
      <vt:lpstr>The history of our school</vt:lpstr>
      <vt:lpstr>Our School: An Old Building with a Warm Atmosphere</vt:lpstr>
      <vt:lpstr> Curriculum</vt:lpstr>
      <vt:lpstr>The main differences between our school and all the other schools of Greece</vt:lpstr>
      <vt:lpstr>Admission Process:  To enter our school, students must pass entrance exams. These exams take place every April and are open to 12-year-old students. Our school offers secondary education and maintains high academic standards.</vt:lpstr>
      <vt:lpstr>1st Year of Secondary Education:</vt:lpstr>
      <vt:lpstr>2nd class of secondary education: </vt:lpstr>
      <vt:lpstr>3rd Year of Secondary Education:</vt:lpstr>
      <vt:lpstr>PowerPoint Presentation</vt:lpstr>
      <vt:lpstr>  The students of our school come from different areas, which are usually far away, so this free school bus service is very important. So, our school provides buses for students from different neighborhoods to ensure easy access to the school. </vt:lpstr>
      <vt:lpstr>Extracurricular Programs:</vt:lpstr>
      <vt:lpstr>Student Community and Leadership:</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School 1st Model School of Athens</dc:title>
  <dc:creator>User</dc:creator>
  <cp:lastModifiedBy>Georgia Sidopoulou</cp:lastModifiedBy>
  <cp:revision>24</cp:revision>
  <dcterms:modified xsi:type="dcterms:W3CDTF">2026-09-24T18:54:02Z</dcterms:modified>
</cp:coreProperties>
</file>