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7" r:id="rId6"/>
    <p:sldId id="261" r:id="rId7"/>
    <p:sldId id="280" r:id="rId8"/>
    <p:sldId id="292" r:id="rId9"/>
    <p:sldId id="282" r:id="rId10"/>
    <p:sldId id="263" r:id="rId11"/>
    <p:sldId id="283" r:id="rId12"/>
    <p:sldId id="281" r:id="rId13"/>
    <p:sldId id="291" r:id="rId14"/>
    <p:sldId id="284" r:id="rId15"/>
    <p:sldId id="274" r:id="rId16"/>
    <p:sldId id="286" r:id="rId17"/>
    <p:sldId id="265" r:id="rId18"/>
    <p:sldId id="258" r:id="rId19"/>
    <p:sldId id="270" r:id="rId20"/>
    <p:sldId id="287" r:id="rId21"/>
    <p:sldId id="289" r:id="rId22"/>
    <p:sldId id="288" r:id="rId23"/>
    <p:sldId id="290" r:id="rId24"/>
    <p:sldId id="266" r:id="rId25"/>
    <p:sldId id="268" r:id="rId26"/>
    <p:sldId id="276" r:id="rId27"/>
    <p:sldId id="264"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B69"/>
    <a:srgbClr val="7B1A01"/>
    <a:srgbClr val="475A44"/>
    <a:srgbClr val="5A5244"/>
    <a:srgbClr val="7C36FA"/>
    <a:srgbClr val="D6D5BF"/>
    <a:srgbClr val="A19683"/>
    <a:srgbClr val="958973"/>
    <a:srgbClr val="FD6037"/>
    <a:srgbClr val="E3DF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75" autoAdjust="0"/>
    <p:restoredTop sz="94660"/>
  </p:normalViewPr>
  <p:slideViewPr>
    <p:cSldViewPr snapToGrid="0" showGuides="1">
      <p:cViewPr varScale="1">
        <p:scale>
          <a:sx n="108" d="100"/>
          <a:sy n="108" d="100"/>
        </p:scale>
        <p:origin x="39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5648B9-CE5A-6258-EA08-857742A7C178}"/>
              </a:ext>
            </a:extLst>
          </p:cNvPr>
          <p:cNvSpPr/>
          <p:nvPr userDrawn="1"/>
        </p:nvSpPr>
        <p:spPr>
          <a:xfrm>
            <a:off x="0" y="3429000"/>
            <a:ext cx="12192000" cy="3556416"/>
          </a:xfrm>
          <a:prstGeom prst="rect">
            <a:avLst/>
          </a:prstGeom>
          <a:gradFill flip="none" rotWithShape="1">
            <a:gsLst>
              <a:gs pos="100000">
                <a:srgbClr val="FD6037"/>
              </a:gs>
              <a:gs pos="14000">
                <a:srgbClr val="7B1A0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F8452EC-A4A2-67E6-1279-7472BBB3B0E7}"/>
              </a:ext>
            </a:extLst>
          </p:cNvPr>
          <p:cNvSpPr/>
          <p:nvPr userDrawn="1"/>
        </p:nvSpPr>
        <p:spPr>
          <a:xfrm>
            <a:off x="2162086" y="0"/>
            <a:ext cx="239282" cy="512748"/>
          </a:xfrm>
          <a:prstGeom prst="rect">
            <a:avLst/>
          </a:prstGeom>
          <a:solidFill>
            <a:srgbClr val="C1BA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A74C5868-351F-7292-94ED-619A0283BCD8}"/>
              </a:ext>
            </a:extLst>
          </p:cNvPr>
          <p:cNvSpPr>
            <a:spLocks noGrp="1"/>
          </p:cNvSpPr>
          <p:nvPr>
            <p:ph type="body" sz="quarter" idx="12" hasCustomPrompt="1"/>
          </p:nvPr>
        </p:nvSpPr>
        <p:spPr>
          <a:xfrm>
            <a:off x="2162086" y="1115166"/>
            <a:ext cx="1640793" cy="346075"/>
          </a:xfrm>
        </p:spPr>
        <p:txBody>
          <a:bodyPr anchor="b">
            <a:noAutofit/>
          </a:bodyPr>
          <a:lstStyle>
            <a:lvl1pPr marL="0" indent="0">
              <a:buNone/>
              <a:defRPr sz="11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 text</a:t>
            </a:r>
          </a:p>
        </p:txBody>
      </p:sp>
      <p:sp>
        <p:nvSpPr>
          <p:cNvPr id="16" name="Text Placeholder 14">
            <a:extLst>
              <a:ext uri="{FF2B5EF4-FFF2-40B4-BE49-F238E27FC236}">
                <a16:creationId xmlns:a16="http://schemas.microsoft.com/office/drawing/2014/main" id="{941D71B8-4163-6218-0772-9897D03D7BC8}"/>
              </a:ext>
            </a:extLst>
          </p:cNvPr>
          <p:cNvSpPr>
            <a:spLocks noGrp="1"/>
          </p:cNvSpPr>
          <p:nvPr>
            <p:ph type="body" sz="quarter" idx="13" hasCustomPrompt="1"/>
          </p:nvPr>
        </p:nvSpPr>
        <p:spPr>
          <a:xfrm>
            <a:off x="8389123" y="1115165"/>
            <a:ext cx="1618477" cy="346075"/>
          </a:xfrm>
        </p:spPr>
        <p:txBody>
          <a:bodyPr anchor="b">
            <a:noAutofit/>
          </a:bodyPr>
          <a:lstStyle>
            <a:lvl1pPr marL="0" indent="0" algn="r">
              <a:buNone/>
              <a:defRPr sz="9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a:t>
            </a:r>
          </a:p>
        </p:txBody>
      </p:sp>
      <p:sp>
        <p:nvSpPr>
          <p:cNvPr id="11" name="Picture Placeholder 10">
            <a:extLst>
              <a:ext uri="{FF2B5EF4-FFF2-40B4-BE49-F238E27FC236}">
                <a16:creationId xmlns:a16="http://schemas.microsoft.com/office/drawing/2014/main" id="{6E300F37-D579-8650-A8D9-336992FA1FF6}"/>
              </a:ext>
            </a:extLst>
          </p:cNvPr>
          <p:cNvSpPr>
            <a:spLocks noGrp="1"/>
          </p:cNvSpPr>
          <p:nvPr>
            <p:ph type="pic" sz="quarter" idx="10"/>
          </p:nvPr>
        </p:nvSpPr>
        <p:spPr>
          <a:xfrm>
            <a:off x="2162175" y="1752600"/>
            <a:ext cx="7845425" cy="2981325"/>
          </a:xfrm>
        </p:spPr>
        <p:txBody>
          <a:bodyPr/>
          <a:lstStyle>
            <a:lvl1pPr marL="0" indent="0">
              <a:buNone/>
              <a:defRPr/>
            </a:lvl1pPr>
          </a:lstStyle>
          <a:p>
            <a:endParaRPr lang="en-US" dirty="0"/>
          </a:p>
        </p:txBody>
      </p:sp>
      <p:sp>
        <p:nvSpPr>
          <p:cNvPr id="13" name="Text Placeholder 12">
            <a:extLst>
              <a:ext uri="{FF2B5EF4-FFF2-40B4-BE49-F238E27FC236}">
                <a16:creationId xmlns:a16="http://schemas.microsoft.com/office/drawing/2014/main" id="{C1F8638F-995E-BCD9-B9C3-B0483A032AED}"/>
              </a:ext>
            </a:extLst>
          </p:cNvPr>
          <p:cNvSpPr>
            <a:spLocks noGrp="1"/>
          </p:cNvSpPr>
          <p:nvPr>
            <p:ph type="body" sz="quarter" idx="11" hasCustomPrompt="1"/>
          </p:nvPr>
        </p:nvSpPr>
        <p:spPr>
          <a:xfrm>
            <a:off x="1238250" y="4546600"/>
            <a:ext cx="9715500" cy="1162050"/>
          </a:xfrm>
          <a:effectLst>
            <a:outerShdw blurRad="50800" dist="38100" dir="5400000" algn="t" rotWithShape="0">
              <a:prstClr val="black">
                <a:alpha val="40000"/>
              </a:prstClr>
            </a:outerShdw>
          </a:effectLst>
        </p:spPr>
        <p:txBody>
          <a:bodyPr>
            <a:noAutofit/>
          </a:bodyPr>
          <a:lstStyle>
            <a:lvl1pPr marL="0" indent="0" algn="ctr">
              <a:buNone/>
              <a:defRPr sz="7500" b="0">
                <a:solidFill>
                  <a:schemeClr val="bg1"/>
                </a:solidFill>
                <a:latin typeface="Arial" panose="020B0604020202020204" pitchFamily="34" charset="0"/>
                <a:cs typeface="Arial" panose="020B0604020202020204" pitchFamily="34" charset="0"/>
              </a:defRPr>
            </a:lvl1pPr>
          </a:lstStyle>
          <a:p>
            <a:pPr lvl="0"/>
            <a:r>
              <a:rPr lang="en-US" dirty="0"/>
              <a:t>CREATIVE INTERIOR</a:t>
            </a:r>
          </a:p>
        </p:txBody>
      </p:sp>
    </p:spTree>
    <p:extLst>
      <p:ext uri="{BB962C8B-B14F-4D97-AF65-F5344CB8AC3E}">
        <p14:creationId xmlns:p14="http://schemas.microsoft.com/office/powerpoint/2010/main" val="30727211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Custom Layout">
    <p:bg>
      <p:bgPr>
        <a:gradFill>
          <a:gsLst>
            <a:gs pos="100000">
              <a:srgbClr val="FD6037"/>
            </a:gs>
            <a:gs pos="14000">
              <a:srgbClr val="7B1A01"/>
            </a:gs>
          </a:gsLst>
          <a:lin ang="162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58EA57-CC19-9333-932C-DF586BFCFAD6}"/>
              </a:ext>
            </a:extLst>
          </p:cNvPr>
          <p:cNvSpPr/>
          <p:nvPr userDrawn="1"/>
        </p:nvSpPr>
        <p:spPr>
          <a:xfrm>
            <a:off x="5382426" y="1617290"/>
            <a:ext cx="1427148" cy="2290273"/>
          </a:xfrm>
          <a:prstGeom prst="rect">
            <a:avLst/>
          </a:prstGeom>
          <a:solidFill>
            <a:srgbClr val="EDEB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187F5EC-42EF-54F9-9FA6-50A68668C88D}"/>
              </a:ext>
            </a:extLst>
          </p:cNvPr>
          <p:cNvSpPr/>
          <p:nvPr userDrawn="1"/>
        </p:nvSpPr>
        <p:spPr>
          <a:xfrm>
            <a:off x="7002923" y="1617289"/>
            <a:ext cx="1427148" cy="2290273"/>
          </a:xfrm>
          <a:prstGeom prst="rect">
            <a:avLst/>
          </a:prstGeom>
          <a:solidFill>
            <a:srgbClr val="EDEB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12DE5C9-B100-E07C-63E8-734A98E68A99}"/>
              </a:ext>
            </a:extLst>
          </p:cNvPr>
          <p:cNvSpPr/>
          <p:nvPr userDrawn="1"/>
        </p:nvSpPr>
        <p:spPr>
          <a:xfrm>
            <a:off x="8623420" y="1617288"/>
            <a:ext cx="1427148" cy="2290273"/>
          </a:xfrm>
          <a:prstGeom prst="rect">
            <a:avLst/>
          </a:prstGeom>
          <a:solidFill>
            <a:srgbClr val="EDEB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3F2490-E53D-FEDB-D899-16452AC88B92}"/>
              </a:ext>
            </a:extLst>
          </p:cNvPr>
          <p:cNvSpPr/>
          <p:nvPr userDrawn="1"/>
        </p:nvSpPr>
        <p:spPr>
          <a:xfrm>
            <a:off x="10243916" y="1617287"/>
            <a:ext cx="1427148" cy="2290273"/>
          </a:xfrm>
          <a:prstGeom prst="rect">
            <a:avLst/>
          </a:prstGeom>
          <a:solidFill>
            <a:srgbClr val="EDEB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2B6280-B8E9-F046-8A42-0C3B42F621A5}"/>
              </a:ext>
            </a:extLst>
          </p:cNvPr>
          <p:cNvSpPr/>
          <p:nvPr userDrawn="1"/>
        </p:nvSpPr>
        <p:spPr>
          <a:xfrm>
            <a:off x="3761929" y="1617288"/>
            <a:ext cx="1427148" cy="2290273"/>
          </a:xfrm>
          <a:prstGeom prst="rect">
            <a:avLst/>
          </a:prstGeom>
          <a:solidFill>
            <a:srgbClr val="EDEB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E0D38A-0DCA-F984-D8FC-1BAC9FD0FE5B}"/>
              </a:ext>
            </a:extLst>
          </p:cNvPr>
          <p:cNvSpPr/>
          <p:nvPr userDrawn="1"/>
        </p:nvSpPr>
        <p:spPr>
          <a:xfrm>
            <a:off x="2141433" y="1617287"/>
            <a:ext cx="1427148" cy="2290273"/>
          </a:xfrm>
          <a:prstGeom prst="rect">
            <a:avLst/>
          </a:prstGeom>
          <a:solidFill>
            <a:srgbClr val="EDEB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921313-13DB-88D9-8335-CB4830EA4A45}"/>
              </a:ext>
            </a:extLst>
          </p:cNvPr>
          <p:cNvSpPr/>
          <p:nvPr userDrawn="1"/>
        </p:nvSpPr>
        <p:spPr>
          <a:xfrm>
            <a:off x="520937" y="1617287"/>
            <a:ext cx="1427148" cy="2290273"/>
          </a:xfrm>
          <a:prstGeom prst="rect">
            <a:avLst/>
          </a:prstGeom>
          <a:solidFill>
            <a:srgbClr val="EDEB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89836BB-11F4-048A-2A60-FF62FD57CCB2}"/>
              </a:ext>
            </a:extLst>
          </p:cNvPr>
          <p:cNvSpPr/>
          <p:nvPr userDrawn="1"/>
        </p:nvSpPr>
        <p:spPr>
          <a:xfrm>
            <a:off x="5382426" y="4095573"/>
            <a:ext cx="1427148" cy="2290273"/>
          </a:xfrm>
          <a:prstGeom prst="rect">
            <a:avLst/>
          </a:prstGeom>
          <a:solidFill>
            <a:srgbClr val="EDEB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53D6200-717A-895D-0117-041A7C0F4D98}"/>
              </a:ext>
            </a:extLst>
          </p:cNvPr>
          <p:cNvSpPr/>
          <p:nvPr userDrawn="1"/>
        </p:nvSpPr>
        <p:spPr>
          <a:xfrm>
            <a:off x="7002923" y="4095572"/>
            <a:ext cx="1427148" cy="2290273"/>
          </a:xfrm>
          <a:prstGeom prst="rect">
            <a:avLst/>
          </a:prstGeom>
          <a:solidFill>
            <a:srgbClr val="EDEB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77532A-5A13-FD55-76A8-DBBDF3EFB244}"/>
              </a:ext>
            </a:extLst>
          </p:cNvPr>
          <p:cNvSpPr/>
          <p:nvPr userDrawn="1"/>
        </p:nvSpPr>
        <p:spPr>
          <a:xfrm>
            <a:off x="8623420" y="4095571"/>
            <a:ext cx="1427148" cy="2290273"/>
          </a:xfrm>
          <a:prstGeom prst="rect">
            <a:avLst/>
          </a:prstGeom>
          <a:solidFill>
            <a:srgbClr val="EDEB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F33B8C1-F440-1721-C6E6-8660BB149049}"/>
              </a:ext>
            </a:extLst>
          </p:cNvPr>
          <p:cNvSpPr/>
          <p:nvPr userDrawn="1"/>
        </p:nvSpPr>
        <p:spPr>
          <a:xfrm>
            <a:off x="10243916" y="4095570"/>
            <a:ext cx="1427148" cy="2290273"/>
          </a:xfrm>
          <a:prstGeom prst="rect">
            <a:avLst/>
          </a:prstGeom>
          <a:solidFill>
            <a:srgbClr val="EDEB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80B5632-6997-6AC0-A030-1B51A65244F6}"/>
              </a:ext>
            </a:extLst>
          </p:cNvPr>
          <p:cNvSpPr/>
          <p:nvPr userDrawn="1"/>
        </p:nvSpPr>
        <p:spPr>
          <a:xfrm>
            <a:off x="3761929" y="4095571"/>
            <a:ext cx="1427148" cy="2290273"/>
          </a:xfrm>
          <a:prstGeom prst="rect">
            <a:avLst/>
          </a:prstGeom>
          <a:solidFill>
            <a:srgbClr val="EDEB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610FD1-B23C-685C-795A-B66957701804}"/>
              </a:ext>
            </a:extLst>
          </p:cNvPr>
          <p:cNvSpPr/>
          <p:nvPr userDrawn="1"/>
        </p:nvSpPr>
        <p:spPr>
          <a:xfrm>
            <a:off x="2141433" y="4095570"/>
            <a:ext cx="1427148" cy="2290273"/>
          </a:xfrm>
          <a:prstGeom prst="rect">
            <a:avLst/>
          </a:prstGeom>
          <a:solidFill>
            <a:srgbClr val="EDEB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61F5C58-CBB8-BB90-7E84-FD735C644860}"/>
              </a:ext>
            </a:extLst>
          </p:cNvPr>
          <p:cNvSpPr/>
          <p:nvPr userDrawn="1"/>
        </p:nvSpPr>
        <p:spPr>
          <a:xfrm>
            <a:off x="520937" y="4095570"/>
            <a:ext cx="1427148" cy="2290273"/>
          </a:xfrm>
          <a:prstGeom prst="rect">
            <a:avLst/>
          </a:prstGeom>
          <a:solidFill>
            <a:srgbClr val="EDEB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4">
            <a:extLst>
              <a:ext uri="{FF2B5EF4-FFF2-40B4-BE49-F238E27FC236}">
                <a16:creationId xmlns:a16="http://schemas.microsoft.com/office/drawing/2014/main" id="{F107CE69-DBE1-B862-6636-4396910A508E}"/>
              </a:ext>
            </a:extLst>
          </p:cNvPr>
          <p:cNvSpPr>
            <a:spLocks noGrp="1"/>
          </p:cNvSpPr>
          <p:nvPr>
            <p:ph type="body" sz="quarter" idx="17" hasCustomPrompt="1"/>
          </p:nvPr>
        </p:nvSpPr>
        <p:spPr>
          <a:xfrm>
            <a:off x="3292979" y="472153"/>
            <a:ext cx="5606041" cy="957123"/>
          </a:xfrm>
          <a:effectLst>
            <a:outerShdw blurRad="76200" dist="63500" dir="7200000" algn="t" rotWithShape="0">
              <a:prstClr val="black">
                <a:alpha val="40000"/>
              </a:prstClr>
            </a:outerShdw>
          </a:effectLst>
        </p:spPr>
        <p:txBody>
          <a:bodyPr anchor="t">
            <a:noAutofit/>
          </a:bodyPr>
          <a:lstStyle>
            <a:lvl1pPr marL="0" indent="0" algn="ctr">
              <a:buNone/>
              <a:defRPr sz="5200" b="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PROCESSING</a:t>
            </a:r>
          </a:p>
        </p:txBody>
      </p:sp>
      <p:sp>
        <p:nvSpPr>
          <p:cNvPr id="22" name="Text Placeholder 14">
            <a:extLst>
              <a:ext uri="{FF2B5EF4-FFF2-40B4-BE49-F238E27FC236}">
                <a16:creationId xmlns:a16="http://schemas.microsoft.com/office/drawing/2014/main" id="{4E886E0B-A658-F92B-D21A-E6FD17A7869E}"/>
              </a:ext>
            </a:extLst>
          </p:cNvPr>
          <p:cNvSpPr>
            <a:spLocks noGrp="1"/>
          </p:cNvSpPr>
          <p:nvPr>
            <p:ph type="body" sz="quarter" idx="21" hasCustomPrompt="1"/>
          </p:nvPr>
        </p:nvSpPr>
        <p:spPr>
          <a:xfrm>
            <a:off x="599813" y="609602"/>
            <a:ext cx="2391395" cy="489348"/>
          </a:xfrm>
        </p:spPr>
        <p:txBody>
          <a:bodyPr anchor="b">
            <a:noAutofit/>
          </a:bodyPr>
          <a:lstStyle>
            <a:lvl1pPr marL="0" indent="0" algn="l">
              <a:buNone/>
              <a:defRPr sz="2200" b="1">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 weeks</a:t>
            </a:r>
          </a:p>
        </p:txBody>
      </p:sp>
      <p:sp>
        <p:nvSpPr>
          <p:cNvPr id="23" name="Text Placeholder 14">
            <a:extLst>
              <a:ext uri="{FF2B5EF4-FFF2-40B4-BE49-F238E27FC236}">
                <a16:creationId xmlns:a16="http://schemas.microsoft.com/office/drawing/2014/main" id="{3B0ACA8B-4E66-9940-0286-23F80231266D}"/>
              </a:ext>
            </a:extLst>
          </p:cNvPr>
          <p:cNvSpPr>
            <a:spLocks noGrp="1"/>
          </p:cNvSpPr>
          <p:nvPr>
            <p:ph type="body" sz="quarter" idx="22" hasCustomPrompt="1"/>
          </p:nvPr>
        </p:nvSpPr>
        <p:spPr>
          <a:xfrm>
            <a:off x="907480" y="2107912"/>
            <a:ext cx="654062" cy="489348"/>
          </a:xfrm>
        </p:spPr>
        <p:txBody>
          <a:bodyPr anchor="b">
            <a:noAutofit/>
          </a:bodyPr>
          <a:lstStyle>
            <a:lvl1pPr marL="0" indent="0" algn="ctr">
              <a:buNone/>
              <a:defRPr sz="2200" b="1">
                <a:solidFill>
                  <a:srgbClr val="5A524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01</a:t>
            </a:r>
          </a:p>
        </p:txBody>
      </p:sp>
      <p:sp>
        <p:nvSpPr>
          <p:cNvPr id="24" name="Text Placeholder 14">
            <a:extLst>
              <a:ext uri="{FF2B5EF4-FFF2-40B4-BE49-F238E27FC236}">
                <a16:creationId xmlns:a16="http://schemas.microsoft.com/office/drawing/2014/main" id="{D429AA7C-1497-4A5C-1FAF-E785A88C4AB5}"/>
              </a:ext>
            </a:extLst>
          </p:cNvPr>
          <p:cNvSpPr>
            <a:spLocks noGrp="1"/>
          </p:cNvSpPr>
          <p:nvPr>
            <p:ph type="body" sz="quarter" idx="23" hasCustomPrompt="1"/>
          </p:nvPr>
        </p:nvSpPr>
        <p:spPr>
          <a:xfrm>
            <a:off x="2527976" y="2107912"/>
            <a:ext cx="654062" cy="489348"/>
          </a:xfrm>
        </p:spPr>
        <p:txBody>
          <a:bodyPr anchor="b">
            <a:noAutofit/>
          </a:bodyPr>
          <a:lstStyle>
            <a:lvl1pPr marL="0" indent="0" algn="ctr">
              <a:buNone/>
              <a:defRPr sz="2200" b="1">
                <a:solidFill>
                  <a:srgbClr val="5A524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02</a:t>
            </a:r>
          </a:p>
        </p:txBody>
      </p:sp>
      <p:sp>
        <p:nvSpPr>
          <p:cNvPr id="25" name="Text Placeholder 14">
            <a:extLst>
              <a:ext uri="{FF2B5EF4-FFF2-40B4-BE49-F238E27FC236}">
                <a16:creationId xmlns:a16="http://schemas.microsoft.com/office/drawing/2014/main" id="{28337595-2309-70CC-5208-838AB4753F2B}"/>
              </a:ext>
            </a:extLst>
          </p:cNvPr>
          <p:cNvSpPr>
            <a:spLocks noGrp="1"/>
          </p:cNvSpPr>
          <p:nvPr>
            <p:ph type="body" sz="quarter" idx="24" hasCustomPrompt="1"/>
          </p:nvPr>
        </p:nvSpPr>
        <p:spPr>
          <a:xfrm>
            <a:off x="4148472" y="2107912"/>
            <a:ext cx="654062" cy="489348"/>
          </a:xfrm>
        </p:spPr>
        <p:txBody>
          <a:bodyPr anchor="b">
            <a:noAutofit/>
          </a:bodyPr>
          <a:lstStyle>
            <a:lvl1pPr marL="0" indent="0" algn="ctr">
              <a:buNone/>
              <a:defRPr sz="2200" b="1">
                <a:solidFill>
                  <a:srgbClr val="5A524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03</a:t>
            </a:r>
          </a:p>
        </p:txBody>
      </p:sp>
      <p:sp>
        <p:nvSpPr>
          <p:cNvPr id="26" name="Text Placeholder 14">
            <a:extLst>
              <a:ext uri="{FF2B5EF4-FFF2-40B4-BE49-F238E27FC236}">
                <a16:creationId xmlns:a16="http://schemas.microsoft.com/office/drawing/2014/main" id="{5C102316-14C3-096B-8978-6309D0EDCDA8}"/>
              </a:ext>
            </a:extLst>
          </p:cNvPr>
          <p:cNvSpPr>
            <a:spLocks noGrp="1"/>
          </p:cNvSpPr>
          <p:nvPr>
            <p:ph type="body" sz="quarter" idx="25" hasCustomPrompt="1"/>
          </p:nvPr>
        </p:nvSpPr>
        <p:spPr>
          <a:xfrm>
            <a:off x="5768968" y="2107912"/>
            <a:ext cx="654062" cy="489348"/>
          </a:xfrm>
        </p:spPr>
        <p:txBody>
          <a:bodyPr anchor="b">
            <a:noAutofit/>
          </a:bodyPr>
          <a:lstStyle>
            <a:lvl1pPr marL="0" indent="0" algn="ctr">
              <a:buNone/>
              <a:defRPr sz="2200" b="1">
                <a:solidFill>
                  <a:srgbClr val="5A524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04</a:t>
            </a:r>
          </a:p>
        </p:txBody>
      </p:sp>
      <p:sp>
        <p:nvSpPr>
          <p:cNvPr id="27" name="Text Placeholder 14">
            <a:extLst>
              <a:ext uri="{FF2B5EF4-FFF2-40B4-BE49-F238E27FC236}">
                <a16:creationId xmlns:a16="http://schemas.microsoft.com/office/drawing/2014/main" id="{4FB837D7-4900-9413-24EE-E76282E6600F}"/>
              </a:ext>
            </a:extLst>
          </p:cNvPr>
          <p:cNvSpPr>
            <a:spLocks noGrp="1"/>
          </p:cNvSpPr>
          <p:nvPr>
            <p:ph type="body" sz="quarter" idx="26" hasCustomPrompt="1"/>
          </p:nvPr>
        </p:nvSpPr>
        <p:spPr>
          <a:xfrm>
            <a:off x="7389467" y="2107912"/>
            <a:ext cx="654062" cy="489348"/>
          </a:xfrm>
        </p:spPr>
        <p:txBody>
          <a:bodyPr anchor="b">
            <a:noAutofit/>
          </a:bodyPr>
          <a:lstStyle>
            <a:lvl1pPr marL="0" indent="0" algn="ctr">
              <a:buNone/>
              <a:defRPr sz="2200" b="1">
                <a:solidFill>
                  <a:srgbClr val="5A524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05</a:t>
            </a:r>
          </a:p>
        </p:txBody>
      </p:sp>
      <p:sp>
        <p:nvSpPr>
          <p:cNvPr id="28" name="Text Placeholder 14">
            <a:extLst>
              <a:ext uri="{FF2B5EF4-FFF2-40B4-BE49-F238E27FC236}">
                <a16:creationId xmlns:a16="http://schemas.microsoft.com/office/drawing/2014/main" id="{EC6AABCE-17A0-EE58-8264-2D38332B2074}"/>
              </a:ext>
            </a:extLst>
          </p:cNvPr>
          <p:cNvSpPr>
            <a:spLocks noGrp="1"/>
          </p:cNvSpPr>
          <p:nvPr>
            <p:ph type="body" sz="quarter" idx="27" hasCustomPrompt="1"/>
          </p:nvPr>
        </p:nvSpPr>
        <p:spPr>
          <a:xfrm>
            <a:off x="9009963" y="2107912"/>
            <a:ext cx="654062" cy="489348"/>
          </a:xfrm>
        </p:spPr>
        <p:txBody>
          <a:bodyPr anchor="b">
            <a:noAutofit/>
          </a:bodyPr>
          <a:lstStyle>
            <a:lvl1pPr marL="0" indent="0" algn="ctr">
              <a:buNone/>
              <a:defRPr sz="2200" b="1">
                <a:solidFill>
                  <a:srgbClr val="5A524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06</a:t>
            </a:r>
          </a:p>
        </p:txBody>
      </p:sp>
      <p:sp>
        <p:nvSpPr>
          <p:cNvPr id="29" name="Text Placeholder 14">
            <a:extLst>
              <a:ext uri="{FF2B5EF4-FFF2-40B4-BE49-F238E27FC236}">
                <a16:creationId xmlns:a16="http://schemas.microsoft.com/office/drawing/2014/main" id="{6C32CC55-8844-59F6-0751-CD0F8D850795}"/>
              </a:ext>
            </a:extLst>
          </p:cNvPr>
          <p:cNvSpPr>
            <a:spLocks noGrp="1"/>
          </p:cNvSpPr>
          <p:nvPr>
            <p:ph type="body" sz="quarter" idx="28" hasCustomPrompt="1"/>
          </p:nvPr>
        </p:nvSpPr>
        <p:spPr>
          <a:xfrm>
            <a:off x="907480" y="4569403"/>
            <a:ext cx="654062" cy="489348"/>
          </a:xfrm>
        </p:spPr>
        <p:txBody>
          <a:bodyPr anchor="b">
            <a:noAutofit/>
          </a:bodyPr>
          <a:lstStyle>
            <a:lvl1pPr marL="0" indent="0" algn="ctr">
              <a:buNone/>
              <a:defRPr sz="2200" b="1">
                <a:solidFill>
                  <a:srgbClr val="5A524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08</a:t>
            </a:r>
          </a:p>
        </p:txBody>
      </p:sp>
      <p:sp>
        <p:nvSpPr>
          <p:cNvPr id="30" name="Text Placeholder 14">
            <a:extLst>
              <a:ext uri="{FF2B5EF4-FFF2-40B4-BE49-F238E27FC236}">
                <a16:creationId xmlns:a16="http://schemas.microsoft.com/office/drawing/2014/main" id="{F63EB86C-CEE8-11A1-2377-5F9BEBB3392D}"/>
              </a:ext>
            </a:extLst>
          </p:cNvPr>
          <p:cNvSpPr>
            <a:spLocks noGrp="1"/>
          </p:cNvSpPr>
          <p:nvPr>
            <p:ph type="body" sz="quarter" idx="29" hasCustomPrompt="1"/>
          </p:nvPr>
        </p:nvSpPr>
        <p:spPr>
          <a:xfrm>
            <a:off x="2527976" y="4569403"/>
            <a:ext cx="654062" cy="489348"/>
          </a:xfrm>
        </p:spPr>
        <p:txBody>
          <a:bodyPr anchor="b">
            <a:noAutofit/>
          </a:bodyPr>
          <a:lstStyle>
            <a:lvl1pPr marL="0" indent="0" algn="ctr">
              <a:buNone/>
              <a:defRPr sz="2200" b="1">
                <a:solidFill>
                  <a:srgbClr val="5A524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09</a:t>
            </a:r>
          </a:p>
        </p:txBody>
      </p:sp>
      <p:sp>
        <p:nvSpPr>
          <p:cNvPr id="31" name="Text Placeholder 14">
            <a:extLst>
              <a:ext uri="{FF2B5EF4-FFF2-40B4-BE49-F238E27FC236}">
                <a16:creationId xmlns:a16="http://schemas.microsoft.com/office/drawing/2014/main" id="{50EA3103-62C4-B333-6F38-2CCEC4E5AC4C}"/>
              </a:ext>
            </a:extLst>
          </p:cNvPr>
          <p:cNvSpPr>
            <a:spLocks noGrp="1"/>
          </p:cNvSpPr>
          <p:nvPr>
            <p:ph type="body" sz="quarter" idx="30" hasCustomPrompt="1"/>
          </p:nvPr>
        </p:nvSpPr>
        <p:spPr>
          <a:xfrm>
            <a:off x="4148472" y="4569403"/>
            <a:ext cx="654062" cy="489348"/>
          </a:xfrm>
        </p:spPr>
        <p:txBody>
          <a:bodyPr anchor="b">
            <a:noAutofit/>
          </a:bodyPr>
          <a:lstStyle>
            <a:lvl1pPr marL="0" indent="0" algn="ctr">
              <a:buNone/>
              <a:defRPr sz="2200" b="1">
                <a:solidFill>
                  <a:srgbClr val="5A524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10</a:t>
            </a:r>
          </a:p>
        </p:txBody>
      </p:sp>
      <p:sp>
        <p:nvSpPr>
          <p:cNvPr id="32" name="Text Placeholder 14">
            <a:extLst>
              <a:ext uri="{FF2B5EF4-FFF2-40B4-BE49-F238E27FC236}">
                <a16:creationId xmlns:a16="http://schemas.microsoft.com/office/drawing/2014/main" id="{5E2F0A89-0FCE-1711-C09B-E0AA697C220F}"/>
              </a:ext>
            </a:extLst>
          </p:cNvPr>
          <p:cNvSpPr>
            <a:spLocks noGrp="1"/>
          </p:cNvSpPr>
          <p:nvPr>
            <p:ph type="body" sz="quarter" idx="31" hasCustomPrompt="1"/>
          </p:nvPr>
        </p:nvSpPr>
        <p:spPr>
          <a:xfrm>
            <a:off x="5768968" y="4569403"/>
            <a:ext cx="654062" cy="489348"/>
          </a:xfrm>
        </p:spPr>
        <p:txBody>
          <a:bodyPr anchor="b">
            <a:noAutofit/>
          </a:bodyPr>
          <a:lstStyle>
            <a:lvl1pPr marL="0" indent="0" algn="ctr">
              <a:buNone/>
              <a:defRPr sz="2200" b="1">
                <a:solidFill>
                  <a:srgbClr val="5A524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11</a:t>
            </a:r>
          </a:p>
        </p:txBody>
      </p:sp>
      <p:sp>
        <p:nvSpPr>
          <p:cNvPr id="33" name="Text Placeholder 14">
            <a:extLst>
              <a:ext uri="{FF2B5EF4-FFF2-40B4-BE49-F238E27FC236}">
                <a16:creationId xmlns:a16="http://schemas.microsoft.com/office/drawing/2014/main" id="{47953DB2-276C-0CA2-180D-821BB1CA21B9}"/>
              </a:ext>
            </a:extLst>
          </p:cNvPr>
          <p:cNvSpPr>
            <a:spLocks noGrp="1"/>
          </p:cNvSpPr>
          <p:nvPr>
            <p:ph type="body" sz="quarter" idx="32" hasCustomPrompt="1"/>
          </p:nvPr>
        </p:nvSpPr>
        <p:spPr>
          <a:xfrm>
            <a:off x="7389467" y="4569403"/>
            <a:ext cx="654062" cy="489348"/>
          </a:xfrm>
        </p:spPr>
        <p:txBody>
          <a:bodyPr anchor="b">
            <a:noAutofit/>
          </a:bodyPr>
          <a:lstStyle>
            <a:lvl1pPr marL="0" indent="0" algn="ctr">
              <a:buNone/>
              <a:defRPr sz="2200" b="1">
                <a:solidFill>
                  <a:srgbClr val="5A524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12</a:t>
            </a:r>
          </a:p>
        </p:txBody>
      </p:sp>
      <p:sp>
        <p:nvSpPr>
          <p:cNvPr id="34" name="Text Placeholder 14">
            <a:extLst>
              <a:ext uri="{FF2B5EF4-FFF2-40B4-BE49-F238E27FC236}">
                <a16:creationId xmlns:a16="http://schemas.microsoft.com/office/drawing/2014/main" id="{4CBC94CA-2C92-99F0-7680-5131E1A5010A}"/>
              </a:ext>
            </a:extLst>
          </p:cNvPr>
          <p:cNvSpPr>
            <a:spLocks noGrp="1"/>
          </p:cNvSpPr>
          <p:nvPr>
            <p:ph type="body" sz="quarter" idx="33" hasCustomPrompt="1"/>
          </p:nvPr>
        </p:nvSpPr>
        <p:spPr>
          <a:xfrm>
            <a:off x="9009963" y="4569403"/>
            <a:ext cx="654062" cy="489348"/>
          </a:xfrm>
        </p:spPr>
        <p:txBody>
          <a:bodyPr anchor="b">
            <a:noAutofit/>
          </a:bodyPr>
          <a:lstStyle>
            <a:lvl1pPr marL="0" indent="0" algn="ctr">
              <a:buNone/>
              <a:defRPr sz="2200" b="1">
                <a:solidFill>
                  <a:srgbClr val="5A524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13</a:t>
            </a:r>
          </a:p>
        </p:txBody>
      </p:sp>
      <p:sp>
        <p:nvSpPr>
          <p:cNvPr id="35" name="Text Placeholder 14">
            <a:extLst>
              <a:ext uri="{FF2B5EF4-FFF2-40B4-BE49-F238E27FC236}">
                <a16:creationId xmlns:a16="http://schemas.microsoft.com/office/drawing/2014/main" id="{90044D72-045F-EE54-1E50-29B9AD0CA4C9}"/>
              </a:ext>
            </a:extLst>
          </p:cNvPr>
          <p:cNvSpPr>
            <a:spLocks noGrp="1"/>
          </p:cNvSpPr>
          <p:nvPr>
            <p:ph type="body" sz="quarter" idx="34" hasCustomPrompt="1"/>
          </p:nvPr>
        </p:nvSpPr>
        <p:spPr>
          <a:xfrm>
            <a:off x="10630458" y="2107912"/>
            <a:ext cx="654062" cy="489348"/>
          </a:xfrm>
        </p:spPr>
        <p:txBody>
          <a:bodyPr anchor="b">
            <a:noAutofit/>
          </a:bodyPr>
          <a:lstStyle>
            <a:lvl1pPr marL="0" indent="0" algn="ctr">
              <a:buNone/>
              <a:defRPr sz="2200" b="1">
                <a:solidFill>
                  <a:srgbClr val="5A524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07</a:t>
            </a:r>
          </a:p>
        </p:txBody>
      </p:sp>
      <p:sp>
        <p:nvSpPr>
          <p:cNvPr id="36" name="Text Placeholder 14">
            <a:extLst>
              <a:ext uri="{FF2B5EF4-FFF2-40B4-BE49-F238E27FC236}">
                <a16:creationId xmlns:a16="http://schemas.microsoft.com/office/drawing/2014/main" id="{6E386093-834A-A56A-1F82-01469895469B}"/>
              </a:ext>
            </a:extLst>
          </p:cNvPr>
          <p:cNvSpPr>
            <a:spLocks noGrp="1"/>
          </p:cNvSpPr>
          <p:nvPr>
            <p:ph type="body" sz="quarter" idx="35" hasCustomPrompt="1"/>
          </p:nvPr>
        </p:nvSpPr>
        <p:spPr>
          <a:xfrm>
            <a:off x="10630458" y="4569403"/>
            <a:ext cx="654062" cy="489348"/>
          </a:xfrm>
        </p:spPr>
        <p:txBody>
          <a:bodyPr anchor="b">
            <a:noAutofit/>
          </a:bodyPr>
          <a:lstStyle>
            <a:lvl1pPr marL="0" indent="0" algn="ctr">
              <a:buNone/>
              <a:defRPr sz="2200" b="1">
                <a:solidFill>
                  <a:srgbClr val="5A524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14</a:t>
            </a:r>
          </a:p>
        </p:txBody>
      </p:sp>
      <p:sp>
        <p:nvSpPr>
          <p:cNvPr id="37" name="Text Placeholder 14">
            <a:extLst>
              <a:ext uri="{FF2B5EF4-FFF2-40B4-BE49-F238E27FC236}">
                <a16:creationId xmlns:a16="http://schemas.microsoft.com/office/drawing/2014/main" id="{DF9D2DD2-88A6-DF4D-6698-6C1DC7D0B3C9}"/>
              </a:ext>
            </a:extLst>
          </p:cNvPr>
          <p:cNvSpPr>
            <a:spLocks noGrp="1"/>
          </p:cNvSpPr>
          <p:nvPr>
            <p:ph type="body" sz="quarter" idx="13" hasCustomPrompt="1"/>
          </p:nvPr>
        </p:nvSpPr>
        <p:spPr>
          <a:xfrm>
            <a:off x="763690" y="2597260"/>
            <a:ext cx="941641" cy="975241"/>
          </a:xfrm>
        </p:spPr>
        <p:txBody>
          <a:bodyPr anchor="t">
            <a:noAutofit/>
          </a:bodyPr>
          <a:lstStyle>
            <a:lvl1pPr marL="0" indent="0" algn="ctr">
              <a:lnSpc>
                <a:spcPct val="150000"/>
              </a:lnSpc>
              <a:buNone/>
              <a:defRPr sz="800">
                <a:solidFill>
                  <a:srgbClr val="5A524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jdkflsa;lskdjf</a:t>
            </a:r>
            <a:r>
              <a:rPr lang="en-US" dirty="0"/>
              <a:t> LK  </a:t>
            </a:r>
            <a:r>
              <a:rPr lang="en-US" dirty="0" err="1"/>
              <a:t>jflk</a:t>
            </a:r>
            <a:r>
              <a:rPr lang="en-US" dirty="0"/>
              <a:t> a</a:t>
            </a:r>
          </a:p>
        </p:txBody>
      </p:sp>
      <p:sp>
        <p:nvSpPr>
          <p:cNvPr id="38" name="Text Placeholder 14">
            <a:extLst>
              <a:ext uri="{FF2B5EF4-FFF2-40B4-BE49-F238E27FC236}">
                <a16:creationId xmlns:a16="http://schemas.microsoft.com/office/drawing/2014/main" id="{046237B2-9099-6AEF-A189-9A4699D7B358}"/>
              </a:ext>
            </a:extLst>
          </p:cNvPr>
          <p:cNvSpPr>
            <a:spLocks noGrp="1"/>
          </p:cNvSpPr>
          <p:nvPr>
            <p:ph type="body" sz="quarter" idx="36" hasCustomPrompt="1"/>
          </p:nvPr>
        </p:nvSpPr>
        <p:spPr>
          <a:xfrm>
            <a:off x="763689" y="5055698"/>
            <a:ext cx="941641" cy="975241"/>
          </a:xfrm>
        </p:spPr>
        <p:txBody>
          <a:bodyPr anchor="t">
            <a:noAutofit/>
          </a:bodyPr>
          <a:lstStyle>
            <a:lvl1pPr marL="0" indent="0" algn="ctr">
              <a:lnSpc>
                <a:spcPct val="150000"/>
              </a:lnSpc>
              <a:buNone/>
              <a:defRPr sz="800">
                <a:solidFill>
                  <a:srgbClr val="5A524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jdkflsa;lskdjf</a:t>
            </a:r>
            <a:r>
              <a:rPr lang="en-US" dirty="0"/>
              <a:t> LK  </a:t>
            </a:r>
            <a:r>
              <a:rPr lang="en-US" dirty="0" err="1"/>
              <a:t>jflk</a:t>
            </a:r>
            <a:r>
              <a:rPr lang="en-US" dirty="0"/>
              <a:t> a</a:t>
            </a:r>
          </a:p>
        </p:txBody>
      </p:sp>
      <p:sp>
        <p:nvSpPr>
          <p:cNvPr id="39" name="Text Placeholder 14">
            <a:extLst>
              <a:ext uri="{FF2B5EF4-FFF2-40B4-BE49-F238E27FC236}">
                <a16:creationId xmlns:a16="http://schemas.microsoft.com/office/drawing/2014/main" id="{9DAAB841-7EF5-66BB-D9FD-975BCAC26DC7}"/>
              </a:ext>
            </a:extLst>
          </p:cNvPr>
          <p:cNvSpPr>
            <a:spLocks noGrp="1"/>
          </p:cNvSpPr>
          <p:nvPr>
            <p:ph type="body" sz="quarter" idx="37" hasCustomPrompt="1"/>
          </p:nvPr>
        </p:nvSpPr>
        <p:spPr>
          <a:xfrm>
            <a:off x="2384186" y="2597260"/>
            <a:ext cx="941641" cy="975241"/>
          </a:xfrm>
        </p:spPr>
        <p:txBody>
          <a:bodyPr anchor="t">
            <a:noAutofit/>
          </a:bodyPr>
          <a:lstStyle>
            <a:lvl1pPr marL="0" indent="0" algn="ctr">
              <a:lnSpc>
                <a:spcPct val="150000"/>
              </a:lnSpc>
              <a:buNone/>
              <a:defRPr sz="800">
                <a:solidFill>
                  <a:srgbClr val="5A524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jdkflsa;lskdjf</a:t>
            </a:r>
            <a:r>
              <a:rPr lang="en-US" dirty="0"/>
              <a:t> LK  </a:t>
            </a:r>
            <a:r>
              <a:rPr lang="en-US" dirty="0" err="1"/>
              <a:t>jflk</a:t>
            </a:r>
            <a:r>
              <a:rPr lang="en-US" dirty="0"/>
              <a:t> a</a:t>
            </a:r>
          </a:p>
        </p:txBody>
      </p:sp>
      <p:sp>
        <p:nvSpPr>
          <p:cNvPr id="40" name="Text Placeholder 14">
            <a:extLst>
              <a:ext uri="{FF2B5EF4-FFF2-40B4-BE49-F238E27FC236}">
                <a16:creationId xmlns:a16="http://schemas.microsoft.com/office/drawing/2014/main" id="{3A6A027F-0735-AC4A-E8EF-A440CEB77209}"/>
              </a:ext>
            </a:extLst>
          </p:cNvPr>
          <p:cNvSpPr>
            <a:spLocks noGrp="1"/>
          </p:cNvSpPr>
          <p:nvPr>
            <p:ph type="body" sz="quarter" idx="38" hasCustomPrompt="1"/>
          </p:nvPr>
        </p:nvSpPr>
        <p:spPr>
          <a:xfrm>
            <a:off x="2384185" y="5055698"/>
            <a:ext cx="941641" cy="975241"/>
          </a:xfrm>
        </p:spPr>
        <p:txBody>
          <a:bodyPr anchor="t">
            <a:noAutofit/>
          </a:bodyPr>
          <a:lstStyle>
            <a:lvl1pPr marL="0" indent="0" algn="ctr">
              <a:lnSpc>
                <a:spcPct val="150000"/>
              </a:lnSpc>
              <a:buNone/>
              <a:defRPr sz="800">
                <a:solidFill>
                  <a:srgbClr val="5A524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jdkflsa;lskdjf</a:t>
            </a:r>
            <a:r>
              <a:rPr lang="en-US" dirty="0"/>
              <a:t> LK  </a:t>
            </a:r>
            <a:r>
              <a:rPr lang="en-US" dirty="0" err="1"/>
              <a:t>jflk</a:t>
            </a:r>
            <a:r>
              <a:rPr lang="en-US" dirty="0"/>
              <a:t> a</a:t>
            </a:r>
          </a:p>
        </p:txBody>
      </p:sp>
      <p:sp>
        <p:nvSpPr>
          <p:cNvPr id="41" name="Text Placeholder 14">
            <a:extLst>
              <a:ext uri="{FF2B5EF4-FFF2-40B4-BE49-F238E27FC236}">
                <a16:creationId xmlns:a16="http://schemas.microsoft.com/office/drawing/2014/main" id="{69DFA0CD-67E6-A6DD-4A9C-E9D53CFAACB0}"/>
              </a:ext>
            </a:extLst>
          </p:cNvPr>
          <p:cNvSpPr>
            <a:spLocks noGrp="1"/>
          </p:cNvSpPr>
          <p:nvPr>
            <p:ph type="body" sz="quarter" idx="39" hasCustomPrompt="1"/>
          </p:nvPr>
        </p:nvSpPr>
        <p:spPr>
          <a:xfrm>
            <a:off x="4004684" y="2597260"/>
            <a:ext cx="941641" cy="975241"/>
          </a:xfrm>
        </p:spPr>
        <p:txBody>
          <a:bodyPr anchor="t">
            <a:noAutofit/>
          </a:bodyPr>
          <a:lstStyle>
            <a:lvl1pPr marL="0" indent="0" algn="ctr">
              <a:lnSpc>
                <a:spcPct val="150000"/>
              </a:lnSpc>
              <a:buNone/>
              <a:defRPr sz="800">
                <a:solidFill>
                  <a:srgbClr val="5A524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jdkflsa;lskdjf</a:t>
            </a:r>
            <a:r>
              <a:rPr lang="en-US" dirty="0"/>
              <a:t> LK  </a:t>
            </a:r>
            <a:r>
              <a:rPr lang="en-US" dirty="0" err="1"/>
              <a:t>jflk</a:t>
            </a:r>
            <a:r>
              <a:rPr lang="en-US" dirty="0"/>
              <a:t> a</a:t>
            </a:r>
          </a:p>
        </p:txBody>
      </p:sp>
      <p:sp>
        <p:nvSpPr>
          <p:cNvPr id="42" name="Text Placeholder 14">
            <a:extLst>
              <a:ext uri="{FF2B5EF4-FFF2-40B4-BE49-F238E27FC236}">
                <a16:creationId xmlns:a16="http://schemas.microsoft.com/office/drawing/2014/main" id="{4F554E4E-3A8C-3644-623C-7772A58A758C}"/>
              </a:ext>
            </a:extLst>
          </p:cNvPr>
          <p:cNvSpPr>
            <a:spLocks noGrp="1"/>
          </p:cNvSpPr>
          <p:nvPr>
            <p:ph type="body" sz="quarter" idx="40" hasCustomPrompt="1"/>
          </p:nvPr>
        </p:nvSpPr>
        <p:spPr>
          <a:xfrm>
            <a:off x="4004683" y="5055698"/>
            <a:ext cx="941641" cy="975241"/>
          </a:xfrm>
        </p:spPr>
        <p:txBody>
          <a:bodyPr anchor="t">
            <a:noAutofit/>
          </a:bodyPr>
          <a:lstStyle>
            <a:lvl1pPr marL="0" indent="0" algn="ctr">
              <a:lnSpc>
                <a:spcPct val="150000"/>
              </a:lnSpc>
              <a:buNone/>
              <a:defRPr sz="800">
                <a:solidFill>
                  <a:srgbClr val="5A524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jdkflsa;lskdjf</a:t>
            </a:r>
            <a:r>
              <a:rPr lang="en-US" dirty="0"/>
              <a:t> LK  </a:t>
            </a:r>
            <a:r>
              <a:rPr lang="en-US" dirty="0" err="1"/>
              <a:t>jflk</a:t>
            </a:r>
            <a:r>
              <a:rPr lang="en-US" dirty="0"/>
              <a:t> a</a:t>
            </a:r>
          </a:p>
        </p:txBody>
      </p:sp>
      <p:sp>
        <p:nvSpPr>
          <p:cNvPr id="43" name="Text Placeholder 14">
            <a:extLst>
              <a:ext uri="{FF2B5EF4-FFF2-40B4-BE49-F238E27FC236}">
                <a16:creationId xmlns:a16="http://schemas.microsoft.com/office/drawing/2014/main" id="{1B929782-970D-5CB9-1971-9576AFB0CFBF}"/>
              </a:ext>
            </a:extLst>
          </p:cNvPr>
          <p:cNvSpPr>
            <a:spLocks noGrp="1"/>
          </p:cNvSpPr>
          <p:nvPr>
            <p:ph type="body" sz="quarter" idx="41" hasCustomPrompt="1"/>
          </p:nvPr>
        </p:nvSpPr>
        <p:spPr>
          <a:xfrm>
            <a:off x="5625180" y="2597260"/>
            <a:ext cx="941641" cy="975241"/>
          </a:xfrm>
        </p:spPr>
        <p:txBody>
          <a:bodyPr anchor="t">
            <a:noAutofit/>
          </a:bodyPr>
          <a:lstStyle>
            <a:lvl1pPr marL="0" indent="0" algn="ctr">
              <a:lnSpc>
                <a:spcPct val="150000"/>
              </a:lnSpc>
              <a:buNone/>
              <a:defRPr sz="800">
                <a:solidFill>
                  <a:srgbClr val="5A524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jdkflsa;lskdjf</a:t>
            </a:r>
            <a:r>
              <a:rPr lang="en-US" dirty="0"/>
              <a:t> LK  </a:t>
            </a:r>
            <a:r>
              <a:rPr lang="en-US" dirty="0" err="1"/>
              <a:t>jflk</a:t>
            </a:r>
            <a:r>
              <a:rPr lang="en-US" dirty="0"/>
              <a:t> a</a:t>
            </a:r>
          </a:p>
        </p:txBody>
      </p:sp>
      <p:sp>
        <p:nvSpPr>
          <p:cNvPr id="44" name="Text Placeholder 14">
            <a:extLst>
              <a:ext uri="{FF2B5EF4-FFF2-40B4-BE49-F238E27FC236}">
                <a16:creationId xmlns:a16="http://schemas.microsoft.com/office/drawing/2014/main" id="{5B87E52E-727F-5FA1-DE3B-FB7A08362EDC}"/>
              </a:ext>
            </a:extLst>
          </p:cNvPr>
          <p:cNvSpPr>
            <a:spLocks noGrp="1"/>
          </p:cNvSpPr>
          <p:nvPr>
            <p:ph type="body" sz="quarter" idx="42" hasCustomPrompt="1"/>
          </p:nvPr>
        </p:nvSpPr>
        <p:spPr>
          <a:xfrm>
            <a:off x="5625179" y="5055698"/>
            <a:ext cx="941641" cy="975241"/>
          </a:xfrm>
        </p:spPr>
        <p:txBody>
          <a:bodyPr anchor="t">
            <a:noAutofit/>
          </a:bodyPr>
          <a:lstStyle>
            <a:lvl1pPr marL="0" indent="0" algn="ctr">
              <a:lnSpc>
                <a:spcPct val="150000"/>
              </a:lnSpc>
              <a:buNone/>
              <a:defRPr sz="800">
                <a:solidFill>
                  <a:srgbClr val="5A524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jdkflsa;lskdjf</a:t>
            </a:r>
            <a:r>
              <a:rPr lang="en-US" dirty="0"/>
              <a:t> LK  </a:t>
            </a:r>
            <a:r>
              <a:rPr lang="en-US" dirty="0" err="1"/>
              <a:t>jflk</a:t>
            </a:r>
            <a:r>
              <a:rPr lang="en-US" dirty="0"/>
              <a:t> a</a:t>
            </a:r>
          </a:p>
        </p:txBody>
      </p:sp>
      <p:sp>
        <p:nvSpPr>
          <p:cNvPr id="45" name="Text Placeholder 14">
            <a:extLst>
              <a:ext uri="{FF2B5EF4-FFF2-40B4-BE49-F238E27FC236}">
                <a16:creationId xmlns:a16="http://schemas.microsoft.com/office/drawing/2014/main" id="{5AC1860C-D394-1945-9764-142DEF7DD1DE}"/>
              </a:ext>
            </a:extLst>
          </p:cNvPr>
          <p:cNvSpPr>
            <a:spLocks noGrp="1"/>
          </p:cNvSpPr>
          <p:nvPr>
            <p:ph type="body" sz="quarter" idx="43" hasCustomPrompt="1"/>
          </p:nvPr>
        </p:nvSpPr>
        <p:spPr>
          <a:xfrm>
            <a:off x="7245676" y="2597260"/>
            <a:ext cx="941641" cy="975241"/>
          </a:xfrm>
        </p:spPr>
        <p:txBody>
          <a:bodyPr anchor="t">
            <a:noAutofit/>
          </a:bodyPr>
          <a:lstStyle>
            <a:lvl1pPr marL="0" indent="0" algn="ctr">
              <a:lnSpc>
                <a:spcPct val="150000"/>
              </a:lnSpc>
              <a:buNone/>
              <a:defRPr sz="800">
                <a:solidFill>
                  <a:srgbClr val="5A524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jdkflsa;lskdjf</a:t>
            </a:r>
            <a:r>
              <a:rPr lang="en-US" dirty="0"/>
              <a:t> LK  </a:t>
            </a:r>
            <a:r>
              <a:rPr lang="en-US" dirty="0" err="1"/>
              <a:t>jflk</a:t>
            </a:r>
            <a:r>
              <a:rPr lang="en-US" dirty="0"/>
              <a:t> a</a:t>
            </a:r>
          </a:p>
        </p:txBody>
      </p:sp>
      <p:sp>
        <p:nvSpPr>
          <p:cNvPr id="46" name="Text Placeholder 14">
            <a:extLst>
              <a:ext uri="{FF2B5EF4-FFF2-40B4-BE49-F238E27FC236}">
                <a16:creationId xmlns:a16="http://schemas.microsoft.com/office/drawing/2014/main" id="{53FB92A4-20D4-73FB-D665-ED9A68D32B89}"/>
              </a:ext>
            </a:extLst>
          </p:cNvPr>
          <p:cNvSpPr>
            <a:spLocks noGrp="1"/>
          </p:cNvSpPr>
          <p:nvPr>
            <p:ph type="body" sz="quarter" idx="44" hasCustomPrompt="1"/>
          </p:nvPr>
        </p:nvSpPr>
        <p:spPr>
          <a:xfrm>
            <a:off x="7245675" y="5055698"/>
            <a:ext cx="941641" cy="975241"/>
          </a:xfrm>
        </p:spPr>
        <p:txBody>
          <a:bodyPr anchor="t">
            <a:noAutofit/>
          </a:bodyPr>
          <a:lstStyle>
            <a:lvl1pPr marL="0" indent="0" algn="ctr">
              <a:lnSpc>
                <a:spcPct val="150000"/>
              </a:lnSpc>
              <a:buNone/>
              <a:defRPr sz="800">
                <a:solidFill>
                  <a:srgbClr val="5A524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jdkflsa;lskdjf</a:t>
            </a:r>
            <a:r>
              <a:rPr lang="en-US" dirty="0"/>
              <a:t> LK  </a:t>
            </a:r>
            <a:r>
              <a:rPr lang="en-US" dirty="0" err="1"/>
              <a:t>jflk</a:t>
            </a:r>
            <a:r>
              <a:rPr lang="en-US" dirty="0"/>
              <a:t> a</a:t>
            </a:r>
          </a:p>
        </p:txBody>
      </p:sp>
      <p:sp>
        <p:nvSpPr>
          <p:cNvPr id="47" name="Text Placeholder 14">
            <a:extLst>
              <a:ext uri="{FF2B5EF4-FFF2-40B4-BE49-F238E27FC236}">
                <a16:creationId xmlns:a16="http://schemas.microsoft.com/office/drawing/2014/main" id="{512BE81F-B30F-9449-9DCE-B1D6D5B572EA}"/>
              </a:ext>
            </a:extLst>
          </p:cNvPr>
          <p:cNvSpPr>
            <a:spLocks noGrp="1"/>
          </p:cNvSpPr>
          <p:nvPr>
            <p:ph type="body" sz="quarter" idx="45" hasCustomPrompt="1"/>
          </p:nvPr>
        </p:nvSpPr>
        <p:spPr>
          <a:xfrm>
            <a:off x="8866174" y="2597260"/>
            <a:ext cx="941641" cy="975241"/>
          </a:xfrm>
        </p:spPr>
        <p:txBody>
          <a:bodyPr anchor="t">
            <a:noAutofit/>
          </a:bodyPr>
          <a:lstStyle>
            <a:lvl1pPr marL="0" indent="0" algn="ctr">
              <a:lnSpc>
                <a:spcPct val="150000"/>
              </a:lnSpc>
              <a:buNone/>
              <a:defRPr sz="800">
                <a:solidFill>
                  <a:srgbClr val="5A524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jdkflsa;lskdjf</a:t>
            </a:r>
            <a:r>
              <a:rPr lang="en-US" dirty="0"/>
              <a:t> LK  </a:t>
            </a:r>
            <a:r>
              <a:rPr lang="en-US" dirty="0" err="1"/>
              <a:t>jflk</a:t>
            </a:r>
            <a:r>
              <a:rPr lang="en-US" dirty="0"/>
              <a:t> a</a:t>
            </a:r>
          </a:p>
        </p:txBody>
      </p:sp>
      <p:sp>
        <p:nvSpPr>
          <p:cNvPr id="48" name="Text Placeholder 14">
            <a:extLst>
              <a:ext uri="{FF2B5EF4-FFF2-40B4-BE49-F238E27FC236}">
                <a16:creationId xmlns:a16="http://schemas.microsoft.com/office/drawing/2014/main" id="{4FAA4B97-5B64-AA56-C436-E35A4E55C8C3}"/>
              </a:ext>
            </a:extLst>
          </p:cNvPr>
          <p:cNvSpPr>
            <a:spLocks noGrp="1"/>
          </p:cNvSpPr>
          <p:nvPr>
            <p:ph type="body" sz="quarter" idx="46" hasCustomPrompt="1"/>
          </p:nvPr>
        </p:nvSpPr>
        <p:spPr>
          <a:xfrm>
            <a:off x="8866173" y="5055698"/>
            <a:ext cx="941641" cy="975241"/>
          </a:xfrm>
        </p:spPr>
        <p:txBody>
          <a:bodyPr anchor="t">
            <a:noAutofit/>
          </a:bodyPr>
          <a:lstStyle>
            <a:lvl1pPr marL="0" indent="0" algn="ctr">
              <a:lnSpc>
                <a:spcPct val="150000"/>
              </a:lnSpc>
              <a:buNone/>
              <a:defRPr sz="800">
                <a:solidFill>
                  <a:srgbClr val="5A524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jdkflsa;lskdjf</a:t>
            </a:r>
            <a:r>
              <a:rPr lang="en-US" dirty="0"/>
              <a:t> LK  </a:t>
            </a:r>
            <a:r>
              <a:rPr lang="en-US" dirty="0" err="1"/>
              <a:t>jflk</a:t>
            </a:r>
            <a:r>
              <a:rPr lang="en-US" dirty="0"/>
              <a:t> a</a:t>
            </a:r>
          </a:p>
        </p:txBody>
      </p:sp>
      <p:sp>
        <p:nvSpPr>
          <p:cNvPr id="49" name="Text Placeholder 14">
            <a:extLst>
              <a:ext uri="{FF2B5EF4-FFF2-40B4-BE49-F238E27FC236}">
                <a16:creationId xmlns:a16="http://schemas.microsoft.com/office/drawing/2014/main" id="{733FB7ED-1C92-ED84-A9A2-AE60C226BD53}"/>
              </a:ext>
            </a:extLst>
          </p:cNvPr>
          <p:cNvSpPr>
            <a:spLocks noGrp="1"/>
          </p:cNvSpPr>
          <p:nvPr>
            <p:ph type="body" sz="quarter" idx="47" hasCustomPrompt="1"/>
          </p:nvPr>
        </p:nvSpPr>
        <p:spPr>
          <a:xfrm>
            <a:off x="10486670" y="2597260"/>
            <a:ext cx="941641" cy="975241"/>
          </a:xfrm>
        </p:spPr>
        <p:txBody>
          <a:bodyPr anchor="t">
            <a:noAutofit/>
          </a:bodyPr>
          <a:lstStyle>
            <a:lvl1pPr marL="0" indent="0" algn="ctr">
              <a:lnSpc>
                <a:spcPct val="150000"/>
              </a:lnSpc>
              <a:buNone/>
              <a:defRPr sz="800">
                <a:solidFill>
                  <a:srgbClr val="5A524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jdkflsa;lskdjf</a:t>
            </a:r>
            <a:r>
              <a:rPr lang="en-US" dirty="0"/>
              <a:t> LK  </a:t>
            </a:r>
            <a:r>
              <a:rPr lang="en-US" dirty="0" err="1"/>
              <a:t>jflk</a:t>
            </a:r>
            <a:r>
              <a:rPr lang="en-US" dirty="0"/>
              <a:t> a</a:t>
            </a:r>
          </a:p>
        </p:txBody>
      </p:sp>
      <p:sp>
        <p:nvSpPr>
          <p:cNvPr id="50" name="Text Placeholder 14">
            <a:extLst>
              <a:ext uri="{FF2B5EF4-FFF2-40B4-BE49-F238E27FC236}">
                <a16:creationId xmlns:a16="http://schemas.microsoft.com/office/drawing/2014/main" id="{54C6244B-BA16-1D04-15D5-88138EF78309}"/>
              </a:ext>
            </a:extLst>
          </p:cNvPr>
          <p:cNvSpPr>
            <a:spLocks noGrp="1"/>
          </p:cNvSpPr>
          <p:nvPr>
            <p:ph type="body" sz="quarter" idx="48" hasCustomPrompt="1"/>
          </p:nvPr>
        </p:nvSpPr>
        <p:spPr>
          <a:xfrm>
            <a:off x="10486669" y="5055698"/>
            <a:ext cx="941641" cy="975241"/>
          </a:xfrm>
        </p:spPr>
        <p:txBody>
          <a:bodyPr anchor="t">
            <a:noAutofit/>
          </a:bodyPr>
          <a:lstStyle>
            <a:lvl1pPr marL="0" indent="0" algn="ctr">
              <a:lnSpc>
                <a:spcPct val="150000"/>
              </a:lnSpc>
              <a:buNone/>
              <a:defRPr sz="800">
                <a:solidFill>
                  <a:srgbClr val="5A524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jdkflsa;lskdjf</a:t>
            </a:r>
            <a:r>
              <a:rPr lang="en-US" dirty="0"/>
              <a:t> LK  </a:t>
            </a:r>
            <a:r>
              <a:rPr lang="en-US" dirty="0" err="1"/>
              <a:t>jflk</a:t>
            </a:r>
            <a:r>
              <a:rPr lang="en-US" dirty="0"/>
              <a:t> a</a:t>
            </a:r>
          </a:p>
        </p:txBody>
      </p:sp>
    </p:spTree>
    <p:extLst>
      <p:ext uri="{BB962C8B-B14F-4D97-AF65-F5344CB8AC3E}">
        <p14:creationId xmlns:p14="http://schemas.microsoft.com/office/powerpoint/2010/main" val="10419922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8" name="Text Placeholder 14">
            <a:extLst>
              <a:ext uri="{FF2B5EF4-FFF2-40B4-BE49-F238E27FC236}">
                <a16:creationId xmlns:a16="http://schemas.microsoft.com/office/drawing/2014/main" id="{84F90146-B0DB-3BAA-78ED-710BDF4C9443}"/>
              </a:ext>
            </a:extLst>
          </p:cNvPr>
          <p:cNvSpPr>
            <a:spLocks noGrp="1"/>
          </p:cNvSpPr>
          <p:nvPr>
            <p:ph type="body" sz="quarter" idx="21" hasCustomPrompt="1"/>
          </p:nvPr>
        </p:nvSpPr>
        <p:spPr>
          <a:xfrm>
            <a:off x="784542" y="2057166"/>
            <a:ext cx="2391395" cy="464360"/>
          </a:xfrm>
        </p:spPr>
        <p:txBody>
          <a:bodyPr anchor="b">
            <a:noAutofit/>
          </a:bodyPr>
          <a:lstStyle>
            <a:lvl1pPr marL="0" indent="0" algn="l">
              <a:buNone/>
              <a:defRPr sz="26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Photo layout</a:t>
            </a:r>
          </a:p>
        </p:txBody>
      </p:sp>
      <p:sp>
        <p:nvSpPr>
          <p:cNvPr id="9" name="Text Placeholder 14">
            <a:extLst>
              <a:ext uri="{FF2B5EF4-FFF2-40B4-BE49-F238E27FC236}">
                <a16:creationId xmlns:a16="http://schemas.microsoft.com/office/drawing/2014/main" id="{367B3424-7813-4048-51D4-7986FCF35713}"/>
              </a:ext>
            </a:extLst>
          </p:cNvPr>
          <p:cNvSpPr>
            <a:spLocks noGrp="1"/>
          </p:cNvSpPr>
          <p:nvPr>
            <p:ph type="body" sz="quarter" idx="13" hasCustomPrompt="1"/>
          </p:nvPr>
        </p:nvSpPr>
        <p:spPr>
          <a:xfrm>
            <a:off x="784542" y="2770909"/>
            <a:ext cx="3861349" cy="2401455"/>
          </a:xfrm>
        </p:spPr>
        <p:txBody>
          <a:bodyPr anchor="t">
            <a:noAutofit/>
          </a:bodyPr>
          <a:lstStyle>
            <a:lvl1pPr marL="0" indent="0" algn="l">
              <a:lnSpc>
                <a:spcPct val="150000"/>
              </a:lnSpc>
              <a:buNone/>
              <a:defRPr sz="9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sjdfklkasj</a:t>
            </a:r>
            <a:r>
              <a:rPr lang="en-US" dirty="0"/>
              <a:t> </a:t>
            </a:r>
            <a:r>
              <a:rPr lang="en-US" dirty="0" err="1"/>
              <a:t>dfjkl;asdlfkj</a:t>
            </a:r>
            <a:r>
              <a:rPr lang="en-US" dirty="0"/>
              <a:t> </a:t>
            </a:r>
            <a:r>
              <a:rPr lang="en-US" dirty="0" err="1"/>
              <a:t>jklaksdjf</a:t>
            </a:r>
            <a:r>
              <a:rPr lang="en-US" dirty="0"/>
              <a:t> </a:t>
            </a:r>
            <a:r>
              <a:rPr lang="en-US" dirty="0" err="1"/>
              <a:t>jdkflsa;lskdjf</a:t>
            </a:r>
            <a:r>
              <a:rPr lang="en-US" dirty="0"/>
              <a:t> </a:t>
            </a:r>
            <a:r>
              <a:rPr lang="en-US" dirty="0" err="1"/>
              <a:t>jklasdlkasjd</a:t>
            </a:r>
            <a:r>
              <a:rPr lang="en-US" dirty="0"/>
              <a:t> </a:t>
            </a:r>
            <a:r>
              <a:rPr lang="en-US" dirty="0" err="1"/>
              <a:t>fjkla;sdlfkj</a:t>
            </a:r>
            <a:r>
              <a:rPr lang="en-US" dirty="0"/>
              <a:t> </a:t>
            </a:r>
            <a:r>
              <a:rPr lang="en-US" dirty="0" err="1"/>
              <a:t>sajdfkl;lskdjf</a:t>
            </a:r>
            <a:r>
              <a:rPr lang="en-US" dirty="0"/>
              <a:t> </a:t>
            </a:r>
            <a:r>
              <a:rPr lang="en-US" dirty="0" err="1"/>
              <a:t>jklsdkfj</a:t>
            </a:r>
            <a:r>
              <a:rPr lang="en-US" dirty="0"/>
              <a:t> </a:t>
            </a:r>
            <a:r>
              <a:rPr lang="en-US" dirty="0" err="1"/>
              <a:t>jksldfmaller</a:t>
            </a:r>
            <a:r>
              <a:rPr lang="en-US" dirty="0"/>
              <a:t>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sjdfklkxt</a:t>
            </a:r>
            <a:r>
              <a:rPr lang="en-US" dirty="0"/>
              <a:t> </a:t>
            </a:r>
            <a:r>
              <a:rPr lang="en-US" dirty="0" err="1"/>
              <a:t>lkj;asdlfkj</a:t>
            </a:r>
            <a:r>
              <a:rPr lang="en-US" dirty="0"/>
              <a:t> </a:t>
            </a:r>
            <a:r>
              <a:rPr lang="en-US" dirty="0" err="1"/>
              <a:t>jklaksdjf</a:t>
            </a:r>
            <a:r>
              <a:rPr lang="en-US" dirty="0"/>
              <a:t> </a:t>
            </a:r>
            <a:r>
              <a:rPr lang="en-US" dirty="0" err="1"/>
              <a:t>jdkflsa;lskdjf</a:t>
            </a:r>
            <a:r>
              <a:rPr lang="en-US" dirty="0"/>
              <a:t> </a:t>
            </a:r>
            <a:r>
              <a:rPr lang="en-US" dirty="0" err="1"/>
              <a:t>jklasdlkasjd</a:t>
            </a:r>
            <a:r>
              <a:rPr lang="en-US" dirty="0"/>
              <a:t> </a:t>
            </a:r>
            <a:r>
              <a:rPr lang="en-US" dirty="0" err="1"/>
              <a:t>fjksdflk</a:t>
            </a:r>
            <a:r>
              <a:rPr lang="en-US" dirty="0"/>
              <a:t> </a:t>
            </a:r>
            <a:r>
              <a:rPr lang="en-US" dirty="0" err="1"/>
              <a:t>asdfjkllksadf</a:t>
            </a:r>
            <a:r>
              <a:rPr lang="en-US" dirty="0"/>
              <a:t> </a:t>
            </a:r>
            <a:r>
              <a:rPr lang="en-US" dirty="0" err="1"/>
              <a:t>jk</a:t>
            </a:r>
            <a:endParaRPr lang="en-US" dirty="0"/>
          </a:p>
          <a:p>
            <a:pPr lvl="0"/>
            <a:r>
              <a:rPr lang="en-US" dirty="0"/>
              <a:t>Smaller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sjdfklkasj</a:t>
            </a:r>
            <a:r>
              <a:rPr lang="en-US" dirty="0"/>
              <a:t> </a:t>
            </a:r>
            <a:r>
              <a:rPr lang="en-US" dirty="0" err="1"/>
              <a:t>dfjkl;asdlfkj</a:t>
            </a:r>
            <a:r>
              <a:rPr lang="en-US" dirty="0"/>
              <a:t> </a:t>
            </a:r>
            <a:r>
              <a:rPr lang="en-US" dirty="0" err="1"/>
              <a:t>jklaksdjf</a:t>
            </a:r>
            <a:r>
              <a:rPr lang="en-US" dirty="0"/>
              <a:t> </a:t>
            </a:r>
            <a:r>
              <a:rPr lang="en-US" dirty="0" err="1"/>
              <a:t>jdkflsa;lskdjf</a:t>
            </a:r>
            <a:r>
              <a:rPr lang="en-US" dirty="0"/>
              <a:t> </a:t>
            </a:r>
            <a:r>
              <a:rPr lang="en-US" dirty="0" err="1"/>
              <a:t>jklasdlkasjd</a:t>
            </a:r>
            <a:r>
              <a:rPr lang="en-US" dirty="0"/>
              <a:t> </a:t>
            </a:r>
            <a:r>
              <a:rPr lang="en-US" dirty="0" err="1"/>
              <a:t>fjkla;sdlfkj</a:t>
            </a:r>
            <a:r>
              <a:rPr lang="en-US" dirty="0"/>
              <a:t> </a:t>
            </a:r>
            <a:r>
              <a:rPr lang="en-US" dirty="0" err="1"/>
              <a:t>sajdfkl;lskdjf</a:t>
            </a:r>
            <a:r>
              <a:rPr lang="en-US" dirty="0"/>
              <a:t> </a:t>
            </a:r>
            <a:r>
              <a:rPr lang="en-US" dirty="0" err="1"/>
              <a:t>jklsdkfj</a:t>
            </a:r>
            <a:r>
              <a:rPr lang="en-US" dirty="0"/>
              <a:t> </a:t>
            </a:r>
            <a:r>
              <a:rPr lang="en-US" dirty="0" err="1"/>
              <a:t>jksldfmaller</a:t>
            </a:r>
            <a:r>
              <a:rPr lang="en-US" dirty="0"/>
              <a:t>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sjdfklkxt</a:t>
            </a:r>
            <a:r>
              <a:rPr lang="en-US" dirty="0"/>
              <a:t> </a:t>
            </a:r>
            <a:r>
              <a:rPr lang="en-US" dirty="0" err="1"/>
              <a:t>lkj;asdlfkj</a:t>
            </a:r>
            <a:r>
              <a:rPr lang="en-US" dirty="0"/>
              <a:t> </a:t>
            </a:r>
            <a:r>
              <a:rPr lang="en-US" dirty="0" err="1"/>
              <a:t>jklaksdjf</a:t>
            </a:r>
            <a:r>
              <a:rPr lang="en-US" dirty="0"/>
              <a:t> </a:t>
            </a:r>
            <a:r>
              <a:rPr lang="en-US" dirty="0" err="1"/>
              <a:t>jdkflsa;lskdjf</a:t>
            </a:r>
            <a:r>
              <a:rPr lang="en-US" dirty="0"/>
              <a:t> </a:t>
            </a:r>
            <a:r>
              <a:rPr lang="en-US" dirty="0" err="1"/>
              <a:t>jklasdlkasjd</a:t>
            </a:r>
            <a:r>
              <a:rPr lang="en-US" dirty="0"/>
              <a:t> </a:t>
            </a:r>
            <a:r>
              <a:rPr lang="en-US" dirty="0" err="1"/>
              <a:t>fjksdflk</a:t>
            </a:r>
            <a:r>
              <a:rPr lang="en-US" dirty="0"/>
              <a:t> </a:t>
            </a:r>
            <a:r>
              <a:rPr lang="en-US" dirty="0" err="1"/>
              <a:t>asdfjkllksadf</a:t>
            </a:r>
            <a:r>
              <a:rPr lang="en-US" dirty="0"/>
              <a:t> </a:t>
            </a:r>
            <a:r>
              <a:rPr lang="en-US" dirty="0" err="1"/>
              <a:t>jk</a:t>
            </a:r>
            <a:r>
              <a:rPr lang="en-US" dirty="0"/>
              <a:t> </a:t>
            </a:r>
            <a:r>
              <a:rPr lang="en-US" dirty="0" err="1"/>
              <a:t>lkj</a:t>
            </a:r>
            <a:r>
              <a:rPr lang="en-US" dirty="0"/>
              <a:t> </a:t>
            </a:r>
            <a:r>
              <a:rPr lang="en-US" dirty="0" err="1"/>
              <a:t>asdlfkj</a:t>
            </a:r>
            <a:r>
              <a:rPr lang="en-US" dirty="0"/>
              <a:t> </a:t>
            </a:r>
            <a:r>
              <a:rPr lang="en-US" dirty="0" err="1"/>
              <a:t>as;dlfkj</a:t>
            </a:r>
            <a:r>
              <a:rPr lang="en-US" dirty="0"/>
              <a:t> </a:t>
            </a:r>
            <a:r>
              <a:rPr lang="en-US" dirty="0" err="1"/>
              <a:t>asd;lfkj</a:t>
            </a:r>
            <a:r>
              <a:rPr lang="en-US" dirty="0"/>
              <a:t> </a:t>
            </a:r>
            <a:r>
              <a:rPr lang="en-US" dirty="0" err="1"/>
              <a:t>lk</a:t>
            </a:r>
            <a:r>
              <a:rPr lang="en-US" dirty="0"/>
              <a:t> </a:t>
            </a:r>
            <a:r>
              <a:rPr lang="en-US" dirty="0" err="1"/>
              <a:t>sdlfkj</a:t>
            </a:r>
            <a:r>
              <a:rPr lang="en-US" dirty="0"/>
              <a:t> </a:t>
            </a:r>
            <a:r>
              <a:rPr lang="en-US" dirty="0" err="1"/>
              <a:t>sdf</a:t>
            </a:r>
            <a:r>
              <a:rPr lang="en-US" dirty="0"/>
              <a:t> </a:t>
            </a:r>
            <a:r>
              <a:rPr lang="en-US" dirty="0" err="1"/>
              <a:t>jklsd</a:t>
            </a:r>
            <a:r>
              <a:rPr lang="en-US" dirty="0"/>
              <a:t> </a:t>
            </a:r>
            <a:r>
              <a:rPr lang="en-US" dirty="0" err="1"/>
              <a:t>fk</a:t>
            </a:r>
            <a:r>
              <a:rPr lang="en-US" dirty="0"/>
              <a:t> </a:t>
            </a:r>
            <a:r>
              <a:rPr lang="en-US" dirty="0" err="1"/>
              <a:t>sdlfkj</a:t>
            </a:r>
            <a:r>
              <a:rPr lang="en-US" dirty="0"/>
              <a:t> </a:t>
            </a:r>
            <a:r>
              <a:rPr lang="en-US" dirty="0" err="1"/>
              <a:t>sldfkj</a:t>
            </a:r>
            <a:r>
              <a:rPr lang="en-US" dirty="0"/>
              <a:t> </a:t>
            </a:r>
            <a:r>
              <a:rPr lang="en-US" dirty="0" err="1"/>
              <a:t>lskdfj</a:t>
            </a:r>
            <a:r>
              <a:rPr lang="en-US" dirty="0"/>
              <a:t> </a:t>
            </a:r>
            <a:r>
              <a:rPr lang="en-US" dirty="0" err="1"/>
              <a:t>lksjdf</a:t>
            </a:r>
            <a:r>
              <a:rPr lang="en-US" dirty="0"/>
              <a:t> </a:t>
            </a:r>
            <a:r>
              <a:rPr lang="en-US" dirty="0" err="1"/>
              <a:t>lkj</a:t>
            </a:r>
            <a:r>
              <a:rPr lang="en-US" dirty="0"/>
              <a:t> </a:t>
            </a:r>
            <a:r>
              <a:rPr lang="en-US" dirty="0" err="1"/>
              <a:t>sdlfkj</a:t>
            </a:r>
            <a:r>
              <a:rPr lang="en-US" dirty="0"/>
              <a:t> </a:t>
            </a:r>
            <a:r>
              <a:rPr lang="en-US" dirty="0" err="1"/>
              <a:t>sldkfj</a:t>
            </a:r>
            <a:r>
              <a:rPr lang="en-US" dirty="0"/>
              <a:t> </a:t>
            </a:r>
            <a:r>
              <a:rPr lang="en-US" dirty="0" err="1"/>
              <a:t>lskdjf</a:t>
            </a:r>
            <a:r>
              <a:rPr lang="en-US" dirty="0"/>
              <a:t> </a:t>
            </a:r>
            <a:r>
              <a:rPr lang="en-US" dirty="0" err="1"/>
              <a:t>lskjd</a:t>
            </a:r>
            <a:r>
              <a:rPr lang="en-US" dirty="0"/>
              <a:t> </a:t>
            </a:r>
            <a:r>
              <a:rPr lang="en-US" dirty="0" err="1"/>
              <a:t>flkj</a:t>
            </a:r>
            <a:r>
              <a:rPr lang="en-US" dirty="0"/>
              <a:t> </a:t>
            </a:r>
          </a:p>
        </p:txBody>
      </p:sp>
      <p:sp>
        <p:nvSpPr>
          <p:cNvPr id="10" name="Picture Placeholder 10">
            <a:extLst>
              <a:ext uri="{FF2B5EF4-FFF2-40B4-BE49-F238E27FC236}">
                <a16:creationId xmlns:a16="http://schemas.microsoft.com/office/drawing/2014/main" id="{FA9BE599-1FC5-CC2E-DEC5-8CB2BF0AA10D}"/>
              </a:ext>
            </a:extLst>
          </p:cNvPr>
          <p:cNvSpPr>
            <a:spLocks noGrp="1"/>
          </p:cNvSpPr>
          <p:nvPr>
            <p:ph type="pic" sz="quarter" idx="22"/>
          </p:nvPr>
        </p:nvSpPr>
        <p:spPr>
          <a:xfrm>
            <a:off x="10002982" y="394277"/>
            <a:ext cx="1827032" cy="3170959"/>
          </a:xfrm>
        </p:spPr>
        <p:txBody>
          <a:bodyPr/>
          <a:lstStyle>
            <a:lvl1pPr marL="0" indent="0">
              <a:buNone/>
              <a:defRPr/>
            </a:lvl1pPr>
          </a:lstStyle>
          <a:p>
            <a:endParaRPr lang="en-US" dirty="0"/>
          </a:p>
        </p:txBody>
      </p:sp>
      <p:sp>
        <p:nvSpPr>
          <p:cNvPr id="11" name="Picture Placeholder 10">
            <a:extLst>
              <a:ext uri="{FF2B5EF4-FFF2-40B4-BE49-F238E27FC236}">
                <a16:creationId xmlns:a16="http://schemas.microsoft.com/office/drawing/2014/main" id="{ACDCCC53-DC9F-EE39-07AD-20187296DA39}"/>
              </a:ext>
            </a:extLst>
          </p:cNvPr>
          <p:cNvSpPr>
            <a:spLocks noGrp="1"/>
          </p:cNvSpPr>
          <p:nvPr>
            <p:ph type="pic" sz="quarter" idx="23"/>
          </p:nvPr>
        </p:nvSpPr>
        <p:spPr>
          <a:xfrm>
            <a:off x="7976756" y="394277"/>
            <a:ext cx="1827032" cy="3170959"/>
          </a:xfrm>
        </p:spPr>
        <p:txBody>
          <a:bodyPr/>
          <a:lstStyle>
            <a:lvl1pPr marL="0" indent="0">
              <a:buNone/>
              <a:defRPr/>
            </a:lvl1pPr>
          </a:lstStyle>
          <a:p>
            <a:endParaRPr lang="en-US" dirty="0"/>
          </a:p>
        </p:txBody>
      </p:sp>
      <p:sp>
        <p:nvSpPr>
          <p:cNvPr id="12" name="Picture Placeholder 10">
            <a:extLst>
              <a:ext uri="{FF2B5EF4-FFF2-40B4-BE49-F238E27FC236}">
                <a16:creationId xmlns:a16="http://schemas.microsoft.com/office/drawing/2014/main" id="{83D8C9AE-CD57-4368-19D8-88C6763F5461}"/>
              </a:ext>
            </a:extLst>
          </p:cNvPr>
          <p:cNvSpPr>
            <a:spLocks noGrp="1"/>
          </p:cNvSpPr>
          <p:nvPr>
            <p:ph type="pic" sz="quarter" idx="24"/>
          </p:nvPr>
        </p:nvSpPr>
        <p:spPr>
          <a:xfrm>
            <a:off x="5950530" y="394276"/>
            <a:ext cx="1827032" cy="3170959"/>
          </a:xfrm>
        </p:spPr>
        <p:txBody>
          <a:bodyPr/>
          <a:lstStyle>
            <a:lvl1pPr marL="0" indent="0">
              <a:buNone/>
              <a:defRPr/>
            </a:lvl1pPr>
          </a:lstStyle>
          <a:p>
            <a:endParaRPr lang="en-US" dirty="0"/>
          </a:p>
        </p:txBody>
      </p:sp>
      <p:sp>
        <p:nvSpPr>
          <p:cNvPr id="13" name="Picture Placeholder 10">
            <a:extLst>
              <a:ext uri="{FF2B5EF4-FFF2-40B4-BE49-F238E27FC236}">
                <a16:creationId xmlns:a16="http://schemas.microsoft.com/office/drawing/2014/main" id="{68D3DE1A-F5B0-504E-047E-9B70E1CB468E}"/>
              </a:ext>
            </a:extLst>
          </p:cNvPr>
          <p:cNvSpPr>
            <a:spLocks noGrp="1"/>
          </p:cNvSpPr>
          <p:nvPr>
            <p:ph type="pic" sz="quarter" idx="25"/>
          </p:nvPr>
        </p:nvSpPr>
        <p:spPr>
          <a:xfrm>
            <a:off x="10002982" y="3689295"/>
            <a:ext cx="1827032" cy="3170959"/>
          </a:xfrm>
        </p:spPr>
        <p:txBody>
          <a:bodyPr/>
          <a:lstStyle>
            <a:lvl1pPr marL="0" indent="0">
              <a:buNone/>
              <a:defRPr/>
            </a:lvl1pPr>
          </a:lstStyle>
          <a:p>
            <a:endParaRPr lang="en-US" dirty="0"/>
          </a:p>
        </p:txBody>
      </p:sp>
      <p:sp>
        <p:nvSpPr>
          <p:cNvPr id="14" name="Picture Placeholder 10">
            <a:extLst>
              <a:ext uri="{FF2B5EF4-FFF2-40B4-BE49-F238E27FC236}">
                <a16:creationId xmlns:a16="http://schemas.microsoft.com/office/drawing/2014/main" id="{2139DE12-4043-CC25-A31A-BE85729896E1}"/>
              </a:ext>
            </a:extLst>
          </p:cNvPr>
          <p:cNvSpPr>
            <a:spLocks noGrp="1"/>
          </p:cNvSpPr>
          <p:nvPr>
            <p:ph type="pic" sz="quarter" idx="26"/>
          </p:nvPr>
        </p:nvSpPr>
        <p:spPr>
          <a:xfrm>
            <a:off x="7976756" y="3689295"/>
            <a:ext cx="1827032" cy="3170959"/>
          </a:xfrm>
        </p:spPr>
        <p:txBody>
          <a:bodyPr/>
          <a:lstStyle>
            <a:lvl1pPr marL="0" indent="0">
              <a:buNone/>
              <a:defRPr/>
            </a:lvl1pPr>
          </a:lstStyle>
          <a:p>
            <a:endParaRPr lang="en-US" dirty="0"/>
          </a:p>
        </p:txBody>
      </p:sp>
      <p:sp>
        <p:nvSpPr>
          <p:cNvPr id="15" name="Picture Placeholder 10">
            <a:extLst>
              <a:ext uri="{FF2B5EF4-FFF2-40B4-BE49-F238E27FC236}">
                <a16:creationId xmlns:a16="http://schemas.microsoft.com/office/drawing/2014/main" id="{97B33F84-811F-BC31-A948-C22F91AD6912}"/>
              </a:ext>
            </a:extLst>
          </p:cNvPr>
          <p:cNvSpPr>
            <a:spLocks noGrp="1"/>
          </p:cNvSpPr>
          <p:nvPr>
            <p:ph type="pic" sz="quarter" idx="27"/>
          </p:nvPr>
        </p:nvSpPr>
        <p:spPr>
          <a:xfrm>
            <a:off x="5950530" y="3689294"/>
            <a:ext cx="1827032" cy="3170959"/>
          </a:xfrm>
        </p:spPr>
        <p:txBody>
          <a:bodyPr/>
          <a:lstStyle>
            <a:lvl1pPr marL="0" indent="0">
              <a:buNone/>
              <a:defRPr/>
            </a:lvl1pPr>
          </a:lstStyle>
          <a:p>
            <a:endParaRPr lang="en-US" dirty="0"/>
          </a:p>
        </p:txBody>
      </p:sp>
      <p:sp>
        <p:nvSpPr>
          <p:cNvPr id="7" name="Text Placeholder 14">
            <a:extLst>
              <a:ext uri="{FF2B5EF4-FFF2-40B4-BE49-F238E27FC236}">
                <a16:creationId xmlns:a16="http://schemas.microsoft.com/office/drawing/2014/main" id="{EC15EDA9-8024-86F8-7D96-76B8F6276B82}"/>
              </a:ext>
            </a:extLst>
          </p:cNvPr>
          <p:cNvSpPr>
            <a:spLocks noGrp="1"/>
          </p:cNvSpPr>
          <p:nvPr>
            <p:ph type="body" sz="quarter" idx="17" hasCustomPrompt="1"/>
          </p:nvPr>
        </p:nvSpPr>
        <p:spPr>
          <a:xfrm>
            <a:off x="5204908" y="610698"/>
            <a:ext cx="900329" cy="5254392"/>
          </a:xfrm>
          <a:effectLst>
            <a:outerShdw blurRad="76200" dist="63500" dir="7200000" algn="t" rotWithShape="0">
              <a:prstClr val="black">
                <a:alpha val="40000"/>
              </a:prstClr>
            </a:outerShdw>
          </a:effectLst>
        </p:spPr>
        <p:txBody>
          <a:bodyPr vert="vert" anchor="t">
            <a:noAutofit/>
          </a:bodyPr>
          <a:lstStyle>
            <a:lvl1pPr marL="0" indent="0" algn="l">
              <a:buNone/>
              <a:defRPr sz="5200" b="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PROCESSING</a:t>
            </a:r>
          </a:p>
        </p:txBody>
      </p:sp>
    </p:spTree>
    <p:extLst>
      <p:ext uri="{BB962C8B-B14F-4D97-AF65-F5344CB8AC3E}">
        <p14:creationId xmlns:p14="http://schemas.microsoft.com/office/powerpoint/2010/main" val="6358546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60A883E-4622-8E79-AFDB-B067C4FCF304}"/>
              </a:ext>
            </a:extLst>
          </p:cNvPr>
          <p:cNvSpPr/>
          <p:nvPr userDrawn="1"/>
        </p:nvSpPr>
        <p:spPr>
          <a:xfrm>
            <a:off x="0" y="0"/>
            <a:ext cx="12192000" cy="3247402"/>
          </a:xfrm>
          <a:prstGeom prst="rect">
            <a:avLst/>
          </a:prstGeom>
          <a:gradFill>
            <a:gsLst>
              <a:gs pos="100000">
                <a:srgbClr val="FD6037"/>
              </a:gs>
              <a:gs pos="14000">
                <a:srgbClr val="7B1A0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041D1D05-83E7-8E2F-7263-194ACA20826A}"/>
              </a:ext>
            </a:extLst>
          </p:cNvPr>
          <p:cNvSpPr>
            <a:spLocks noGrp="1"/>
          </p:cNvSpPr>
          <p:nvPr>
            <p:ph type="body" sz="quarter" idx="17" hasCustomPrompt="1"/>
          </p:nvPr>
        </p:nvSpPr>
        <p:spPr>
          <a:xfrm rot="16200000">
            <a:off x="2699487" y="3162927"/>
            <a:ext cx="927766" cy="5865265"/>
          </a:xfrm>
          <a:effectLst>
            <a:outerShdw blurRad="76200" dist="63500" dir="7200000" algn="t" rotWithShape="0">
              <a:prstClr val="black">
                <a:alpha val="40000"/>
              </a:prstClr>
            </a:outerShdw>
          </a:effectLst>
        </p:spPr>
        <p:txBody>
          <a:bodyPr vert="vert" anchor="t">
            <a:noAutofit/>
          </a:bodyPr>
          <a:lstStyle>
            <a:lvl1pPr marL="0" indent="0" algn="l">
              <a:buNone/>
              <a:defRPr sz="6600" b="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PROCESSING</a:t>
            </a:r>
          </a:p>
        </p:txBody>
      </p:sp>
      <p:sp>
        <p:nvSpPr>
          <p:cNvPr id="8" name="Picture Placeholder 10">
            <a:extLst>
              <a:ext uri="{FF2B5EF4-FFF2-40B4-BE49-F238E27FC236}">
                <a16:creationId xmlns:a16="http://schemas.microsoft.com/office/drawing/2014/main" id="{52C1A838-21DA-18AA-AE54-E6E1BAA8DF5E}"/>
              </a:ext>
            </a:extLst>
          </p:cNvPr>
          <p:cNvSpPr>
            <a:spLocks noGrp="1"/>
          </p:cNvSpPr>
          <p:nvPr>
            <p:ph type="pic" sz="quarter" idx="24"/>
          </p:nvPr>
        </p:nvSpPr>
        <p:spPr>
          <a:xfrm>
            <a:off x="487110" y="1547959"/>
            <a:ext cx="2529554" cy="2870218"/>
          </a:xfrm>
        </p:spPr>
        <p:txBody>
          <a:bodyPr/>
          <a:lstStyle>
            <a:lvl1pPr marL="0" indent="0">
              <a:buNone/>
              <a:defRPr/>
            </a:lvl1pPr>
          </a:lstStyle>
          <a:p>
            <a:endParaRPr lang="en-US" dirty="0"/>
          </a:p>
        </p:txBody>
      </p:sp>
      <p:sp>
        <p:nvSpPr>
          <p:cNvPr id="9" name="Picture Placeholder 10">
            <a:extLst>
              <a:ext uri="{FF2B5EF4-FFF2-40B4-BE49-F238E27FC236}">
                <a16:creationId xmlns:a16="http://schemas.microsoft.com/office/drawing/2014/main" id="{D902E174-F317-06DB-FC8F-00175232318D}"/>
              </a:ext>
            </a:extLst>
          </p:cNvPr>
          <p:cNvSpPr>
            <a:spLocks noGrp="1"/>
          </p:cNvSpPr>
          <p:nvPr>
            <p:ph type="pic" sz="quarter" idx="25"/>
          </p:nvPr>
        </p:nvSpPr>
        <p:spPr>
          <a:xfrm>
            <a:off x="3383186" y="1547959"/>
            <a:ext cx="2529554" cy="2870218"/>
          </a:xfrm>
        </p:spPr>
        <p:txBody>
          <a:bodyPr/>
          <a:lstStyle>
            <a:lvl1pPr marL="0" indent="0">
              <a:buNone/>
              <a:defRPr/>
            </a:lvl1pPr>
          </a:lstStyle>
          <a:p>
            <a:endParaRPr lang="en-US" dirty="0"/>
          </a:p>
        </p:txBody>
      </p:sp>
      <p:sp>
        <p:nvSpPr>
          <p:cNvPr id="12" name="Picture Placeholder 10">
            <a:extLst>
              <a:ext uri="{FF2B5EF4-FFF2-40B4-BE49-F238E27FC236}">
                <a16:creationId xmlns:a16="http://schemas.microsoft.com/office/drawing/2014/main" id="{55195369-2668-F00F-A5A4-F41D5EA54814}"/>
              </a:ext>
            </a:extLst>
          </p:cNvPr>
          <p:cNvSpPr>
            <a:spLocks noGrp="1"/>
          </p:cNvSpPr>
          <p:nvPr>
            <p:ph type="pic" sz="quarter" idx="26"/>
          </p:nvPr>
        </p:nvSpPr>
        <p:spPr>
          <a:xfrm>
            <a:off x="6279260" y="1547959"/>
            <a:ext cx="2529554" cy="2870218"/>
          </a:xfrm>
        </p:spPr>
        <p:txBody>
          <a:bodyPr/>
          <a:lstStyle>
            <a:lvl1pPr marL="0" indent="0">
              <a:buNone/>
              <a:defRPr/>
            </a:lvl1pPr>
          </a:lstStyle>
          <a:p>
            <a:endParaRPr lang="en-US" dirty="0"/>
          </a:p>
        </p:txBody>
      </p:sp>
      <p:sp>
        <p:nvSpPr>
          <p:cNvPr id="13" name="Picture Placeholder 10">
            <a:extLst>
              <a:ext uri="{FF2B5EF4-FFF2-40B4-BE49-F238E27FC236}">
                <a16:creationId xmlns:a16="http://schemas.microsoft.com/office/drawing/2014/main" id="{AEB9904D-5F31-FF66-892F-3CD4B04D909B}"/>
              </a:ext>
            </a:extLst>
          </p:cNvPr>
          <p:cNvSpPr>
            <a:spLocks noGrp="1"/>
          </p:cNvSpPr>
          <p:nvPr>
            <p:ph type="pic" sz="quarter" idx="27"/>
          </p:nvPr>
        </p:nvSpPr>
        <p:spPr>
          <a:xfrm>
            <a:off x="9175338" y="1547959"/>
            <a:ext cx="2529554" cy="2870218"/>
          </a:xfrm>
        </p:spPr>
        <p:txBody>
          <a:bodyPr/>
          <a:lstStyle>
            <a:lvl1pPr marL="0" indent="0">
              <a:buNone/>
              <a:defRPr/>
            </a:lvl1pPr>
          </a:lstStyle>
          <a:p>
            <a:endParaRPr lang="en-US" dirty="0"/>
          </a:p>
        </p:txBody>
      </p:sp>
      <p:sp>
        <p:nvSpPr>
          <p:cNvPr id="14" name="Text Placeholder 14">
            <a:extLst>
              <a:ext uri="{FF2B5EF4-FFF2-40B4-BE49-F238E27FC236}">
                <a16:creationId xmlns:a16="http://schemas.microsoft.com/office/drawing/2014/main" id="{5B3163BC-5B65-4DE2-0E42-D3E5C2490804}"/>
              </a:ext>
            </a:extLst>
          </p:cNvPr>
          <p:cNvSpPr>
            <a:spLocks noGrp="1"/>
          </p:cNvSpPr>
          <p:nvPr>
            <p:ph type="body" sz="quarter" idx="18" hasCustomPrompt="1"/>
          </p:nvPr>
        </p:nvSpPr>
        <p:spPr>
          <a:xfrm>
            <a:off x="487110" y="4845464"/>
            <a:ext cx="2391395" cy="649481"/>
          </a:xfrm>
        </p:spPr>
        <p:txBody>
          <a:bodyPr anchor="t">
            <a:noAutofit/>
          </a:bodyPr>
          <a:lstStyle>
            <a:lvl1pPr marL="0" indent="0" algn="l">
              <a:lnSpc>
                <a:spcPct val="150000"/>
              </a:lnSpc>
              <a:buNone/>
              <a:defRPr sz="8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a:t>
            </a:r>
            <a:r>
              <a:rPr lang="en-US" dirty="0"/>
              <a:t> </a:t>
            </a:r>
            <a:r>
              <a:rPr lang="en-US" dirty="0" err="1"/>
              <a:t>fklkasj</a:t>
            </a:r>
            <a:r>
              <a:rPr lang="en-US" dirty="0"/>
              <a:t> </a:t>
            </a:r>
            <a:r>
              <a:rPr lang="en-US" dirty="0" err="1"/>
              <a:t>dfjkl;asdlfkj</a:t>
            </a:r>
            <a:r>
              <a:rPr lang="en-US" dirty="0"/>
              <a:t> </a:t>
            </a:r>
            <a:r>
              <a:rPr lang="en-US" dirty="0" err="1"/>
              <a:t>jklaksdjf</a:t>
            </a:r>
            <a:r>
              <a:rPr lang="en-US" dirty="0"/>
              <a:t> </a:t>
            </a:r>
            <a:r>
              <a:rPr lang="en-US" dirty="0" err="1"/>
              <a:t>jdkflsa</a:t>
            </a:r>
            <a:r>
              <a:rPr lang="en-US" dirty="0"/>
              <a:t>; f </a:t>
            </a:r>
            <a:r>
              <a:rPr lang="en-US" dirty="0" err="1"/>
              <a:t>alskdf</a:t>
            </a:r>
            <a:r>
              <a:rPr lang="en-US" dirty="0"/>
              <a:t> las </a:t>
            </a:r>
            <a:r>
              <a:rPr lang="en-US" dirty="0" err="1"/>
              <a:t>kd</a:t>
            </a:r>
            <a:r>
              <a:rPr lang="en-US" dirty="0"/>
              <a:t>  </a:t>
            </a:r>
            <a:r>
              <a:rPr lang="en-US" dirty="0" err="1"/>
              <a:t>falskdf</a:t>
            </a:r>
            <a:r>
              <a:rPr lang="en-US" dirty="0"/>
              <a:t> </a:t>
            </a:r>
            <a:r>
              <a:rPr lang="en-US" dirty="0" err="1"/>
              <a:t>asldkf</a:t>
            </a:r>
            <a:r>
              <a:rPr lang="en-US" dirty="0"/>
              <a:t> </a:t>
            </a:r>
            <a:r>
              <a:rPr lang="en-US" dirty="0" err="1"/>
              <a:t>alskdf</a:t>
            </a:r>
            <a:r>
              <a:rPr lang="en-US" dirty="0"/>
              <a:t> </a:t>
            </a:r>
            <a:r>
              <a:rPr lang="en-US" dirty="0" err="1"/>
              <a:t>aslkdf</a:t>
            </a:r>
            <a:endParaRPr lang="en-US" dirty="0"/>
          </a:p>
        </p:txBody>
      </p:sp>
      <p:sp>
        <p:nvSpPr>
          <p:cNvPr id="15" name="Text Placeholder 14">
            <a:extLst>
              <a:ext uri="{FF2B5EF4-FFF2-40B4-BE49-F238E27FC236}">
                <a16:creationId xmlns:a16="http://schemas.microsoft.com/office/drawing/2014/main" id="{A971C468-603B-2A3F-14EF-BC483EC03D57}"/>
              </a:ext>
            </a:extLst>
          </p:cNvPr>
          <p:cNvSpPr>
            <a:spLocks noGrp="1"/>
          </p:cNvSpPr>
          <p:nvPr>
            <p:ph type="body" sz="quarter" idx="20" hasCustomPrompt="1"/>
          </p:nvPr>
        </p:nvSpPr>
        <p:spPr>
          <a:xfrm>
            <a:off x="487110" y="4550635"/>
            <a:ext cx="2391395" cy="294830"/>
          </a:xfrm>
        </p:spPr>
        <p:txBody>
          <a:bodyPr anchor="b">
            <a:noAutofit/>
          </a:bodyPr>
          <a:lstStyle>
            <a:lvl1pPr marL="0" indent="0" algn="l">
              <a:buNone/>
              <a:defRPr sz="12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Creative modern design</a:t>
            </a:r>
          </a:p>
        </p:txBody>
      </p:sp>
      <p:sp>
        <p:nvSpPr>
          <p:cNvPr id="16" name="Text Placeholder 14">
            <a:extLst>
              <a:ext uri="{FF2B5EF4-FFF2-40B4-BE49-F238E27FC236}">
                <a16:creationId xmlns:a16="http://schemas.microsoft.com/office/drawing/2014/main" id="{B00136D4-321E-4D36-AA43-7C80CE9B1486}"/>
              </a:ext>
            </a:extLst>
          </p:cNvPr>
          <p:cNvSpPr>
            <a:spLocks noGrp="1"/>
          </p:cNvSpPr>
          <p:nvPr>
            <p:ph type="body" sz="quarter" idx="28" hasCustomPrompt="1"/>
          </p:nvPr>
        </p:nvSpPr>
        <p:spPr>
          <a:xfrm>
            <a:off x="3383186" y="4845463"/>
            <a:ext cx="2391395" cy="649481"/>
          </a:xfrm>
        </p:spPr>
        <p:txBody>
          <a:bodyPr anchor="t">
            <a:noAutofit/>
          </a:bodyPr>
          <a:lstStyle>
            <a:lvl1pPr marL="0" indent="0" algn="l">
              <a:lnSpc>
                <a:spcPct val="150000"/>
              </a:lnSpc>
              <a:buNone/>
              <a:defRPr sz="8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a:t>
            </a:r>
            <a:r>
              <a:rPr lang="en-US" dirty="0"/>
              <a:t> </a:t>
            </a:r>
            <a:r>
              <a:rPr lang="en-US" dirty="0" err="1"/>
              <a:t>fklkasj</a:t>
            </a:r>
            <a:r>
              <a:rPr lang="en-US" dirty="0"/>
              <a:t> </a:t>
            </a:r>
            <a:r>
              <a:rPr lang="en-US" dirty="0" err="1"/>
              <a:t>dfjkl;asdlfkj</a:t>
            </a:r>
            <a:r>
              <a:rPr lang="en-US" dirty="0"/>
              <a:t> </a:t>
            </a:r>
            <a:r>
              <a:rPr lang="en-US" dirty="0" err="1"/>
              <a:t>jklaksdjf</a:t>
            </a:r>
            <a:r>
              <a:rPr lang="en-US" dirty="0"/>
              <a:t> </a:t>
            </a:r>
            <a:r>
              <a:rPr lang="en-US" dirty="0" err="1"/>
              <a:t>jdkflsa</a:t>
            </a:r>
            <a:r>
              <a:rPr lang="en-US" dirty="0"/>
              <a:t>; f </a:t>
            </a:r>
            <a:r>
              <a:rPr lang="en-US" dirty="0" err="1"/>
              <a:t>alskdf</a:t>
            </a:r>
            <a:r>
              <a:rPr lang="en-US" dirty="0"/>
              <a:t> las </a:t>
            </a:r>
            <a:r>
              <a:rPr lang="en-US" dirty="0" err="1"/>
              <a:t>kd</a:t>
            </a:r>
            <a:r>
              <a:rPr lang="en-US" dirty="0"/>
              <a:t>  </a:t>
            </a:r>
            <a:r>
              <a:rPr lang="en-US" dirty="0" err="1"/>
              <a:t>falskdf</a:t>
            </a:r>
            <a:r>
              <a:rPr lang="en-US" dirty="0"/>
              <a:t> </a:t>
            </a:r>
            <a:r>
              <a:rPr lang="en-US" dirty="0" err="1"/>
              <a:t>asldkf</a:t>
            </a:r>
            <a:r>
              <a:rPr lang="en-US" dirty="0"/>
              <a:t> </a:t>
            </a:r>
            <a:r>
              <a:rPr lang="en-US" dirty="0" err="1"/>
              <a:t>alskdf</a:t>
            </a:r>
            <a:r>
              <a:rPr lang="en-US" dirty="0"/>
              <a:t> </a:t>
            </a:r>
            <a:r>
              <a:rPr lang="en-US" dirty="0" err="1"/>
              <a:t>aslkdf</a:t>
            </a:r>
            <a:endParaRPr lang="en-US" dirty="0"/>
          </a:p>
        </p:txBody>
      </p:sp>
      <p:sp>
        <p:nvSpPr>
          <p:cNvPr id="17" name="Text Placeholder 14">
            <a:extLst>
              <a:ext uri="{FF2B5EF4-FFF2-40B4-BE49-F238E27FC236}">
                <a16:creationId xmlns:a16="http://schemas.microsoft.com/office/drawing/2014/main" id="{36D1FD41-C49B-F833-B1B6-E6BBD8D21E38}"/>
              </a:ext>
            </a:extLst>
          </p:cNvPr>
          <p:cNvSpPr>
            <a:spLocks noGrp="1"/>
          </p:cNvSpPr>
          <p:nvPr>
            <p:ph type="body" sz="quarter" idx="29" hasCustomPrompt="1"/>
          </p:nvPr>
        </p:nvSpPr>
        <p:spPr>
          <a:xfrm>
            <a:off x="3383186" y="4550634"/>
            <a:ext cx="2391395" cy="294830"/>
          </a:xfrm>
        </p:spPr>
        <p:txBody>
          <a:bodyPr anchor="b">
            <a:noAutofit/>
          </a:bodyPr>
          <a:lstStyle>
            <a:lvl1pPr marL="0" indent="0" algn="l">
              <a:buNone/>
              <a:defRPr sz="12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Creative modern design</a:t>
            </a:r>
          </a:p>
        </p:txBody>
      </p:sp>
      <p:sp>
        <p:nvSpPr>
          <p:cNvPr id="18" name="Text Placeholder 14">
            <a:extLst>
              <a:ext uri="{FF2B5EF4-FFF2-40B4-BE49-F238E27FC236}">
                <a16:creationId xmlns:a16="http://schemas.microsoft.com/office/drawing/2014/main" id="{C300A060-6642-2887-90FD-A164243369B2}"/>
              </a:ext>
            </a:extLst>
          </p:cNvPr>
          <p:cNvSpPr>
            <a:spLocks noGrp="1"/>
          </p:cNvSpPr>
          <p:nvPr>
            <p:ph type="body" sz="quarter" idx="30" hasCustomPrompt="1"/>
          </p:nvPr>
        </p:nvSpPr>
        <p:spPr>
          <a:xfrm>
            <a:off x="6279262" y="4845462"/>
            <a:ext cx="2391395" cy="649481"/>
          </a:xfrm>
        </p:spPr>
        <p:txBody>
          <a:bodyPr anchor="t">
            <a:noAutofit/>
          </a:bodyPr>
          <a:lstStyle>
            <a:lvl1pPr marL="0" indent="0" algn="l">
              <a:lnSpc>
                <a:spcPct val="150000"/>
              </a:lnSpc>
              <a:buNone/>
              <a:defRPr sz="8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a:t>
            </a:r>
            <a:r>
              <a:rPr lang="en-US" dirty="0"/>
              <a:t> </a:t>
            </a:r>
            <a:r>
              <a:rPr lang="en-US" dirty="0" err="1"/>
              <a:t>fklkasj</a:t>
            </a:r>
            <a:r>
              <a:rPr lang="en-US" dirty="0"/>
              <a:t> </a:t>
            </a:r>
            <a:r>
              <a:rPr lang="en-US" dirty="0" err="1"/>
              <a:t>dfjkl;asdlfkj</a:t>
            </a:r>
            <a:r>
              <a:rPr lang="en-US" dirty="0"/>
              <a:t> </a:t>
            </a:r>
            <a:r>
              <a:rPr lang="en-US" dirty="0" err="1"/>
              <a:t>jklaksdjf</a:t>
            </a:r>
            <a:r>
              <a:rPr lang="en-US" dirty="0"/>
              <a:t> </a:t>
            </a:r>
            <a:r>
              <a:rPr lang="en-US" dirty="0" err="1"/>
              <a:t>jdkflsa</a:t>
            </a:r>
            <a:r>
              <a:rPr lang="en-US" dirty="0"/>
              <a:t>; f </a:t>
            </a:r>
            <a:r>
              <a:rPr lang="en-US" dirty="0" err="1"/>
              <a:t>alskdf</a:t>
            </a:r>
            <a:r>
              <a:rPr lang="en-US" dirty="0"/>
              <a:t> las </a:t>
            </a:r>
            <a:r>
              <a:rPr lang="en-US" dirty="0" err="1"/>
              <a:t>kd</a:t>
            </a:r>
            <a:r>
              <a:rPr lang="en-US" dirty="0"/>
              <a:t>  </a:t>
            </a:r>
            <a:r>
              <a:rPr lang="en-US" dirty="0" err="1"/>
              <a:t>falskdf</a:t>
            </a:r>
            <a:r>
              <a:rPr lang="en-US" dirty="0"/>
              <a:t> </a:t>
            </a:r>
            <a:r>
              <a:rPr lang="en-US" dirty="0" err="1"/>
              <a:t>asldkf</a:t>
            </a:r>
            <a:r>
              <a:rPr lang="en-US" dirty="0"/>
              <a:t> </a:t>
            </a:r>
            <a:r>
              <a:rPr lang="en-US" dirty="0" err="1"/>
              <a:t>alskdf</a:t>
            </a:r>
            <a:r>
              <a:rPr lang="en-US" dirty="0"/>
              <a:t> </a:t>
            </a:r>
            <a:r>
              <a:rPr lang="en-US" dirty="0" err="1"/>
              <a:t>aslkdf</a:t>
            </a:r>
            <a:endParaRPr lang="en-US" dirty="0"/>
          </a:p>
        </p:txBody>
      </p:sp>
      <p:sp>
        <p:nvSpPr>
          <p:cNvPr id="19" name="Text Placeholder 14">
            <a:extLst>
              <a:ext uri="{FF2B5EF4-FFF2-40B4-BE49-F238E27FC236}">
                <a16:creationId xmlns:a16="http://schemas.microsoft.com/office/drawing/2014/main" id="{525AA7FC-A01F-9830-CCB5-1A70C63D6295}"/>
              </a:ext>
            </a:extLst>
          </p:cNvPr>
          <p:cNvSpPr>
            <a:spLocks noGrp="1"/>
          </p:cNvSpPr>
          <p:nvPr>
            <p:ph type="body" sz="quarter" idx="31" hasCustomPrompt="1"/>
          </p:nvPr>
        </p:nvSpPr>
        <p:spPr>
          <a:xfrm>
            <a:off x="6279262" y="4550633"/>
            <a:ext cx="2391395" cy="294830"/>
          </a:xfrm>
        </p:spPr>
        <p:txBody>
          <a:bodyPr anchor="b">
            <a:noAutofit/>
          </a:bodyPr>
          <a:lstStyle>
            <a:lvl1pPr marL="0" indent="0" algn="l">
              <a:buNone/>
              <a:defRPr sz="12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Creative modern design</a:t>
            </a:r>
          </a:p>
        </p:txBody>
      </p:sp>
      <p:sp>
        <p:nvSpPr>
          <p:cNvPr id="20" name="Text Placeholder 14">
            <a:extLst>
              <a:ext uri="{FF2B5EF4-FFF2-40B4-BE49-F238E27FC236}">
                <a16:creationId xmlns:a16="http://schemas.microsoft.com/office/drawing/2014/main" id="{B68B8614-1F1C-8B83-13FC-07C975869E62}"/>
              </a:ext>
            </a:extLst>
          </p:cNvPr>
          <p:cNvSpPr>
            <a:spLocks noGrp="1"/>
          </p:cNvSpPr>
          <p:nvPr>
            <p:ph type="body" sz="quarter" idx="32" hasCustomPrompt="1"/>
          </p:nvPr>
        </p:nvSpPr>
        <p:spPr>
          <a:xfrm>
            <a:off x="9175338" y="4845461"/>
            <a:ext cx="2391395" cy="649481"/>
          </a:xfrm>
        </p:spPr>
        <p:txBody>
          <a:bodyPr anchor="t">
            <a:noAutofit/>
          </a:bodyPr>
          <a:lstStyle>
            <a:lvl1pPr marL="0" indent="0" algn="l">
              <a:lnSpc>
                <a:spcPct val="150000"/>
              </a:lnSpc>
              <a:buNone/>
              <a:defRPr sz="8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a:t>
            </a:r>
            <a:r>
              <a:rPr lang="en-US" dirty="0"/>
              <a:t> </a:t>
            </a:r>
            <a:r>
              <a:rPr lang="en-US" dirty="0" err="1"/>
              <a:t>fklkasj</a:t>
            </a:r>
            <a:r>
              <a:rPr lang="en-US" dirty="0"/>
              <a:t> </a:t>
            </a:r>
            <a:r>
              <a:rPr lang="en-US" dirty="0" err="1"/>
              <a:t>dfjkl;asdlfkj</a:t>
            </a:r>
            <a:r>
              <a:rPr lang="en-US" dirty="0"/>
              <a:t> </a:t>
            </a:r>
            <a:r>
              <a:rPr lang="en-US" dirty="0" err="1"/>
              <a:t>jklaksdjf</a:t>
            </a:r>
            <a:r>
              <a:rPr lang="en-US" dirty="0"/>
              <a:t> </a:t>
            </a:r>
            <a:r>
              <a:rPr lang="en-US" dirty="0" err="1"/>
              <a:t>jdkflsa</a:t>
            </a:r>
            <a:r>
              <a:rPr lang="en-US" dirty="0"/>
              <a:t>; f </a:t>
            </a:r>
            <a:r>
              <a:rPr lang="en-US" dirty="0" err="1"/>
              <a:t>alskdf</a:t>
            </a:r>
            <a:r>
              <a:rPr lang="en-US" dirty="0"/>
              <a:t> las </a:t>
            </a:r>
            <a:r>
              <a:rPr lang="en-US" dirty="0" err="1"/>
              <a:t>kd</a:t>
            </a:r>
            <a:r>
              <a:rPr lang="en-US" dirty="0"/>
              <a:t>  </a:t>
            </a:r>
            <a:r>
              <a:rPr lang="en-US" dirty="0" err="1"/>
              <a:t>falskdf</a:t>
            </a:r>
            <a:r>
              <a:rPr lang="en-US" dirty="0"/>
              <a:t> </a:t>
            </a:r>
            <a:r>
              <a:rPr lang="en-US" dirty="0" err="1"/>
              <a:t>asldkf</a:t>
            </a:r>
            <a:r>
              <a:rPr lang="en-US" dirty="0"/>
              <a:t> </a:t>
            </a:r>
            <a:r>
              <a:rPr lang="en-US" dirty="0" err="1"/>
              <a:t>alskdf</a:t>
            </a:r>
            <a:r>
              <a:rPr lang="en-US" dirty="0"/>
              <a:t> </a:t>
            </a:r>
            <a:r>
              <a:rPr lang="en-US" dirty="0" err="1"/>
              <a:t>aslkdf</a:t>
            </a:r>
            <a:endParaRPr lang="en-US" dirty="0"/>
          </a:p>
        </p:txBody>
      </p:sp>
      <p:sp>
        <p:nvSpPr>
          <p:cNvPr id="21" name="Text Placeholder 14">
            <a:extLst>
              <a:ext uri="{FF2B5EF4-FFF2-40B4-BE49-F238E27FC236}">
                <a16:creationId xmlns:a16="http://schemas.microsoft.com/office/drawing/2014/main" id="{2F8D1B3A-45E7-9C27-B623-EBAD857F7405}"/>
              </a:ext>
            </a:extLst>
          </p:cNvPr>
          <p:cNvSpPr>
            <a:spLocks noGrp="1"/>
          </p:cNvSpPr>
          <p:nvPr>
            <p:ph type="body" sz="quarter" idx="33" hasCustomPrompt="1"/>
          </p:nvPr>
        </p:nvSpPr>
        <p:spPr>
          <a:xfrm>
            <a:off x="9175338" y="4550632"/>
            <a:ext cx="2391395" cy="294830"/>
          </a:xfrm>
        </p:spPr>
        <p:txBody>
          <a:bodyPr anchor="b">
            <a:noAutofit/>
          </a:bodyPr>
          <a:lstStyle>
            <a:lvl1pPr marL="0" indent="0" algn="l">
              <a:buNone/>
              <a:defRPr sz="12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Creative modern design</a:t>
            </a:r>
          </a:p>
        </p:txBody>
      </p:sp>
      <p:sp>
        <p:nvSpPr>
          <p:cNvPr id="22" name="Text Placeholder 14">
            <a:extLst>
              <a:ext uri="{FF2B5EF4-FFF2-40B4-BE49-F238E27FC236}">
                <a16:creationId xmlns:a16="http://schemas.microsoft.com/office/drawing/2014/main" id="{87F7D2DF-BEAE-3B07-874E-A63D9BD4A132}"/>
              </a:ext>
            </a:extLst>
          </p:cNvPr>
          <p:cNvSpPr>
            <a:spLocks noGrp="1"/>
          </p:cNvSpPr>
          <p:nvPr>
            <p:ph type="body" sz="quarter" idx="22" hasCustomPrompt="1"/>
          </p:nvPr>
        </p:nvSpPr>
        <p:spPr>
          <a:xfrm>
            <a:off x="487110" y="875998"/>
            <a:ext cx="2529554" cy="671960"/>
          </a:xfrm>
        </p:spPr>
        <p:txBody>
          <a:bodyPr anchor="b">
            <a:noAutofit/>
          </a:bodyPr>
          <a:lstStyle>
            <a:lvl1pPr marL="0" indent="0" algn="ctr">
              <a:buNone/>
              <a:defRPr sz="4800" b="1">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01</a:t>
            </a:r>
          </a:p>
        </p:txBody>
      </p:sp>
      <p:sp>
        <p:nvSpPr>
          <p:cNvPr id="26" name="Text Placeholder 14">
            <a:extLst>
              <a:ext uri="{FF2B5EF4-FFF2-40B4-BE49-F238E27FC236}">
                <a16:creationId xmlns:a16="http://schemas.microsoft.com/office/drawing/2014/main" id="{9C2509DE-CE7C-CADB-2A01-051E19ED315D}"/>
              </a:ext>
            </a:extLst>
          </p:cNvPr>
          <p:cNvSpPr>
            <a:spLocks noGrp="1"/>
          </p:cNvSpPr>
          <p:nvPr>
            <p:ph type="body" sz="quarter" idx="34" hasCustomPrompt="1"/>
          </p:nvPr>
        </p:nvSpPr>
        <p:spPr>
          <a:xfrm>
            <a:off x="3383186" y="875998"/>
            <a:ext cx="2529554" cy="671960"/>
          </a:xfrm>
        </p:spPr>
        <p:txBody>
          <a:bodyPr anchor="b">
            <a:noAutofit/>
          </a:bodyPr>
          <a:lstStyle>
            <a:lvl1pPr marL="0" indent="0" algn="ctr">
              <a:buNone/>
              <a:defRPr sz="4800" b="1">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02</a:t>
            </a:r>
          </a:p>
        </p:txBody>
      </p:sp>
      <p:sp>
        <p:nvSpPr>
          <p:cNvPr id="27" name="Text Placeholder 14">
            <a:extLst>
              <a:ext uri="{FF2B5EF4-FFF2-40B4-BE49-F238E27FC236}">
                <a16:creationId xmlns:a16="http://schemas.microsoft.com/office/drawing/2014/main" id="{D187045C-9413-798F-1023-1E7B32FC18A2}"/>
              </a:ext>
            </a:extLst>
          </p:cNvPr>
          <p:cNvSpPr>
            <a:spLocks noGrp="1"/>
          </p:cNvSpPr>
          <p:nvPr>
            <p:ph type="body" sz="quarter" idx="35" hasCustomPrompt="1"/>
          </p:nvPr>
        </p:nvSpPr>
        <p:spPr>
          <a:xfrm>
            <a:off x="6210182" y="875998"/>
            <a:ext cx="2529554" cy="671960"/>
          </a:xfrm>
        </p:spPr>
        <p:txBody>
          <a:bodyPr anchor="b">
            <a:noAutofit/>
          </a:bodyPr>
          <a:lstStyle>
            <a:lvl1pPr marL="0" indent="0" algn="ctr">
              <a:buNone/>
              <a:defRPr sz="4800" b="1">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03</a:t>
            </a:r>
          </a:p>
        </p:txBody>
      </p:sp>
      <p:sp>
        <p:nvSpPr>
          <p:cNvPr id="28" name="Text Placeholder 14">
            <a:extLst>
              <a:ext uri="{FF2B5EF4-FFF2-40B4-BE49-F238E27FC236}">
                <a16:creationId xmlns:a16="http://schemas.microsoft.com/office/drawing/2014/main" id="{C0EEB160-1276-BC45-B546-6EA814C54914}"/>
              </a:ext>
            </a:extLst>
          </p:cNvPr>
          <p:cNvSpPr>
            <a:spLocks noGrp="1"/>
          </p:cNvSpPr>
          <p:nvPr>
            <p:ph type="body" sz="quarter" idx="36" hasCustomPrompt="1"/>
          </p:nvPr>
        </p:nvSpPr>
        <p:spPr>
          <a:xfrm>
            <a:off x="9175336" y="875998"/>
            <a:ext cx="2529554" cy="671960"/>
          </a:xfrm>
        </p:spPr>
        <p:txBody>
          <a:bodyPr anchor="b">
            <a:noAutofit/>
          </a:bodyPr>
          <a:lstStyle>
            <a:lvl1pPr marL="0" indent="0" algn="ctr">
              <a:buNone/>
              <a:defRPr sz="4800" b="1">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04</a:t>
            </a:r>
          </a:p>
        </p:txBody>
      </p:sp>
    </p:spTree>
    <p:extLst>
      <p:ext uri="{BB962C8B-B14F-4D97-AF65-F5344CB8AC3E}">
        <p14:creationId xmlns:p14="http://schemas.microsoft.com/office/powerpoint/2010/main" val="27275033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B93FAE-8C7A-635D-C498-A64573C226A1}"/>
              </a:ext>
            </a:extLst>
          </p:cNvPr>
          <p:cNvSpPr/>
          <p:nvPr userDrawn="1"/>
        </p:nvSpPr>
        <p:spPr>
          <a:xfrm>
            <a:off x="6768269" y="1880075"/>
            <a:ext cx="5423731" cy="4977925"/>
          </a:xfrm>
          <a:prstGeom prst="rect">
            <a:avLst/>
          </a:prstGeom>
          <a:gradFill>
            <a:gsLst>
              <a:gs pos="100000">
                <a:srgbClr val="FD6037"/>
              </a:gs>
              <a:gs pos="14000">
                <a:srgbClr val="7B1A0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4">
            <a:extLst>
              <a:ext uri="{FF2B5EF4-FFF2-40B4-BE49-F238E27FC236}">
                <a16:creationId xmlns:a16="http://schemas.microsoft.com/office/drawing/2014/main" id="{4C9B4ED3-CF84-5D8E-528D-AB0BA9BCB114}"/>
              </a:ext>
            </a:extLst>
          </p:cNvPr>
          <p:cNvSpPr>
            <a:spLocks noGrp="1"/>
          </p:cNvSpPr>
          <p:nvPr>
            <p:ph type="body" sz="quarter" idx="17" hasCustomPrompt="1"/>
          </p:nvPr>
        </p:nvSpPr>
        <p:spPr>
          <a:xfrm rot="16200000">
            <a:off x="8785161" y="-1226880"/>
            <a:ext cx="927766" cy="4773542"/>
          </a:xfrm>
          <a:effectLst>
            <a:outerShdw blurRad="76200" dist="63500" dir="7200000" algn="t" rotWithShape="0">
              <a:prstClr val="black">
                <a:alpha val="40000"/>
              </a:prstClr>
            </a:outerShdw>
          </a:effectLst>
        </p:spPr>
        <p:txBody>
          <a:bodyPr vert="vert" anchor="t">
            <a:noAutofit/>
          </a:bodyPr>
          <a:lstStyle>
            <a:lvl1pPr marL="0" indent="0" algn="l">
              <a:buNone/>
              <a:defRPr sz="6000" b="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Designer</a:t>
            </a:r>
          </a:p>
        </p:txBody>
      </p:sp>
      <p:sp>
        <p:nvSpPr>
          <p:cNvPr id="9" name="Picture Placeholder 10">
            <a:extLst>
              <a:ext uri="{FF2B5EF4-FFF2-40B4-BE49-F238E27FC236}">
                <a16:creationId xmlns:a16="http://schemas.microsoft.com/office/drawing/2014/main" id="{5CFC2044-B7B2-71DA-1C6B-F9C2AD61302C}"/>
              </a:ext>
            </a:extLst>
          </p:cNvPr>
          <p:cNvSpPr>
            <a:spLocks noGrp="1"/>
          </p:cNvSpPr>
          <p:nvPr>
            <p:ph type="pic" sz="quarter" idx="24"/>
          </p:nvPr>
        </p:nvSpPr>
        <p:spPr>
          <a:xfrm>
            <a:off x="853632" y="1189618"/>
            <a:ext cx="2163034" cy="2647444"/>
          </a:xfrm>
        </p:spPr>
        <p:txBody>
          <a:bodyPr/>
          <a:lstStyle>
            <a:lvl1pPr marL="0" indent="0">
              <a:buNone/>
              <a:defRPr/>
            </a:lvl1pPr>
          </a:lstStyle>
          <a:p>
            <a:endParaRPr lang="en-US" dirty="0"/>
          </a:p>
        </p:txBody>
      </p:sp>
      <p:sp>
        <p:nvSpPr>
          <p:cNvPr id="13" name="Text Placeholder 14">
            <a:extLst>
              <a:ext uri="{FF2B5EF4-FFF2-40B4-BE49-F238E27FC236}">
                <a16:creationId xmlns:a16="http://schemas.microsoft.com/office/drawing/2014/main" id="{67B9D4CA-E288-FAC8-6A9C-D9175AD7CADC}"/>
              </a:ext>
            </a:extLst>
          </p:cNvPr>
          <p:cNvSpPr>
            <a:spLocks noGrp="1"/>
          </p:cNvSpPr>
          <p:nvPr>
            <p:ph type="body" sz="quarter" idx="18" hasCustomPrompt="1"/>
          </p:nvPr>
        </p:nvSpPr>
        <p:spPr>
          <a:xfrm>
            <a:off x="853631" y="4511300"/>
            <a:ext cx="2391395" cy="983642"/>
          </a:xfrm>
        </p:spPr>
        <p:txBody>
          <a:bodyPr anchor="t">
            <a:noAutofit/>
          </a:bodyPr>
          <a:lstStyle>
            <a:lvl1pPr marL="0" indent="0" algn="l">
              <a:lnSpc>
                <a:spcPct val="130000"/>
              </a:lnSpc>
              <a:buNone/>
              <a:defRPr sz="8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a:t>
            </a:r>
            <a:r>
              <a:rPr lang="en-US" dirty="0"/>
              <a:t> </a:t>
            </a:r>
            <a:r>
              <a:rPr lang="en-US" dirty="0" err="1"/>
              <a:t>fklkasj</a:t>
            </a:r>
            <a:r>
              <a:rPr lang="en-US" dirty="0"/>
              <a:t> </a:t>
            </a:r>
            <a:r>
              <a:rPr lang="en-US" dirty="0" err="1"/>
              <a:t>dfjkl;asdlfkj</a:t>
            </a:r>
            <a:r>
              <a:rPr lang="en-US" dirty="0"/>
              <a:t> </a:t>
            </a:r>
            <a:r>
              <a:rPr lang="en-US" dirty="0" err="1"/>
              <a:t>jklaksdjf</a:t>
            </a:r>
            <a:r>
              <a:rPr lang="en-US" dirty="0"/>
              <a:t> </a:t>
            </a:r>
            <a:r>
              <a:rPr lang="en-US" dirty="0" err="1"/>
              <a:t>jdkflsa</a:t>
            </a:r>
            <a:r>
              <a:rPr lang="en-US" dirty="0"/>
              <a:t>; f </a:t>
            </a:r>
            <a:r>
              <a:rPr lang="en-US" dirty="0" err="1"/>
              <a:t>alskdf</a:t>
            </a:r>
            <a:r>
              <a:rPr lang="en-US" dirty="0"/>
              <a:t> las </a:t>
            </a:r>
            <a:r>
              <a:rPr lang="en-US" dirty="0" err="1"/>
              <a:t>kd</a:t>
            </a:r>
            <a:r>
              <a:rPr lang="en-US" dirty="0"/>
              <a:t>  </a:t>
            </a:r>
            <a:r>
              <a:rPr lang="en-US" dirty="0" err="1"/>
              <a:t>falskdf</a:t>
            </a:r>
            <a:r>
              <a:rPr lang="en-US" dirty="0"/>
              <a:t> </a:t>
            </a:r>
            <a:r>
              <a:rPr lang="en-US" dirty="0" err="1"/>
              <a:t>asldkf</a:t>
            </a:r>
            <a:r>
              <a:rPr lang="en-US" dirty="0"/>
              <a:t> </a:t>
            </a:r>
            <a:r>
              <a:rPr lang="en-US" dirty="0" err="1"/>
              <a:t>alskdf</a:t>
            </a:r>
            <a:r>
              <a:rPr lang="en-US" dirty="0"/>
              <a:t> </a:t>
            </a:r>
            <a:r>
              <a:rPr lang="en-US" dirty="0" err="1"/>
              <a:t>aslkdf</a:t>
            </a:r>
            <a:r>
              <a:rPr lang="en-US" dirty="0"/>
              <a:t> </a:t>
            </a:r>
            <a:r>
              <a:rPr lang="en-US" dirty="0" err="1"/>
              <a:t>lkj</a:t>
            </a:r>
            <a:r>
              <a:rPr lang="en-US" dirty="0"/>
              <a:t> </a:t>
            </a:r>
            <a:r>
              <a:rPr lang="en-US" dirty="0" err="1"/>
              <a:t>sdflkj</a:t>
            </a:r>
            <a:r>
              <a:rPr lang="en-US" dirty="0"/>
              <a:t> </a:t>
            </a:r>
            <a:r>
              <a:rPr lang="en-US" dirty="0" err="1"/>
              <a:t>sdflkj</a:t>
            </a:r>
            <a:r>
              <a:rPr lang="en-US" dirty="0"/>
              <a:t> </a:t>
            </a:r>
            <a:r>
              <a:rPr lang="en-US" dirty="0" err="1"/>
              <a:t>sdflkj</a:t>
            </a:r>
            <a:r>
              <a:rPr lang="en-US" dirty="0"/>
              <a:t> </a:t>
            </a:r>
            <a:r>
              <a:rPr lang="en-US" dirty="0" err="1"/>
              <a:t>ks</a:t>
            </a:r>
            <a:r>
              <a:rPr lang="en-US" dirty="0"/>
              <a:t> </a:t>
            </a:r>
            <a:r>
              <a:rPr lang="en-US" dirty="0" err="1"/>
              <a:t>kslk</a:t>
            </a:r>
            <a:r>
              <a:rPr lang="en-US" dirty="0"/>
              <a:t> </a:t>
            </a:r>
            <a:r>
              <a:rPr lang="en-US" dirty="0" err="1"/>
              <a:t>lks</a:t>
            </a:r>
            <a:r>
              <a:rPr lang="en-US" dirty="0"/>
              <a:t> d </a:t>
            </a:r>
            <a:r>
              <a:rPr lang="en-US" dirty="0" err="1"/>
              <a:t>lkj</a:t>
            </a:r>
            <a:r>
              <a:rPr lang="en-US" dirty="0"/>
              <a:t> </a:t>
            </a:r>
            <a:r>
              <a:rPr lang="en-US" dirty="0" err="1"/>
              <a:t>sdflk</a:t>
            </a:r>
            <a:r>
              <a:rPr lang="en-US" dirty="0"/>
              <a:t> </a:t>
            </a:r>
            <a:r>
              <a:rPr lang="en-US" dirty="0" err="1"/>
              <a:t>sdlfkj</a:t>
            </a:r>
            <a:r>
              <a:rPr lang="en-US" dirty="0"/>
              <a:t> </a:t>
            </a:r>
            <a:r>
              <a:rPr lang="en-US" dirty="0" err="1"/>
              <a:t>sdfjklsdflk</a:t>
            </a:r>
            <a:r>
              <a:rPr lang="en-US" dirty="0"/>
              <a:t> </a:t>
            </a:r>
            <a:r>
              <a:rPr lang="en-US" dirty="0" err="1"/>
              <a:t>sdlfk</a:t>
            </a:r>
            <a:r>
              <a:rPr lang="en-US" dirty="0"/>
              <a:t> </a:t>
            </a:r>
            <a:r>
              <a:rPr lang="en-US" dirty="0" err="1"/>
              <a:t>sdflk</a:t>
            </a:r>
            <a:r>
              <a:rPr lang="en-US" dirty="0"/>
              <a:t> </a:t>
            </a:r>
            <a:r>
              <a:rPr lang="en-US" dirty="0" err="1"/>
              <a:t>ksdflk</a:t>
            </a:r>
            <a:r>
              <a:rPr lang="en-US" dirty="0"/>
              <a:t> </a:t>
            </a:r>
            <a:r>
              <a:rPr lang="en-US" dirty="0" err="1"/>
              <a:t>sdflk</a:t>
            </a:r>
            <a:r>
              <a:rPr lang="en-US" dirty="0"/>
              <a:t> f</a:t>
            </a:r>
          </a:p>
        </p:txBody>
      </p:sp>
      <p:sp>
        <p:nvSpPr>
          <p:cNvPr id="14" name="Text Placeholder 14">
            <a:extLst>
              <a:ext uri="{FF2B5EF4-FFF2-40B4-BE49-F238E27FC236}">
                <a16:creationId xmlns:a16="http://schemas.microsoft.com/office/drawing/2014/main" id="{9EE586FA-A028-C4E7-9CEA-73AB8654C510}"/>
              </a:ext>
            </a:extLst>
          </p:cNvPr>
          <p:cNvSpPr>
            <a:spLocks noGrp="1"/>
          </p:cNvSpPr>
          <p:nvPr>
            <p:ph type="body" sz="quarter" idx="20" hasCustomPrompt="1"/>
          </p:nvPr>
        </p:nvSpPr>
        <p:spPr>
          <a:xfrm>
            <a:off x="853632" y="4129750"/>
            <a:ext cx="2391395" cy="294830"/>
          </a:xfrm>
        </p:spPr>
        <p:txBody>
          <a:bodyPr anchor="b">
            <a:noAutofit/>
          </a:bodyPr>
          <a:lstStyle>
            <a:lvl1pPr marL="0" indent="0" algn="l">
              <a:buNone/>
              <a:defRPr sz="12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Creative modern design</a:t>
            </a:r>
          </a:p>
        </p:txBody>
      </p:sp>
      <p:sp>
        <p:nvSpPr>
          <p:cNvPr id="17" name="Text Placeholder 14">
            <a:extLst>
              <a:ext uri="{FF2B5EF4-FFF2-40B4-BE49-F238E27FC236}">
                <a16:creationId xmlns:a16="http://schemas.microsoft.com/office/drawing/2014/main" id="{4CEC64FC-DF3D-6BCB-8738-F1BDC6BAA89F}"/>
              </a:ext>
            </a:extLst>
          </p:cNvPr>
          <p:cNvSpPr>
            <a:spLocks noGrp="1"/>
          </p:cNvSpPr>
          <p:nvPr>
            <p:ph type="body" sz="quarter" idx="30" hasCustomPrompt="1"/>
          </p:nvPr>
        </p:nvSpPr>
        <p:spPr>
          <a:xfrm>
            <a:off x="7563028" y="3394816"/>
            <a:ext cx="4007978" cy="2587239"/>
          </a:xfrm>
        </p:spPr>
        <p:txBody>
          <a:bodyPr anchor="t">
            <a:noAutofit/>
          </a:bodyPr>
          <a:lstStyle>
            <a:lvl1pPr marL="0" indent="0" algn="l">
              <a:lnSpc>
                <a:spcPct val="150000"/>
              </a:lnSpc>
              <a:buNone/>
              <a:defRPr sz="80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US" dirty="0"/>
              <a:t>Smaller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a:t>
            </a:r>
            <a:r>
              <a:rPr lang="en-US" dirty="0"/>
              <a:t> </a:t>
            </a:r>
            <a:r>
              <a:rPr lang="en-US" dirty="0" err="1"/>
              <a:t>fklkasj</a:t>
            </a:r>
            <a:r>
              <a:rPr lang="en-US" dirty="0"/>
              <a:t> </a:t>
            </a:r>
            <a:r>
              <a:rPr lang="en-US" dirty="0" err="1"/>
              <a:t>dfjkl;asdlfkj</a:t>
            </a:r>
            <a:r>
              <a:rPr lang="en-US" dirty="0"/>
              <a:t> </a:t>
            </a:r>
            <a:r>
              <a:rPr lang="en-US" dirty="0" err="1"/>
              <a:t>jklaksdjf</a:t>
            </a:r>
            <a:r>
              <a:rPr lang="en-US" dirty="0"/>
              <a:t> </a:t>
            </a:r>
            <a:r>
              <a:rPr lang="en-US" dirty="0" err="1"/>
              <a:t>jdkflsa</a:t>
            </a:r>
            <a:r>
              <a:rPr lang="en-US" dirty="0"/>
              <a:t>; f </a:t>
            </a:r>
            <a:r>
              <a:rPr lang="en-US" dirty="0" err="1"/>
              <a:t>alskdf</a:t>
            </a:r>
            <a:r>
              <a:rPr lang="en-US" dirty="0"/>
              <a:t> las </a:t>
            </a:r>
            <a:r>
              <a:rPr lang="en-US" dirty="0" err="1"/>
              <a:t>kd</a:t>
            </a:r>
            <a:r>
              <a:rPr lang="en-US" dirty="0"/>
              <a:t>  </a:t>
            </a:r>
            <a:r>
              <a:rPr lang="en-US" dirty="0" err="1"/>
              <a:t>falskdf</a:t>
            </a:r>
            <a:r>
              <a:rPr lang="en-US" dirty="0"/>
              <a:t> </a:t>
            </a:r>
            <a:r>
              <a:rPr lang="en-US" dirty="0" err="1"/>
              <a:t>asldkf</a:t>
            </a:r>
            <a:r>
              <a:rPr lang="en-US" dirty="0"/>
              <a:t> </a:t>
            </a:r>
            <a:r>
              <a:rPr lang="en-US" dirty="0" err="1"/>
              <a:t>alskdf</a:t>
            </a:r>
            <a:r>
              <a:rPr lang="en-US" dirty="0"/>
              <a:t> </a:t>
            </a:r>
            <a:r>
              <a:rPr lang="en-US" dirty="0" err="1"/>
              <a:t>aslkdfr</a:t>
            </a:r>
            <a:r>
              <a:rPr lang="en-US" dirty="0"/>
              <a:t>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a:t>
            </a:r>
            <a:r>
              <a:rPr lang="en-US" dirty="0"/>
              <a:t> </a:t>
            </a:r>
            <a:r>
              <a:rPr lang="en-US" dirty="0" err="1"/>
              <a:t>fklkasj</a:t>
            </a:r>
            <a:r>
              <a:rPr lang="en-US" dirty="0"/>
              <a:t> </a:t>
            </a:r>
            <a:r>
              <a:rPr lang="en-US" dirty="0" err="1"/>
              <a:t>dfjkl;asdlfkj</a:t>
            </a:r>
            <a:r>
              <a:rPr lang="en-US" dirty="0"/>
              <a:t> </a:t>
            </a:r>
            <a:r>
              <a:rPr lang="en-US" dirty="0" err="1"/>
              <a:t>jklaksdjf</a:t>
            </a:r>
            <a:r>
              <a:rPr lang="en-US" dirty="0"/>
              <a:t> </a:t>
            </a:r>
            <a:r>
              <a:rPr lang="en-US" dirty="0" err="1"/>
              <a:t>jdkflsa</a:t>
            </a:r>
            <a:r>
              <a:rPr lang="en-US" dirty="0"/>
              <a:t>; f </a:t>
            </a:r>
            <a:r>
              <a:rPr lang="en-US" dirty="0" err="1"/>
              <a:t>alskdf</a:t>
            </a:r>
            <a:r>
              <a:rPr lang="en-US" dirty="0"/>
              <a:t> las </a:t>
            </a:r>
            <a:r>
              <a:rPr lang="en-US" dirty="0" err="1"/>
              <a:t>kd</a:t>
            </a:r>
            <a:r>
              <a:rPr lang="en-US" dirty="0"/>
              <a:t>  </a:t>
            </a:r>
            <a:r>
              <a:rPr lang="en-US" dirty="0" err="1"/>
              <a:t>falskdf</a:t>
            </a:r>
            <a:r>
              <a:rPr lang="en-US" dirty="0"/>
              <a:t> </a:t>
            </a:r>
            <a:r>
              <a:rPr lang="en-US" dirty="0" err="1"/>
              <a:t>asldkf</a:t>
            </a:r>
            <a:r>
              <a:rPr lang="en-US" dirty="0"/>
              <a:t> </a:t>
            </a:r>
            <a:r>
              <a:rPr lang="en-US" dirty="0" err="1"/>
              <a:t>alskdf</a:t>
            </a:r>
            <a:r>
              <a:rPr lang="en-US" dirty="0"/>
              <a:t> </a:t>
            </a:r>
            <a:r>
              <a:rPr lang="en-US" dirty="0" err="1"/>
              <a:t>aslkdf</a:t>
            </a:r>
            <a:r>
              <a:rPr lang="en-US" dirty="0"/>
              <a:t> r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a:t>
            </a:r>
            <a:r>
              <a:rPr lang="en-US" dirty="0"/>
              <a:t> </a:t>
            </a:r>
            <a:r>
              <a:rPr lang="en-US" dirty="0" err="1"/>
              <a:t>fklkasj</a:t>
            </a:r>
            <a:r>
              <a:rPr lang="en-US" dirty="0"/>
              <a:t> </a:t>
            </a:r>
            <a:r>
              <a:rPr lang="en-US" dirty="0" err="1"/>
              <a:t>dfjkl;asdlfkj</a:t>
            </a:r>
            <a:r>
              <a:rPr lang="en-US" dirty="0"/>
              <a:t> </a:t>
            </a:r>
            <a:r>
              <a:rPr lang="en-US" dirty="0" err="1"/>
              <a:t>jklaksdjf</a:t>
            </a:r>
            <a:r>
              <a:rPr lang="en-US" dirty="0"/>
              <a:t> </a:t>
            </a:r>
            <a:r>
              <a:rPr lang="en-US" dirty="0" err="1"/>
              <a:t>jdkflsa</a:t>
            </a:r>
            <a:r>
              <a:rPr lang="en-US" dirty="0"/>
              <a:t>; f </a:t>
            </a:r>
            <a:r>
              <a:rPr lang="en-US" dirty="0" err="1"/>
              <a:t>alskdf</a:t>
            </a:r>
            <a:r>
              <a:rPr lang="en-US" dirty="0"/>
              <a:t> las </a:t>
            </a:r>
            <a:r>
              <a:rPr lang="en-US" dirty="0" err="1"/>
              <a:t>kd</a:t>
            </a:r>
            <a:r>
              <a:rPr lang="en-US" dirty="0"/>
              <a:t>  </a:t>
            </a:r>
            <a:r>
              <a:rPr lang="en-US" dirty="0" err="1"/>
              <a:t>falskdf</a:t>
            </a:r>
            <a:r>
              <a:rPr lang="en-US" dirty="0"/>
              <a:t> </a:t>
            </a:r>
            <a:r>
              <a:rPr lang="en-US" dirty="0" err="1"/>
              <a:t>asldkf</a:t>
            </a:r>
            <a:r>
              <a:rPr lang="en-US" dirty="0"/>
              <a:t> </a:t>
            </a:r>
            <a:r>
              <a:rPr lang="en-US" dirty="0" err="1"/>
              <a:t>alskdf</a:t>
            </a:r>
            <a:r>
              <a:rPr lang="en-US" dirty="0"/>
              <a:t> </a:t>
            </a:r>
            <a:r>
              <a:rPr lang="en-US" dirty="0" err="1"/>
              <a:t>aslkdf</a:t>
            </a:r>
            <a:r>
              <a:rPr lang="en-US" dirty="0"/>
              <a:t> r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a:t>
            </a:r>
            <a:r>
              <a:rPr lang="en-US" dirty="0"/>
              <a:t> </a:t>
            </a:r>
            <a:r>
              <a:rPr lang="en-US" dirty="0" err="1"/>
              <a:t>fklkasj</a:t>
            </a:r>
            <a:r>
              <a:rPr lang="en-US" dirty="0"/>
              <a:t> </a:t>
            </a:r>
            <a:r>
              <a:rPr lang="en-US" dirty="0" err="1"/>
              <a:t>dfjkl;asdlfkj</a:t>
            </a:r>
            <a:r>
              <a:rPr lang="en-US" dirty="0"/>
              <a:t> </a:t>
            </a:r>
            <a:r>
              <a:rPr lang="en-US" dirty="0" err="1"/>
              <a:t>jklaksdjf</a:t>
            </a:r>
            <a:r>
              <a:rPr lang="en-US" dirty="0"/>
              <a:t> </a:t>
            </a:r>
            <a:r>
              <a:rPr lang="en-US" dirty="0" err="1"/>
              <a:t>jdkflsa</a:t>
            </a:r>
            <a:r>
              <a:rPr lang="en-US" dirty="0"/>
              <a:t>; f </a:t>
            </a:r>
            <a:r>
              <a:rPr lang="en-US" dirty="0" err="1"/>
              <a:t>alskdf</a:t>
            </a:r>
            <a:r>
              <a:rPr lang="en-US" dirty="0"/>
              <a:t> las </a:t>
            </a:r>
            <a:r>
              <a:rPr lang="en-US" dirty="0" err="1"/>
              <a:t>kd</a:t>
            </a:r>
            <a:r>
              <a:rPr lang="en-US" dirty="0"/>
              <a:t>  </a:t>
            </a:r>
            <a:r>
              <a:rPr lang="en-US" dirty="0" err="1"/>
              <a:t>falskdf</a:t>
            </a:r>
            <a:r>
              <a:rPr lang="en-US" dirty="0"/>
              <a:t> </a:t>
            </a:r>
            <a:r>
              <a:rPr lang="en-US" dirty="0" err="1"/>
              <a:t>asldkf</a:t>
            </a:r>
            <a:r>
              <a:rPr lang="en-US" dirty="0"/>
              <a:t> </a:t>
            </a:r>
            <a:r>
              <a:rPr lang="en-US" dirty="0" err="1"/>
              <a:t>alskdf</a:t>
            </a:r>
            <a:r>
              <a:rPr lang="en-US" dirty="0"/>
              <a:t> </a:t>
            </a:r>
            <a:r>
              <a:rPr lang="en-US" dirty="0" err="1"/>
              <a:t>aslkdf</a:t>
            </a:r>
            <a:r>
              <a:rPr lang="en-US" dirty="0"/>
              <a:t> r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a:t>
            </a:r>
            <a:r>
              <a:rPr lang="en-US" dirty="0"/>
              <a:t> </a:t>
            </a:r>
            <a:r>
              <a:rPr lang="en-US" dirty="0" err="1"/>
              <a:t>fklkasj</a:t>
            </a:r>
            <a:r>
              <a:rPr lang="en-US" dirty="0"/>
              <a:t> </a:t>
            </a:r>
            <a:r>
              <a:rPr lang="en-US" dirty="0" err="1"/>
              <a:t>dfjkl;asdlfkj</a:t>
            </a:r>
            <a:r>
              <a:rPr lang="en-US" dirty="0"/>
              <a:t> </a:t>
            </a:r>
            <a:r>
              <a:rPr lang="en-US" dirty="0" err="1"/>
              <a:t>jklaksdjf</a:t>
            </a:r>
            <a:r>
              <a:rPr lang="en-US" dirty="0"/>
              <a:t> </a:t>
            </a:r>
            <a:r>
              <a:rPr lang="en-US" dirty="0" err="1"/>
              <a:t>jdkflsa</a:t>
            </a:r>
            <a:r>
              <a:rPr lang="en-US" dirty="0"/>
              <a:t>; f </a:t>
            </a:r>
            <a:r>
              <a:rPr lang="en-US" dirty="0" err="1"/>
              <a:t>alskdf</a:t>
            </a:r>
            <a:r>
              <a:rPr lang="en-US" dirty="0"/>
              <a:t> las </a:t>
            </a:r>
            <a:r>
              <a:rPr lang="en-US" dirty="0" err="1"/>
              <a:t>kd</a:t>
            </a:r>
            <a:r>
              <a:rPr lang="en-US" dirty="0"/>
              <a:t>  </a:t>
            </a:r>
            <a:r>
              <a:rPr lang="en-US" dirty="0" err="1"/>
              <a:t>falskdf</a:t>
            </a:r>
            <a:r>
              <a:rPr lang="en-US" dirty="0"/>
              <a:t> </a:t>
            </a:r>
            <a:r>
              <a:rPr lang="en-US" dirty="0" err="1"/>
              <a:t>asldkf</a:t>
            </a:r>
            <a:r>
              <a:rPr lang="en-US" dirty="0"/>
              <a:t> </a:t>
            </a:r>
            <a:r>
              <a:rPr lang="en-US" dirty="0" err="1"/>
              <a:t>alskdf</a:t>
            </a:r>
            <a:r>
              <a:rPr lang="en-US" dirty="0"/>
              <a:t> </a:t>
            </a:r>
            <a:r>
              <a:rPr lang="en-US" dirty="0" err="1"/>
              <a:t>aslkdfr</a:t>
            </a:r>
            <a:r>
              <a:rPr lang="en-US" dirty="0"/>
              <a:t>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a:t>
            </a:r>
            <a:r>
              <a:rPr lang="en-US" dirty="0"/>
              <a:t> </a:t>
            </a:r>
            <a:r>
              <a:rPr lang="en-US" dirty="0" err="1"/>
              <a:t>fklkasj</a:t>
            </a:r>
            <a:r>
              <a:rPr lang="en-US" dirty="0"/>
              <a:t> </a:t>
            </a:r>
            <a:r>
              <a:rPr lang="en-US" dirty="0" err="1"/>
              <a:t>dfjkl;asdlfkj</a:t>
            </a:r>
            <a:r>
              <a:rPr lang="en-US" dirty="0"/>
              <a:t> </a:t>
            </a:r>
            <a:r>
              <a:rPr lang="en-US" dirty="0" err="1"/>
              <a:t>jklaksdjf</a:t>
            </a:r>
            <a:r>
              <a:rPr lang="en-US" dirty="0"/>
              <a:t> </a:t>
            </a:r>
            <a:r>
              <a:rPr lang="en-US" dirty="0" err="1"/>
              <a:t>jdkflsa</a:t>
            </a:r>
            <a:r>
              <a:rPr lang="en-US" dirty="0"/>
              <a:t>; f </a:t>
            </a:r>
            <a:r>
              <a:rPr lang="en-US" dirty="0" err="1"/>
              <a:t>alskdf</a:t>
            </a:r>
            <a:r>
              <a:rPr lang="en-US" dirty="0"/>
              <a:t> las </a:t>
            </a:r>
            <a:r>
              <a:rPr lang="en-US" dirty="0" err="1"/>
              <a:t>kd</a:t>
            </a:r>
            <a:r>
              <a:rPr lang="en-US" dirty="0"/>
              <a:t>  </a:t>
            </a:r>
            <a:r>
              <a:rPr lang="en-US" dirty="0" err="1"/>
              <a:t>falskdf</a:t>
            </a:r>
            <a:r>
              <a:rPr lang="en-US" dirty="0"/>
              <a:t> </a:t>
            </a:r>
            <a:r>
              <a:rPr lang="en-US" dirty="0" err="1"/>
              <a:t>asldkf</a:t>
            </a:r>
            <a:r>
              <a:rPr lang="en-US" dirty="0"/>
              <a:t> </a:t>
            </a:r>
            <a:r>
              <a:rPr lang="en-US" dirty="0" err="1"/>
              <a:t>alskdf</a:t>
            </a:r>
            <a:r>
              <a:rPr lang="en-US" dirty="0"/>
              <a:t> </a:t>
            </a:r>
            <a:r>
              <a:rPr lang="en-US" dirty="0" err="1"/>
              <a:t>aslkdfr</a:t>
            </a:r>
            <a:r>
              <a:rPr lang="en-US" dirty="0"/>
              <a:t>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a:t>
            </a:r>
            <a:r>
              <a:rPr lang="en-US" dirty="0"/>
              <a:t> </a:t>
            </a:r>
            <a:r>
              <a:rPr lang="en-US" dirty="0" err="1"/>
              <a:t>fklkasj</a:t>
            </a:r>
            <a:r>
              <a:rPr lang="en-US" dirty="0"/>
              <a:t> </a:t>
            </a:r>
            <a:r>
              <a:rPr lang="en-US" dirty="0" err="1"/>
              <a:t>dfjkl;asdlfkj</a:t>
            </a:r>
            <a:r>
              <a:rPr lang="en-US" dirty="0"/>
              <a:t> </a:t>
            </a:r>
            <a:r>
              <a:rPr lang="en-US" dirty="0" err="1"/>
              <a:t>jklaksdjf</a:t>
            </a:r>
            <a:r>
              <a:rPr lang="en-US" dirty="0"/>
              <a:t> </a:t>
            </a:r>
            <a:r>
              <a:rPr lang="en-US" dirty="0" err="1"/>
              <a:t>jdkflsa</a:t>
            </a:r>
            <a:r>
              <a:rPr lang="en-US" dirty="0"/>
              <a:t>; f </a:t>
            </a:r>
            <a:r>
              <a:rPr lang="en-US" dirty="0" err="1"/>
              <a:t>alskdf</a:t>
            </a:r>
            <a:r>
              <a:rPr lang="en-US" dirty="0"/>
              <a:t> las </a:t>
            </a:r>
            <a:r>
              <a:rPr lang="en-US" dirty="0" err="1"/>
              <a:t>kd</a:t>
            </a:r>
            <a:r>
              <a:rPr lang="en-US" dirty="0"/>
              <a:t>  </a:t>
            </a:r>
            <a:r>
              <a:rPr lang="en-US" dirty="0" err="1"/>
              <a:t>falskdf</a:t>
            </a:r>
            <a:r>
              <a:rPr lang="en-US" dirty="0"/>
              <a:t> </a:t>
            </a:r>
            <a:r>
              <a:rPr lang="en-US" dirty="0" err="1"/>
              <a:t>asldkf</a:t>
            </a:r>
            <a:r>
              <a:rPr lang="en-US" dirty="0"/>
              <a:t> </a:t>
            </a:r>
            <a:r>
              <a:rPr lang="en-US" dirty="0" err="1"/>
              <a:t>alskdf</a:t>
            </a:r>
            <a:r>
              <a:rPr lang="en-US" dirty="0"/>
              <a:t> </a:t>
            </a:r>
            <a:r>
              <a:rPr lang="en-US" dirty="0" err="1"/>
              <a:t>aslkdfr</a:t>
            </a:r>
            <a:r>
              <a:rPr lang="en-US" dirty="0"/>
              <a:t>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a:t>
            </a:r>
            <a:r>
              <a:rPr lang="en-US" dirty="0"/>
              <a:t> </a:t>
            </a:r>
            <a:r>
              <a:rPr lang="en-US" dirty="0" err="1"/>
              <a:t>fklkasj</a:t>
            </a:r>
            <a:r>
              <a:rPr lang="en-US" dirty="0"/>
              <a:t> </a:t>
            </a:r>
            <a:r>
              <a:rPr lang="en-US" dirty="0" err="1"/>
              <a:t>dfjkl;asdlfkj</a:t>
            </a:r>
            <a:r>
              <a:rPr lang="en-US" dirty="0"/>
              <a:t> </a:t>
            </a:r>
            <a:r>
              <a:rPr lang="en-US" dirty="0" err="1"/>
              <a:t>jklaksdjf</a:t>
            </a:r>
            <a:r>
              <a:rPr lang="en-US" dirty="0"/>
              <a:t> </a:t>
            </a:r>
            <a:r>
              <a:rPr lang="en-US" dirty="0" err="1"/>
              <a:t>jdkflsa</a:t>
            </a:r>
            <a:r>
              <a:rPr lang="en-US" dirty="0"/>
              <a:t>; f </a:t>
            </a:r>
            <a:r>
              <a:rPr lang="en-US" dirty="0" err="1"/>
              <a:t>alskdf</a:t>
            </a:r>
            <a:r>
              <a:rPr lang="en-US" dirty="0"/>
              <a:t> las </a:t>
            </a:r>
            <a:r>
              <a:rPr lang="en-US" dirty="0" err="1"/>
              <a:t>kd</a:t>
            </a:r>
            <a:r>
              <a:rPr lang="en-US" dirty="0"/>
              <a:t>  </a:t>
            </a:r>
            <a:r>
              <a:rPr lang="en-US" dirty="0" err="1"/>
              <a:t>falskdf</a:t>
            </a:r>
            <a:r>
              <a:rPr lang="en-US" dirty="0"/>
              <a:t> </a:t>
            </a:r>
            <a:r>
              <a:rPr lang="en-US" dirty="0" err="1"/>
              <a:t>asldkf</a:t>
            </a:r>
            <a:r>
              <a:rPr lang="en-US" dirty="0"/>
              <a:t> </a:t>
            </a:r>
            <a:r>
              <a:rPr lang="en-US" dirty="0" err="1"/>
              <a:t>alskdf</a:t>
            </a:r>
            <a:r>
              <a:rPr lang="en-US" dirty="0"/>
              <a:t> </a:t>
            </a:r>
            <a:r>
              <a:rPr lang="en-US" dirty="0" err="1"/>
              <a:t>aslkdfext</a:t>
            </a:r>
            <a:r>
              <a:rPr lang="en-US" dirty="0"/>
              <a: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a:t>
            </a:r>
            <a:r>
              <a:rPr lang="en-US" dirty="0"/>
              <a:t> </a:t>
            </a:r>
            <a:r>
              <a:rPr lang="en-US" dirty="0" err="1"/>
              <a:t>fklkasj</a:t>
            </a:r>
            <a:r>
              <a:rPr lang="en-US" dirty="0"/>
              <a:t> </a:t>
            </a:r>
            <a:r>
              <a:rPr lang="en-US" dirty="0" err="1"/>
              <a:t>dfjkl;asdlfkj</a:t>
            </a:r>
            <a:r>
              <a:rPr lang="en-US" dirty="0"/>
              <a:t> </a:t>
            </a:r>
            <a:r>
              <a:rPr lang="en-US" dirty="0" err="1"/>
              <a:t>jklaksdjf</a:t>
            </a:r>
            <a:r>
              <a:rPr lang="en-US" dirty="0"/>
              <a:t> </a:t>
            </a:r>
            <a:r>
              <a:rPr lang="en-US" dirty="0" err="1"/>
              <a:t>jdkflsa</a:t>
            </a:r>
            <a:r>
              <a:rPr lang="en-US" dirty="0"/>
              <a:t>; f </a:t>
            </a:r>
            <a:r>
              <a:rPr lang="en-US" dirty="0" err="1"/>
              <a:t>alskdf</a:t>
            </a:r>
            <a:r>
              <a:rPr lang="en-US" dirty="0"/>
              <a:t> las </a:t>
            </a:r>
            <a:r>
              <a:rPr lang="en-US" dirty="0" err="1"/>
              <a:t>kd</a:t>
            </a:r>
            <a:r>
              <a:rPr lang="en-US" dirty="0"/>
              <a:t>  </a:t>
            </a:r>
            <a:r>
              <a:rPr lang="en-US" dirty="0" err="1"/>
              <a:t>falskdf</a:t>
            </a:r>
            <a:r>
              <a:rPr lang="en-US" dirty="0"/>
              <a:t> </a:t>
            </a:r>
            <a:r>
              <a:rPr lang="en-US" dirty="0" err="1"/>
              <a:t>asldkf</a:t>
            </a:r>
            <a:r>
              <a:rPr lang="en-US" dirty="0"/>
              <a:t> </a:t>
            </a:r>
            <a:r>
              <a:rPr lang="en-US" dirty="0" err="1"/>
              <a:t>alskdf</a:t>
            </a:r>
            <a:r>
              <a:rPr lang="en-US" dirty="0"/>
              <a:t> </a:t>
            </a:r>
            <a:r>
              <a:rPr lang="en-US" dirty="0" err="1"/>
              <a:t>aslkdf</a:t>
            </a:r>
            <a:endParaRPr lang="en-US" dirty="0"/>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lang="en-US" dirty="0"/>
          </a:p>
          <a:p>
            <a:pPr lvl="0"/>
            <a:endParaRPr lang="en-US" dirty="0"/>
          </a:p>
        </p:txBody>
      </p:sp>
      <p:sp>
        <p:nvSpPr>
          <p:cNvPr id="18" name="Text Placeholder 14">
            <a:extLst>
              <a:ext uri="{FF2B5EF4-FFF2-40B4-BE49-F238E27FC236}">
                <a16:creationId xmlns:a16="http://schemas.microsoft.com/office/drawing/2014/main" id="{281A6D8F-CE76-2F62-C1F3-41D7D96E16F6}"/>
              </a:ext>
            </a:extLst>
          </p:cNvPr>
          <p:cNvSpPr>
            <a:spLocks noGrp="1"/>
          </p:cNvSpPr>
          <p:nvPr>
            <p:ph type="body" sz="quarter" idx="31" hasCustomPrompt="1"/>
          </p:nvPr>
        </p:nvSpPr>
        <p:spPr>
          <a:xfrm>
            <a:off x="7563028" y="3040159"/>
            <a:ext cx="3409772" cy="294830"/>
          </a:xfrm>
        </p:spPr>
        <p:txBody>
          <a:bodyPr anchor="b">
            <a:noAutofit/>
          </a:bodyPr>
          <a:lstStyle>
            <a:lvl1pPr marL="0" indent="0" algn="l">
              <a:buNone/>
              <a:defRPr sz="1600" b="1">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Creative modern design</a:t>
            </a:r>
          </a:p>
        </p:txBody>
      </p:sp>
      <p:sp>
        <p:nvSpPr>
          <p:cNvPr id="25" name="Picture Placeholder 10">
            <a:extLst>
              <a:ext uri="{FF2B5EF4-FFF2-40B4-BE49-F238E27FC236}">
                <a16:creationId xmlns:a16="http://schemas.microsoft.com/office/drawing/2014/main" id="{6CF9327C-618B-2E03-7B00-817CDF175C6F}"/>
              </a:ext>
            </a:extLst>
          </p:cNvPr>
          <p:cNvSpPr>
            <a:spLocks noGrp="1"/>
          </p:cNvSpPr>
          <p:nvPr>
            <p:ph type="pic" sz="quarter" idx="34"/>
          </p:nvPr>
        </p:nvSpPr>
        <p:spPr>
          <a:xfrm>
            <a:off x="3810950" y="1863856"/>
            <a:ext cx="2163034" cy="2647444"/>
          </a:xfrm>
        </p:spPr>
        <p:txBody>
          <a:bodyPr/>
          <a:lstStyle>
            <a:lvl1pPr marL="0" indent="0">
              <a:buNone/>
              <a:defRPr/>
            </a:lvl1pPr>
          </a:lstStyle>
          <a:p>
            <a:endParaRPr lang="en-US" dirty="0"/>
          </a:p>
        </p:txBody>
      </p:sp>
      <p:sp>
        <p:nvSpPr>
          <p:cNvPr id="26" name="Text Placeholder 14">
            <a:extLst>
              <a:ext uri="{FF2B5EF4-FFF2-40B4-BE49-F238E27FC236}">
                <a16:creationId xmlns:a16="http://schemas.microsoft.com/office/drawing/2014/main" id="{2284F4B7-5971-221B-2E36-C63E92FAFB16}"/>
              </a:ext>
            </a:extLst>
          </p:cNvPr>
          <p:cNvSpPr>
            <a:spLocks noGrp="1"/>
          </p:cNvSpPr>
          <p:nvPr>
            <p:ph type="body" sz="quarter" idx="35" hasCustomPrompt="1"/>
          </p:nvPr>
        </p:nvSpPr>
        <p:spPr>
          <a:xfrm>
            <a:off x="3809999" y="5167902"/>
            <a:ext cx="2391395" cy="983642"/>
          </a:xfrm>
        </p:spPr>
        <p:txBody>
          <a:bodyPr anchor="t">
            <a:noAutofit/>
          </a:bodyPr>
          <a:lstStyle>
            <a:lvl1pPr marL="0" indent="0" algn="l">
              <a:lnSpc>
                <a:spcPct val="130000"/>
              </a:lnSpc>
              <a:buNone/>
              <a:defRPr sz="8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a:t>
            </a:r>
            <a:r>
              <a:rPr lang="en-US" dirty="0"/>
              <a:t> </a:t>
            </a:r>
            <a:r>
              <a:rPr lang="en-US" dirty="0" err="1"/>
              <a:t>fklkasj</a:t>
            </a:r>
            <a:r>
              <a:rPr lang="en-US" dirty="0"/>
              <a:t> </a:t>
            </a:r>
            <a:r>
              <a:rPr lang="en-US" dirty="0" err="1"/>
              <a:t>dfjkl;asdlfkj</a:t>
            </a:r>
            <a:r>
              <a:rPr lang="en-US" dirty="0"/>
              <a:t> </a:t>
            </a:r>
            <a:r>
              <a:rPr lang="en-US" dirty="0" err="1"/>
              <a:t>jklaksdjf</a:t>
            </a:r>
            <a:r>
              <a:rPr lang="en-US" dirty="0"/>
              <a:t> </a:t>
            </a:r>
            <a:r>
              <a:rPr lang="en-US" dirty="0" err="1"/>
              <a:t>jdkflsa</a:t>
            </a:r>
            <a:r>
              <a:rPr lang="en-US" dirty="0"/>
              <a:t>; f </a:t>
            </a:r>
            <a:r>
              <a:rPr lang="en-US" dirty="0" err="1"/>
              <a:t>alskdf</a:t>
            </a:r>
            <a:r>
              <a:rPr lang="en-US" dirty="0"/>
              <a:t> las </a:t>
            </a:r>
            <a:r>
              <a:rPr lang="en-US" dirty="0" err="1"/>
              <a:t>kd</a:t>
            </a:r>
            <a:r>
              <a:rPr lang="en-US" dirty="0"/>
              <a:t>  </a:t>
            </a:r>
            <a:r>
              <a:rPr lang="en-US" dirty="0" err="1"/>
              <a:t>falskdf</a:t>
            </a:r>
            <a:r>
              <a:rPr lang="en-US" dirty="0"/>
              <a:t> </a:t>
            </a:r>
            <a:r>
              <a:rPr lang="en-US" dirty="0" err="1"/>
              <a:t>asldkf</a:t>
            </a:r>
            <a:r>
              <a:rPr lang="en-US" dirty="0"/>
              <a:t> </a:t>
            </a:r>
            <a:r>
              <a:rPr lang="en-US" dirty="0" err="1"/>
              <a:t>alskdf</a:t>
            </a:r>
            <a:r>
              <a:rPr lang="en-US" dirty="0"/>
              <a:t> </a:t>
            </a:r>
            <a:r>
              <a:rPr lang="en-US" dirty="0" err="1"/>
              <a:t>aslkdf</a:t>
            </a:r>
            <a:r>
              <a:rPr lang="en-US" dirty="0"/>
              <a:t> </a:t>
            </a:r>
            <a:r>
              <a:rPr lang="en-US" dirty="0" err="1"/>
              <a:t>lkj</a:t>
            </a:r>
            <a:r>
              <a:rPr lang="en-US" dirty="0"/>
              <a:t> </a:t>
            </a:r>
            <a:r>
              <a:rPr lang="en-US" dirty="0" err="1"/>
              <a:t>sdflkj</a:t>
            </a:r>
            <a:r>
              <a:rPr lang="en-US" dirty="0"/>
              <a:t> </a:t>
            </a:r>
            <a:r>
              <a:rPr lang="en-US" dirty="0" err="1"/>
              <a:t>sdflkj</a:t>
            </a:r>
            <a:r>
              <a:rPr lang="en-US" dirty="0"/>
              <a:t> </a:t>
            </a:r>
            <a:r>
              <a:rPr lang="en-US" dirty="0" err="1"/>
              <a:t>sdflkj</a:t>
            </a:r>
            <a:r>
              <a:rPr lang="en-US" dirty="0"/>
              <a:t> </a:t>
            </a:r>
            <a:r>
              <a:rPr lang="en-US" dirty="0" err="1"/>
              <a:t>ks</a:t>
            </a:r>
            <a:r>
              <a:rPr lang="en-US" dirty="0"/>
              <a:t> </a:t>
            </a:r>
            <a:r>
              <a:rPr lang="en-US" dirty="0" err="1"/>
              <a:t>kslk</a:t>
            </a:r>
            <a:r>
              <a:rPr lang="en-US" dirty="0"/>
              <a:t> </a:t>
            </a:r>
            <a:r>
              <a:rPr lang="en-US" dirty="0" err="1"/>
              <a:t>lks</a:t>
            </a:r>
            <a:r>
              <a:rPr lang="en-US" dirty="0"/>
              <a:t> d </a:t>
            </a:r>
            <a:r>
              <a:rPr lang="en-US" dirty="0" err="1"/>
              <a:t>lkj</a:t>
            </a:r>
            <a:r>
              <a:rPr lang="en-US" dirty="0"/>
              <a:t> </a:t>
            </a:r>
            <a:r>
              <a:rPr lang="en-US" dirty="0" err="1"/>
              <a:t>sdflk</a:t>
            </a:r>
            <a:r>
              <a:rPr lang="en-US" dirty="0"/>
              <a:t> </a:t>
            </a:r>
            <a:r>
              <a:rPr lang="en-US" dirty="0" err="1"/>
              <a:t>sdlfkj</a:t>
            </a:r>
            <a:r>
              <a:rPr lang="en-US" dirty="0"/>
              <a:t> </a:t>
            </a:r>
            <a:r>
              <a:rPr lang="en-US" dirty="0" err="1"/>
              <a:t>sdfjklsdflk</a:t>
            </a:r>
            <a:r>
              <a:rPr lang="en-US" dirty="0"/>
              <a:t> </a:t>
            </a:r>
            <a:r>
              <a:rPr lang="en-US" dirty="0" err="1"/>
              <a:t>sdlfk</a:t>
            </a:r>
            <a:r>
              <a:rPr lang="en-US" dirty="0"/>
              <a:t> </a:t>
            </a:r>
            <a:r>
              <a:rPr lang="en-US" dirty="0" err="1"/>
              <a:t>sdflk</a:t>
            </a:r>
            <a:r>
              <a:rPr lang="en-US" dirty="0"/>
              <a:t> </a:t>
            </a:r>
            <a:r>
              <a:rPr lang="en-US" dirty="0" err="1"/>
              <a:t>ksdflk</a:t>
            </a:r>
            <a:r>
              <a:rPr lang="en-US" dirty="0"/>
              <a:t> </a:t>
            </a:r>
            <a:r>
              <a:rPr lang="en-US" dirty="0" err="1"/>
              <a:t>sdflk</a:t>
            </a:r>
            <a:r>
              <a:rPr lang="en-US" dirty="0"/>
              <a:t> f</a:t>
            </a:r>
          </a:p>
        </p:txBody>
      </p:sp>
      <p:sp>
        <p:nvSpPr>
          <p:cNvPr id="27" name="Text Placeholder 14">
            <a:extLst>
              <a:ext uri="{FF2B5EF4-FFF2-40B4-BE49-F238E27FC236}">
                <a16:creationId xmlns:a16="http://schemas.microsoft.com/office/drawing/2014/main" id="{ABA0A3E7-2CF7-F69B-FACE-6C419F7995B3}"/>
              </a:ext>
            </a:extLst>
          </p:cNvPr>
          <p:cNvSpPr>
            <a:spLocks noGrp="1"/>
          </p:cNvSpPr>
          <p:nvPr>
            <p:ph type="body" sz="quarter" idx="36" hasCustomPrompt="1"/>
          </p:nvPr>
        </p:nvSpPr>
        <p:spPr>
          <a:xfrm>
            <a:off x="3810000" y="4786352"/>
            <a:ext cx="2391395" cy="294830"/>
          </a:xfrm>
        </p:spPr>
        <p:txBody>
          <a:bodyPr anchor="b">
            <a:noAutofit/>
          </a:bodyPr>
          <a:lstStyle>
            <a:lvl1pPr marL="0" indent="0" algn="l">
              <a:buNone/>
              <a:defRPr sz="12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Creative modern design</a:t>
            </a:r>
          </a:p>
        </p:txBody>
      </p:sp>
    </p:spTree>
    <p:extLst>
      <p:ext uri="{BB962C8B-B14F-4D97-AF65-F5344CB8AC3E}">
        <p14:creationId xmlns:p14="http://schemas.microsoft.com/office/powerpoint/2010/main" val="22530664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3E56A8C9-DE11-2597-8086-30C9C143F865}"/>
              </a:ext>
            </a:extLst>
          </p:cNvPr>
          <p:cNvSpPr>
            <a:spLocks noGrp="1"/>
          </p:cNvSpPr>
          <p:nvPr>
            <p:ph type="pic" sz="quarter" idx="10"/>
          </p:nvPr>
        </p:nvSpPr>
        <p:spPr>
          <a:xfrm>
            <a:off x="1068223" y="3842000"/>
            <a:ext cx="2948300" cy="3016000"/>
          </a:xfrm>
        </p:spPr>
        <p:txBody>
          <a:bodyPr/>
          <a:lstStyle>
            <a:lvl1pPr marL="0" indent="0">
              <a:buNone/>
              <a:defRPr/>
            </a:lvl1pPr>
          </a:lstStyle>
          <a:p>
            <a:endParaRPr lang="en-US" dirty="0"/>
          </a:p>
        </p:txBody>
      </p:sp>
      <p:sp>
        <p:nvSpPr>
          <p:cNvPr id="10" name="Picture Placeholder 10">
            <a:extLst>
              <a:ext uri="{FF2B5EF4-FFF2-40B4-BE49-F238E27FC236}">
                <a16:creationId xmlns:a16="http://schemas.microsoft.com/office/drawing/2014/main" id="{8B6864D7-9731-A000-5B54-A62E7C73644A}"/>
              </a:ext>
            </a:extLst>
          </p:cNvPr>
          <p:cNvSpPr>
            <a:spLocks noGrp="1"/>
          </p:cNvSpPr>
          <p:nvPr>
            <p:ph type="pic" sz="quarter" idx="11"/>
          </p:nvPr>
        </p:nvSpPr>
        <p:spPr>
          <a:xfrm>
            <a:off x="5204389" y="-1"/>
            <a:ext cx="6184304" cy="3862699"/>
          </a:xfrm>
        </p:spPr>
        <p:txBody>
          <a:bodyPr/>
          <a:lstStyle>
            <a:lvl1pPr marL="0" indent="0">
              <a:buNone/>
              <a:defRPr/>
            </a:lvl1pPr>
          </a:lstStyle>
          <a:p>
            <a:endParaRPr lang="en-US" dirty="0"/>
          </a:p>
        </p:txBody>
      </p:sp>
      <p:sp>
        <p:nvSpPr>
          <p:cNvPr id="12" name="Text Placeholder 14">
            <a:extLst>
              <a:ext uri="{FF2B5EF4-FFF2-40B4-BE49-F238E27FC236}">
                <a16:creationId xmlns:a16="http://schemas.microsoft.com/office/drawing/2014/main" id="{A877DE5E-D805-9D94-E05C-A4C5059AE909}"/>
              </a:ext>
            </a:extLst>
          </p:cNvPr>
          <p:cNvSpPr>
            <a:spLocks noGrp="1"/>
          </p:cNvSpPr>
          <p:nvPr>
            <p:ph type="body" sz="quarter" idx="13" hasCustomPrompt="1"/>
          </p:nvPr>
        </p:nvSpPr>
        <p:spPr>
          <a:xfrm>
            <a:off x="1068223" y="2038836"/>
            <a:ext cx="3144853" cy="1302569"/>
          </a:xfrm>
        </p:spPr>
        <p:txBody>
          <a:bodyPr anchor="t">
            <a:noAutofit/>
          </a:bodyPr>
          <a:lstStyle>
            <a:lvl1pPr marL="0" indent="0" algn="l">
              <a:lnSpc>
                <a:spcPct val="150000"/>
              </a:lnSpc>
              <a:buNone/>
              <a:defRPr sz="8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sjdfklkasj</a:t>
            </a:r>
            <a:r>
              <a:rPr lang="en-US" dirty="0"/>
              <a:t> </a:t>
            </a:r>
            <a:r>
              <a:rPr lang="en-US" dirty="0" err="1"/>
              <a:t>dfjkl;asdlfkj</a:t>
            </a:r>
            <a:r>
              <a:rPr lang="en-US" dirty="0"/>
              <a:t> </a:t>
            </a:r>
            <a:r>
              <a:rPr lang="en-US" dirty="0" err="1"/>
              <a:t>jklaksdjf</a:t>
            </a:r>
            <a:r>
              <a:rPr lang="en-US" dirty="0"/>
              <a:t> </a:t>
            </a:r>
            <a:r>
              <a:rPr lang="en-US" dirty="0" err="1"/>
              <a:t>jdkflsa</a:t>
            </a:r>
            <a:r>
              <a:rPr lang="en-US" dirty="0"/>
              <a:t>; f </a:t>
            </a:r>
            <a:r>
              <a:rPr lang="en-US" dirty="0" err="1"/>
              <a:t>alskdf</a:t>
            </a:r>
            <a:r>
              <a:rPr lang="en-US" dirty="0"/>
              <a:t> </a:t>
            </a:r>
            <a:r>
              <a:rPr lang="en-US" dirty="0" err="1"/>
              <a:t>laskd</a:t>
            </a:r>
            <a:r>
              <a:rPr lang="en-US" dirty="0"/>
              <a:t> </a:t>
            </a:r>
            <a:r>
              <a:rPr lang="en-US" dirty="0" err="1"/>
              <a:t>falskdf</a:t>
            </a:r>
            <a:r>
              <a:rPr lang="en-US" dirty="0"/>
              <a:t> </a:t>
            </a:r>
            <a:r>
              <a:rPr lang="en-US" dirty="0" err="1"/>
              <a:t>asldkf</a:t>
            </a:r>
            <a:r>
              <a:rPr lang="en-US" dirty="0"/>
              <a:t> </a:t>
            </a:r>
            <a:r>
              <a:rPr lang="en-US" dirty="0" err="1"/>
              <a:t>alskdf</a:t>
            </a:r>
            <a:r>
              <a:rPr lang="en-US" dirty="0"/>
              <a:t> </a:t>
            </a:r>
            <a:r>
              <a:rPr lang="en-US" dirty="0" err="1"/>
              <a:t>aslkdf</a:t>
            </a:r>
            <a:r>
              <a:rPr lang="en-US" dirty="0"/>
              <a:t> </a:t>
            </a:r>
            <a:r>
              <a:rPr lang="en-US" dirty="0" err="1"/>
              <a:t>aslkdf</a:t>
            </a:r>
            <a:r>
              <a:rPr lang="en-US" dirty="0"/>
              <a:t> </a:t>
            </a:r>
            <a:r>
              <a:rPr lang="en-US" dirty="0" err="1"/>
              <a:t>asldkf</a:t>
            </a:r>
            <a:r>
              <a:rPr lang="en-US" dirty="0"/>
              <a:t> </a:t>
            </a:r>
            <a:r>
              <a:rPr lang="en-US" dirty="0" err="1"/>
              <a:t>alskdf</a:t>
            </a:r>
            <a:r>
              <a:rPr lang="en-US" dirty="0"/>
              <a:t> </a:t>
            </a:r>
            <a:r>
              <a:rPr lang="en-US" dirty="0" err="1"/>
              <a:t>asldkf</a:t>
            </a:r>
            <a:r>
              <a:rPr lang="en-US" dirty="0"/>
              <a:t> </a:t>
            </a:r>
            <a:r>
              <a:rPr lang="en-US" dirty="0" err="1"/>
              <a:t>asldkf</a:t>
            </a:r>
            <a:r>
              <a:rPr lang="en-US" dirty="0"/>
              <a:t> </a:t>
            </a:r>
            <a:r>
              <a:rPr lang="en-US" dirty="0" err="1"/>
              <a:t>asldkf</a:t>
            </a:r>
            <a:r>
              <a:rPr lang="en-US" dirty="0"/>
              <a:t> </a:t>
            </a:r>
            <a:r>
              <a:rPr lang="en-US" dirty="0" err="1"/>
              <a:t>fkj</a:t>
            </a:r>
            <a:r>
              <a:rPr lang="en-US" dirty="0"/>
              <a:t>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sjdfklkasj</a:t>
            </a:r>
            <a:r>
              <a:rPr lang="en-US" dirty="0"/>
              <a:t> </a:t>
            </a:r>
            <a:r>
              <a:rPr lang="en-US" dirty="0" err="1"/>
              <a:t>dfjkl;asdlfkj</a:t>
            </a:r>
            <a:r>
              <a:rPr lang="en-US" dirty="0"/>
              <a:t> </a:t>
            </a:r>
            <a:r>
              <a:rPr lang="en-US" dirty="0" err="1"/>
              <a:t>jklaksdjf</a:t>
            </a:r>
            <a:r>
              <a:rPr lang="en-US" dirty="0"/>
              <a:t> </a:t>
            </a:r>
            <a:r>
              <a:rPr lang="en-US" dirty="0" err="1"/>
              <a:t>jdkflsa</a:t>
            </a:r>
            <a:r>
              <a:rPr lang="en-US" dirty="0"/>
              <a:t>; f </a:t>
            </a:r>
            <a:r>
              <a:rPr lang="en-US" dirty="0" err="1"/>
              <a:t>alskdf</a:t>
            </a:r>
            <a:r>
              <a:rPr lang="en-US" dirty="0"/>
              <a:t> </a:t>
            </a:r>
            <a:r>
              <a:rPr lang="en-US" dirty="0" err="1"/>
              <a:t>laskd</a:t>
            </a:r>
            <a:r>
              <a:rPr lang="en-US" dirty="0"/>
              <a:t> </a:t>
            </a:r>
            <a:r>
              <a:rPr lang="en-US" dirty="0" err="1"/>
              <a:t>falskdf</a:t>
            </a:r>
            <a:r>
              <a:rPr lang="en-US" dirty="0"/>
              <a:t> </a:t>
            </a:r>
            <a:r>
              <a:rPr lang="en-US" dirty="0" err="1"/>
              <a:t>asldkf</a:t>
            </a:r>
            <a:r>
              <a:rPr lang="en-US" dirty="0"/>
              <a:t> </a:t>
            </a:r>
            <a:r>
              <a:rPr lang="en-US" dirty="0" err="1"/>
              <a:t>alskdf</a:t>
            </a:r>
            <a:r>
              <a:rPr lang="en-US" dirty="0"/>
              <a:t> </a:t>
            </a:r>
            <a:r>
              <a:rPr lang="en-US" dirty="0" err="1"/>
              <a:t>aslkdf</a:t>
            </a:r>
            <a:r>
              <a:rPr lang="en-US" dirty="0"/>
              <a:t> </a:t>
            </a:r>
            <a:r>
              <a:rPr lang="en-US" dirty="0" err="1"/>
              <a:t>aslkjdkflsa</a:t>
            </a:r>
            <a:r>
              <a:rPr lang="en-US" dirty="0"/>
              <a:t>; f </a:t>
            </a:r>
            <a:r>
              <a:rPr lang="en-US" dirty="0" err="1"/>
              <a:t>alskdf</a:t>
            </a:r>
            <a:r>
              <a:rPr lang="en-US" dirty="0"/>
              <a:t> </a:t>
            </a:r>
            <a:r>
              <a:rPr lang="en-US" dirty="0" err="1"/>
              <a:t>laskd</a:t>
            </a:r>
            <a:r>
              <a:rPr lang="en-US" dirty="0"/>
              <a:t> </a:t>
            </a:r>
            <a:r>
              <a:rPr lang="en-US" dirty="0" err="1"/>
              <a:t>falskdf</a:t>
            </a:r>
            <a:r>
              <a:rPr lang="en-US" dirty="0"/>
              <a:t> </a:t>
            </a:r>
            <a:r>
              <a:rPr lang="en-US" dirty="0" err="1"/>
              <a:t>asldkf</a:t>
            </a:r>
            <a:r>
              <a:rPr lang="en-US" dirty="0"/>
              <a:t> </a:t>
            </a:r>
            <a:r>
              <a:rPr lang="en-US" dirty="0" err="1"/>
              <a:t>alskdf</a:t>
            </a:r>
            <a:r>
              <a:rPr lang="en-US" dirty="0"/>
              <a:t> </a:t>
            </a:r>
            <a:r>
              <a:rPr lang="en-US" dirty="0" err="1"/>
              <a:t>aslkdf</a:t>
            </a:r>
            <a:r>
              <a:rPr lang="en-US" dirty="0"/>
              <a:t> </a:t>
            </a:r>
            <a:r>
              <a:rPr lang="en-US" dirty="0" err="1"/>
              <a:t>aslkdf</a:t>
            </a:r>
            <a:r>
              <a:rPr lang="en-US" dirty="0"/>
              <a:t> </a:t>
            </a:r>
            <a:r>
              <a:rPr lang="en-US" dirty="0" err="1"/>
              <a:t>adkf</a:t>
            </a:r>
            <a:r>
              <a:rPr lang="en-US" dirty="0"/>
              <a:t> </a:t>
            </a:r>
            <a:r>
              <a:rPr lang="en-US" dirty="0" err="1"/>
              <a:t>asldkf</a:t>
            </a:r>
            <a:r>
              <a:rPr lang="en-US" dirty="0"/>
              <a:t> </a:t>
            </a:r>
            <a:r>
              <a:rPr lang="en-US" dirty="0" err="1"/>
              <a:t>asldkf</a:t>
            </a:r>
            <a:r>
              <a:rPr lang="en-US" dirty="0"/>
              <a:t> </a:t>
            </a:r>
          </a:p>
        </p:txBody>
      </p:sp>
      <p:sp>
        <p:nvSpPr>
          <p:cNvPr id="15" name="Text Placeholder 14">
            <a:extLst>
              <a:ext uri="{FF2B5EF4-FFF2-40B4-BE49-F238E27FC236}">
                <a16:creationId xmlns:a16="http://schemas.microsoft.com/office/drawing/2014/main" id="{7AB20EEB-C955-5AE8-11CF-FE8D6AF5A2FC}"/>
              </a:ext>
            </a:extLst>
          </p:cNvPr>
          <p:cNvSpPr>
            <a:spLocks noGrp="1"/>
          </p:cNvSpPr>
          <p:nvPr>
            <p:ph type="body" sz="quarter" idx="19" hasCustomPrompt="1"/>
          </p:nvPr>
        </p:nvSpPr>
        <p:spPr>
          <a:xfrm>
            <a:off x="1025495" y="621336"/>
            <a:ext cx="1451359" cy="752029"/>
          </a:xfrm>
        </p:spPr>
        <p:txBody>
          <a:bodyPr anchor="b">
            <a:noAutofit/>
          </a:bodyPr>
          <a:lstStyle>
            <a:lvl1pPr marL="0" indent="0" algn="l">
              <a:buNone/>
              <a:defRPr sz="40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Style</a:t>
            </a:r>
          </a:p>
        </p:txBody>
      </p:sp>
      <p:sp>
        <p:nvSpPr>
          <p:cNvPr id="16" name="Text Placeholder 14">
            <a:extLst>
              <a:ext uri="{FF2B5EF4-FFF2-40B4-BE49-F238E27FC236}">
                <a16:creationId xmlns:a16="http://schemas.microsoft.com/office/drawing/2014/main" id="{745C0CA9-D6A4-303F-8020-284E45A08BDD}"/>
              </a:ext>
            </a:extLst>
          </p:cNvPr>
          <p:cNvSpPr>
            <a:spLocks noGrp="1"/>
          </p:cNvSpPr>
          <p:nvPr>
            <p:ph type="body" sz="quarter" idx="20" hasCustomPrompt="1"/>
          </p:nvPr>
        </p:nvSpPr>
        <p:spPr>
          <a:xfrm>
            <a:off x="1025495" y="1373366"/>
            <a:ext cx="2597922" cy="429798"/>
          </a:xfrm>
        </p:spPr>
        <p:txBody>
          <a:bodyPr anchor="b">
            <a:noAutofit/>
          </a:bodyPr>
          <a:lstStyle>
            <a:lvl1pPr marL="0" indent="0" algn="l">
              <a:buNone/>
              <a:defRPr sz="16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Creative modern design</a:t>
            </a:r>
          </a:p>
        </p:txBody>
      </p:sp>
      <p:sp>
        <p:nvSpPr>
          <p:cNvPr id="17" name="Text Placeholder 14">
            <a:extLst>
              <a:ext uri="{FF2B5EF4-FFF2-40B4-BE49-F238E27FC236}">
                <a16:creationId xmlns:a16="http://schemas.microsoft.com/office/drawing/2014/main" id="{DE21B6B1-EF67-048F-F1EB-3EC688C59A25}"/>
              </a:ext>
            </a:extLst>
          </p:cNvPr>
          <p:cNvSpPr>
            <a:spLocks noGrp="1"/>
          </p:cNvSpPr>
          <p:nvPr>
            <p:ph type="body" sz="quarter" idx="21" hasCustomPrompt="1"/>
          </p:nvPr>
        </p:nvSpPr>
        <p:spPr>
          <a:xfrm>
            <a:off x="5204390" y="4426720"/>
            <a:ext cx="3315768" cy="1974079"/>
          </a:xfrm>
        </p:spPr>
        <p:txBody>
          <a:bodyPr anchor="t">
            <a:noAutofit/>
          </a:bodyPr>
          <a:lstStyle>
            <a:lvl1pPr marL="0" indent="0" algn="l">
              <a:buNone/>
              <a:defRPr sz="40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VERY EASY</a:t>
            </a:r>
          </a:p>
          <a:p>
            <a:pPr lvl="0"/>
            <a:r>
              <a:rPr lang="en-US" dirty="0"/>
              <a:t>TO USE</a:t>
            </a:r>
          </a:p>
          <a:p>
            <a:pPr lvl="0"/>
            <a:r>
              <a:rPr lang="en-US" dirty="0"/>
              <a:t>TEMPLATE</a:t>
            </a:r>
          </a:p>
        </p:txBody>
      </p:sp>
    </p:spTree>
    <p:extLst>
      <p:ext uri="{BB962C8B-B14F-4D97-AF65-F5344CB8AC3E}">
        <p14:creationId xmlns:p14="http://schemas.microsoft.com/office/powerpoint/2010/main" val="42155208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0F4395B7-CEFA-F141-A9EE-545ADD53EBBC}"/>
              </a:ext>
            </a:extLst>
          </p:cNvPr>
          <p:cNvSpPr>
            <a:spLocks noGrp="1"/>
          </p:cNvSpPr>
          <p:nvPr>
            <p:ph type="pic" sz="quarter" idx="11"/>
          </p:nvPr>
        </p:nvSpPr>
        <p:spPr>
          <a:xfrm>
            <a:off x="0" y="-1"/>
            <a:ext cx="12192000" cy="6858001"/>
          </a:xfrm>
        </p:spPr>
        <p:txBody>
          <a:bodyPr/>
          <a:lstStyle>
            <a:lvl1pPr marL="0" indent="0">
              <a:buNone/>
              <a:defRPr/>
            </a:lvl1pPr>
          </a:lstStyle>
          <a:p>
            <a:endParaRPr lang="en-US" dirty="0"/>
          </a:p>
        </p:txBody>
      </p:sp>
      <p:grpSp>
        <p:nvGrpSpPr>
          <p:cNvPr id="2" name="Group 1">
            <a:extLst>
              <a:ext uri="{FF2B5EF4-FFF2-40B4-BE49-F238E27FC236}">
                <a16:creationId xmlns:a16="http://schemas.microsoft.com/office/drawing/2014/main" id="{65869552-7848-6891-D0F1-0060E66296F7}"/>
              </a:ext>
            </a:extLst>
          </p:cNvPr>
          <p:cNvGrpSpPr/>
          <p:nvPr userDrawn="1"/>
        </p:nvGrpSpPr>
        <p:grpSpPr>
          <a:xfrm>
            <a:off x="2153540" y="0"/>
            <a:ext cx="4871103" cy="6858000"/>
            <a:chOff x="2153540" y="0"/>
            <a:chExt cx="4871103" cy="6858000"/>
          </a:xfrm>
          <a:gradFill>
            <a:gsLst>
              <a:gs pos="100000">
                <a:srgbClr val="FD6037"/>
              </a:gs>
              <a:gs pos="14000">
                <a:srgbClr val="7B1A01"/>
              </a:gs>
            </a:gsLst>
            <a:lin ang="16200000" scaled="1"/>
          </a:gradFill>
        </p:grpSpPr>
        <p:sp>
          <p:nvSpPr>
            <p:cNvPr id="7" name="Rectangle 6">
              <a:extLst>
                <a:ext uri="{FF2B5EF4-FFF2-40B4-BE49-F238E27FC236}">
                  <a16:creationId xmlns:a16="http://schemas.microsoft.com/office/drawing/2014/main" id="{45583067-2619-406E-3452-EB9EF98533CB}"/>
                </a:ext>
              </a:extLst>
            </p:cNvPr>
            <p:cNvSpPr/>
            <p:nvPr userDrawn="1"/>
          </p:nvSpPr>
          <p:spPr>
            <a:xfrm>
              <a:off x="2153540" y="0"/>
              <a:ext cx="4871103" cy="4537817"/>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33933F-BA9D-F174-7880-0AB951988A30}"/>
                </a:ext>
              </a:extLst>
            </p:cNvPr>
            <p:cNvSpPr/>
            <p:nvPr userDrawn="1"/>
          </p:nvSpPr>
          <p:spPr>
            <a:xfrm>
              <a:off x="2153540" y="5597495"/>
              <a:ext cx="4871103" cy="1260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 Placeholder 14">
            <a:extLst>
              <a:ext uri="{FF2B5EF4-FFF2-40B4-BE49-F238E27FC236}">
                <a16:creationId xmlns:a16="http://schemas.microsoft.com/office/drawing/2014/main" id="{74274EC0-A314-E74D-717C-42FEED8F6D10}"/>
              </a:ext>
            </a:extLst>
          </p:cNvPr>
          <p:cNvSpPr>
            <a:spLocks noGrp="1"/>
          </p:cNvSpPr>
          <p:nvPr>
            <p:ph type="body" sz="quarter" idx="13" hasCustomPrompt="1"/>
          </p:nvPr>
        </p:nvSpPr>
        <p:spPr>
          <a:xfrm>
            <a:off x="2803020" y="2558723"/>
            <a:ext cx="3144853" cy="1415071"/>
          </a:xfrm>
        </p:spPr>
        <p:txBody>
          <a:bodyPr anchor="t">
            <a:noAutofit/>
          </a:bodyPr>
          <a:lstStyle>
            <a:lvl1pPr marL="0" indent="0" algn="l">
              <a:lnSpc>
                <a:spcPct val="150000"/>
              </a:lnSpc>
              <a:buNone/>
              <a:defRPr sz="80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sjdfklkasj</a:t>
            </a:r>
            <a:r>
              <a:rPr lang="en-US" dirty="0"/>
              <a:t> </a:t>
            </a:r>
            <a:r>
              <a:rPr lang="en-US" dirty="0" err="1"/>
              <a:t>dfjkl;asdlfkj</a:t>
            </a:r>
            <a:r>
              <a:rPr lang="en-US" dirty="0"/>
              <a:t> </a:t>
            </a:r>
            <a:r>
              <a:rPr lang="en-US" dirty="0" err="1"/>
              <a:t>jklaksdjf</a:t>
            </a:r>
            <a:r>
              <a:rPr lang="en-US" dirty="0"/>
              <a:t> </a:t>
            </a:r>
            <a:r>
              <a:rPr lang="en-US" dirty="0" err="1"/>
              <a:t>jdkflsa</a:t>
            </a:r>
            <a:r>
              <a:rPr lang="en-US" dirty="0"/>
              <a:t>; f </a:t>
            </a:r>
            <a:r>
              <a:rPr lang="en-US" dirty="0" err="1"/>
              <a:t>alskdf</a:t>
            </a:r>
            <a:r>
              <a:rPr lang="en-US" dirty="0"/>
              <a:t> </a:t>
            </a:r>
            <a:r>
              <a:rPr lang="en-US" dirty="0" err="1"/>
              <a:t>laskd</a:t>
            </a:r>
            <a:r>
              <a:rPr lang="en-US" dirty="0"/>
              <a:t> </a:t>
            </a:r>
            <a:r>
              <a:rPr lang="en-US" dirty="0" err="1"/>
              <a:t>falskdf</a:t>
            </a:r>
            <a:r>
              <a:rPr lang="en-US" dirty="0"/>
              <a:t> </a:t>
            </a:r>
            <a:r>
              <a:rPr lang="en-US" dirty="0" err="1"/>
              <a:t>asldkf</a:t>
            </a:r>
            <a:r>
              <a:rPr lang="en-US" dirty="0"/>
              <a:t> </a:t>
            </a:r>
            <a:r>
              <a:rPr lang="en-US" dirty="0" err="1"/>
              <a:t>alskdf</a:t>
            </a:r>
            <a:r>
              <a:rPr lang="en-US" dirty="0"/>
              <a:t> </a:t>
            </a:r>
            <a:r>
              <a:rPr lang="en-US" dirty="0" err="1"/>
              <a:t>aslkdf</a:t>
            </a:r>
            <a:r>
              <a:rPr lang="en-US" dirty="0"/>
              <a:t> </a:t>
            </a:r>
            <a:r>
              <a:rPr lang="en-US" dirty="0" err="1"/>
              <a:t>aslkdf</a:t>
            </a:r>
            <a:r>
              <a:rPr lang="en-US" dirty="0"/>
              <a:t> </a:t>
            </a:r>
            <a:r>
              <a:rPr lang="en-US" dirty="0" err="1"/>
              <a:t>asldkf</a:t>
            </a:r>
            <a:r>
              <a:rPr lang="en-US" dirty="0"/>
              <a:t> </a:t>
            </a:r>
            <a:r>
              <a:rPr lang="en-US" dirty="0" err="1"/>
              <a:t>alskdf</a:t>
            </a:r>
            <a:r>
              <a:rPr lang="en-US" dirty="0"/>
              <a:t> </a:t>
            </a:r>
            <a:r>
              <a:rPr lang="en-US" dirty="0" err="1"/>
              <a:t>asldkf</a:t>
            </a:r>
            <a:r>
              <a:rPr lang="en-US" dirty="0"/>
              <a:t> </a:t>
            </a:r>
            <a:r>
              <a:rPr lang="en-US" dirty="0" err="1"/>
              <a:t>asldkf</a:t>
            </a:r>
            <a:r>
              <a:rPr lang="en-US" dirty="0"/>
              <a:t> </a:t>
            </a:r>
            <a:r>
              <a:rPr lang="en-US" dirty="0" err="1"/>
              <a:t>asldkf</a:t>
            </a:r>
            <a:r>
              <a:rPr lang="en-US" dirty="0"/>
              <a:t> </a:t>
            </a:r>
            <a:r>
              <a:rPr lang="en-US" dirty="0" err="1"/>
              <a:t>fkj</a:t>
            </a:r>
            <a:r>
              <a:rPr lang="en-US" dirty="0"/>
              <a:t>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sjdfklkasj</a:t>
            </a:r>
            <a:r>
              <a:rPr lang="en-US" dirty="0"/>
              <a:t> </a:t>
            </a:r>
            <a:r>
              <a:rPr lang="en-US" dirty="0" err="1"/>
              <a:t>dfjkl;asdlfkj</a:t>
            </a:r>
            <a:r>
              <a:rPr lang="en-US" dirty="0"/>
              <a:t> </a:t>
            </a:r>
            <a:r>
              <a:rPr lang="en-US" dirty="0" err="1"/>
              <a:t>jklaksdjf</a:t>
            </a:r>
            <a:r>
              <a:rPr lang="en-US" dirty="0"/>
              <a:t> </a:t>
            </a:r>
            <a:r>
              <a:rPr lang="en-US" dirty="0" err="1"/>
              <a:t>jdkflsa</a:t>
            </a:r>
            <a:r>
              <a:rPr lang="en-US" dirty="0"/>
              <a:t>; f </a:t>
            </a:r>
            <a:r>
              <a:rPr lang="en-US" dirty="0" err="1"/>
              <a:t>alskdf</a:t>
            </a:r>
            <a:r>
              <a:rPr lang="en-US" dirty="0"/>
              <a:t> </a:t>
            </a:r>
            <a:r>
              <a:rPr lang="en-US" dirty="0" err="1"/>
              <a:t>laskd</a:t>
            </a:r>
            <a:r>
              <a:rPr lang="en-US" dirty="0"/>
              <a:t> </a:t>
            </a:r>
            <a:r>
              <a:rPr lang="en-US" dirty="0" err="1"/>
              <a:t>falskdf</a:t>
            </a:r>
            <a:r>
              <a:rPr lang="en-US" dirty="0"/>
              <a:t> </a:t>
            </a:r>
            <a:r>
              <a:rPr lang="en-US" dirty="0" err="1"/>
              <a:t>asldkf</a:t>
            </a:r>
            <a:r>
              <a:rPr lang="en-US" dirty="0"/>
              <a:t> </a:t>
            </a:r>
            <a:r>
              <a:rPr lang="en-US" dirty="0" err="1"/>
              <a:t>alskdf</a:t>
            </a:r>
            <a:r>
              <a:rPr lang="en-US" dirty="0"/>
              <a:t> </a:t>
            </a:r>
            <a:r>
              <a:rPr lang="en-US" dirty="0" err="1"/>
              <a:t>aslkdf</a:t>
            </a:r>
            <a:r>
              <a:rPr lang="en-US" dirty="0"/>
              <a:t> </a:t>
            </a:r>
            <a:r>
              <a:rPr lang="en-US" dirty="0" err="1"/>
              <a:t>aslkjdkflsa</a:t>
            </a:r>
            <a:r>
              <a:rPr lang="en-US" dirty="0"/>
              <a:t>; f </a:t>
            </a:r>
            <a:r>
              <a:rPr lang="en-US" dirty="0" err="1"/>
              <a:t>alskdf</a:t>
            </a:r>
            <a:r>
              <a:rPr lang="en-US" dirty="0"/>
              <a:t> </a:t>
            </a:r>
            <a:r>
              <a:rPr lang="en-US" dirty="0" err="1"/>
              <a:t>laskd</a:t>
            </a:r>
            <a:r>
              <a:rPr lang="en-US" dirty="0"/>
              <a:t> </a:t>
            </a:r>
            <a:r>
              <a:rPr lang="en-US" dirty="0" err="1"/>
              <a:t>falskdf</a:t>
            </a:r>
            <a:r>
              <a:rPr lang="en-US" dirty="0"/>
              <a:t> </a:t>
            </a:r>
            <a:r>
              <a:rPr lang="en-US" dirty="0" err="1"/>
              <a:t>asldkf</a:t>
            </a:r>
            <a:r>
              <a:rPr lang="en-US" dirty="0"/>
              <a:t> </a:t>
            </a:r>
            <a:r>
              <a:rPr lang="en-US" dirty="0" err="1"/>
              <a:t>alskdf</a:t>
            </a:r>
            <a:r>
              <a:rPr lang="en-US" dirty="0"/>
              <a:t> </a:t>
            </a:r>
            <a:r>
              <a:rPr lang="en-US" dirty="0" err="1"/>
              <a:t>aslkdf</a:t>
            </a:r>
            <a:r>
              <a:rPr lang="en-US" dirty="0"/>
              <a:t> </a:t>
            </a:r>
            <a:r>
              <a:rPr lang="en-US" dirty="0" err="1"/>
              <a:t>aslkdf</a:t>
            </a:r>
            <a:r>
              <a:rPr lang="en-US" dirty="0"/>
              <a:t> </a:t>
            </a:r>
            <a:r>
              <a:rPr lang="en-US" dirty="0" err="1"/>
              <a:t>adkf</a:t>
            </a:r>
            <a:r>
              <a:rPr lang="en-US" dirty="0"/>
              <a:t> </a:t>
            </a:r>
            <a:r>
              <a:rPr lang="en-US" dirty="0" err="1"/>
              <a:t>asldkf</a:t>
            </a:r>
            <a:r>
              <a:rPr lang="en-US" dirty="0"/>
              <a:t> </a:t>
            </a:r>
            <a:r>
              <a:rPr lang="en-US" dirty="0" err="1"/>
              <a:t>asldk</a:t>
            </a:r>
            <a:endParaRPr lang="en-US" dirty="0"/>
          </a:p>
        </p:txBody>
      </p:sp>
      <p:sp>
        <p:nvSpPr>
          <p:cNvPr id="10" name="Text Placeholder 14">
            <a:extLst>
              <a:ext uri="{FF2B5EF4-FFF2-40B4-BE49-F238E27FC236}">
                <a16:creationId xmlns:a16="http://schemas.microsoft.com/office/drawing/2014/main" id="{8D73FAEE-3D37-EC35-F363-ECA75E8D764A}"/>
              </a:ext>
            </a:extLst>
          </p:cNvPr>
          <p:cNvSpPr>
            <a:spLocks noGrp="1"/>
          </p:cNvSpPr>
          <p:nvPr>
            <p:ph type="body" sz="quarter" idx="19" hasCustomPrompt="1"/>
          </p:nvPr>
        </p:nvSpPr>
        <p:spPr>
          <a:xfrm>
            <a:off x="2760292" y="903347"/>
            <a:ext cx="1451359" cy="752029"/>
          </a:xfrm>
        </p:spPr>
        <p:txBody>
          <a:bodyPr anchor="b">
            <a:noAutofit/>
          </a:bodyPr>
          <a:lstStyle>
            <a:lvl1pPr marL="0" indent="0" algn="l">
              <a:buNone/>
              <a:defRPr sz="400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Style</a:t>
            </a:r>
          </a:p>
        </p:txBody>
      </p:sp>
      <p:sp>
        <p:nvSpPr>
          <p:cNvPr id="11" name="Text Placeholder 14">
            <a:extLst>
              <a:ext uri="{FF2B5EF4-FFF2-40B4-BE49-F238E27FC236}">
                <a16:creationId xmlns:a16="http://schemas.microsoft.com/office/drawing/2014/main" id="{F7CC488B-36FD-85B3-1BB6-75E21C5A30E9}"/>
              </a:ext>
            </a:extLst>
          </p:cNvPr>
          <p:cNvSpPr>
            <a:spLocks noGrp="1"/>
          </p:cNvSpPr>
          <p:nvPr>
            <p:ph type="body" sz="quarter" idx="20" hasCustomPrompt="1"/>
          </p:nvPr>
        </p:nvSpPr>
        <p:spPr>
          <a:xfrm>
            <a:off x="2760292" y="1655377"/>
            <a:ext cx="2597922" cy="429798"/>
          </a:xfrm>
        </p:spPr>
        <p:txBody>
          <a:bodyPr anchor="b">
            <a:noAutofit/>
          </a:bodyPr>
          <a:lstStyle>
            <a:lvl1pPr marL="0" indent="0" algn="l">
              <a:buNone/>
              <a:defRPr sz="1600" b="1">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Creative modern design</a:t>
            </a:r>
          </a:p>
        </p:txBody>
      </p:sp>
    </p:spTree>
    <p:extLst>
      <p:ext uri="{BB962C8B-B14F-4D97-AF65-F5344CB8AC3E}">
        <p14:creationId xmlns:p14="http://schemas.microsoft.com/office/powerpoint/2010/main" val="2774186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80FD2E-F730-0BFB-C9AB-C54FAFF94044}"/>
              </a:ext>
            </a:extLst>
          </p:cNvPr>
          <p:cNvSpPr/>
          <p:nvPr userDrawn="1"/>
        </p:nvSpPr>
        <p:spPr>
          <a:xfrm>
            <a:off x="2107443" y="1329178"/>
            <a:ext cx="6489801" cy="4194929"/>
          </a:xfrm>
          <a:prstGeom prst="rect">
            <a:avLst/>
          </a:prstGeom>
          <a:gradFill>
            <a:gsLst>
              <a:gs pos="100000">
                <a:srgbClr val="FD6037"/>
              </a:gs>
              <a:gs pos="14000">
                <a:srgbClr val="7B1A0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0">
            <a:extLst>
              <a:ext uri="{FF2B5EF4-FFF2-40B4-BE49-F238E27FC236}">
                <a16:creationId xmlns:a16="http://schemas.microsoft.com/office/drawing/2014/main" id="{342A3D1F-B5C8-5CA5-F789-D2EEB4EB65B3}"/>
              </a:ext>
            </a:extLst>
          </p:cNvPr>
          <p:cNvSpPr>
            <a:spLocks noGrp="1"/>
          </p:cNvSpPr>
          <p:nvPr>
            <p:ph type="pic" sz="quarter" idx="10"/>
          </p:nvPr>
        </p:nvSpPr>
        <p:spPr>
          <a:xfrm>
            <a:off x="6096000" y="5070764"/>
            <a:ext cx="3988557" cy="1787236"/>
          </a:xfrm>
        </p:spPr>
        <p:txBody>
          <a:bodyPr/>
          <a:lstStyle>
            <a:lvl1pPr marL="0" indent="0">
              <a:buNone/>
              <a:defRPr/>
            </a:lvl1pPr>
          </a:lstStyle>
          <a:p>
            <a:endParaRPr lang="en-US" dirty="0"/>
          </a:p>
        </p:txBody>
      </p:sp>
      <p:sp>
        <p:nvSpPr>
          <p:cNvPr id="8" name="Picture Placeholder 10">
            <a:extLst>
              <a:ext uri="{FF2B5EF4-FFF2-40B4-BE49-F238E27FC236}">
                <a16:creationId xmlns:a16="http://schemas.microsoft.com/office/drawing/2014/main" id="{66F3C668-7267-C3AF-0DC8-8742F6C5C38D}"/>
              </a:ext>
            </a:extLst>
          </p:cNvPr>
          <p:cNvSpPr>
            <a:spLocks noGrp="1"/>
          </p:cNvSpPr>
          <p:nvPr>
            <p:ph type="pic" sz="quarter" idx="11"/>
          </p:nvPr>
        </p:nvSpPr>
        <p:spPr>
          <a:xfrm>
            <a:off x="8146473" y="0"/>
            <a:ext cx="2948300" cy="3214256"/>
          </a:xfrm>
        </p:spPr>
        <p:txBody>
          <a:bodyPr/>
          <a:lstStyle>
            <a:lvl1pPr marL="0" indent="0">
              <a:buNone/>
              <a:defRPr/>
            </a:lvl1pPr>
          </a:lstStyle>
          <a:p>
            <a:endParaRPr lang="en-US" dirty="0"/>
          </a:p>
        </p:txBody>
      </p:sp>
      <p:sp>
        <p:nvSpPr>
          <p:cNvPr id="9" name="Text Placeholder 14">
            <a:extLst>
              <a:ext uri="{FF2B5EF4-FFF2-40B4-BE49-F238E27FC236}">
                <a16:creationId xmlns:a16="http://schemas.microsoft.com/office/drawing/2014/main" id="{20B047A7-4675-23AB-F167-7B887ABAD598}"/>
              </a:ext>
            </a:extLst>
          </p:cNvPr>
          <p:cNvSpPr>
            <a:spLocks noGrp="1"/>
          </p:cNvSpPr>
          <p:nvPr>
            <p:ph type="body" sz="quarter" idx="13" hasCustomPrompt="1"/>
          </p:nvPr>
        </p:nvSpPr>
        <p:spPr>
          <a:xfrm>
            <a:off x="3132679" y="4211539"/>
            <a:ext cx="4224086" cy="859225"/>
          </a:xfrm>
        </p:spPr>
        <p:txBody>
          <a:bodyPr anchor="t">
            <a:noAutofit/>
          </a:bodyPr>
          <a:lstStyle>
            <a:lvl1pPr marL="0" indent="0" algn="l">
              <a:lnSpc>
                <a:spcPct val="150000"/>
              </a:lnSpc>
              <a:buNone/>
              <a:defRPr sz="80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sjdfklkasj</a:t>
            </a:r>
            <a:r>
              <a:rPr lang="en-US" dirty="0"/>
              <a:t> </a:t>
            </a:r>
            <a:r>
              <a:rPr lang="en-US" dirty="0" err="1"/>
              <a:t>dfjkl;asdlfkj</a:t>
            </a:r>
            <a:r>
              <a:rPr lang="en-US" dirty="0"/>
              <a:t> </a:t>
            </a:r>
            <a:r>
              <a:rPr lang="en-US" dirty="0" err="1"/>
              <a:t>jklaksdjf</a:t>
            </a:r>
            <a:r>
              <a:rPr lang="en-US" dirty="0"/>
              <a:t> </a:t>
            </a:r>
            <a:r>
              <a:rPr lang="en-US" dirty="0" err="1"/>
              <a:t>jdkflsa</a:t>
            </a:r>
            <a:r>
              <a:rPr lang="en-US" dirty="0"/>
              <a:t>; f </a:t>
            </a:r>
            <a:r>
              <a:rPr lang="en-US" dirty="0" err="1"/>
              <a:t>alskdf</a:t>
            </a:r>
            <a:r>
              <a:rPr lang="en-US" dirty="0"/>
              <a:t> </a:t>
            </a:r>
            <a:r>
              <a:rPr lang="en-US" dirty="0" err="1"/>
              <a:t>laskd</a:t>
            </a:r>
            <a:r>
              <a:rPr lang="en-US" dirty="0"/>
              <a:t> </a:t>
            </a:r>
            <a:r>
              <a:rPr lang="en-US" dirty="0" err="1"/>
              <a:t>falskdf</a:t>
            </a:r>
            <a:r>
              <a:rPr lang="en-US" dirty="0"/>
              <a:t> </a:t>
            </a:r>
            <a:r>
              <a:rPr lang="en-US" dirty="0" err="1"/>
              <a:t>asldkf</a:t>
            </a:r>
            <a:r>
              <a:rPr lang="en-US" dirty="0"/>
              <a:t> </a:t>
            </a:r>
            <a:r>
              <a:rPr lang="en-US" dirty="0" err="1"/>
              <a:t>alskdf</a:t>
            </a:r>
            <a:r>
              <a:rPr lang="en-US" dirty="0"/>
              <a:t> </a:t>
            </a:r>
            <a:r>
              <a:rPr lang="en-US" dirty="0" err="1"/>
              <a:t>aslkdf</a:t>
            </a:r>
            <a:r>
              <a:rPr lang="en-US" dirty="0"/>
              <a:t> </a:t>
            </a:r>
            <a:r>
              <a:rPr lang="en-US" dirty="0" err="1"/>
              <a:t>aslkdf</a:t>
            </a:r>
            <a:r>
              <a:rPr lang="en-US" dirty="0"/>
              <a:t> </a:t>
            </a:r>
            <a:r>
              <a:rPr lang="en-US" dirty="0" err="1"/>
              <a:t>asldkf</a:t>
            </a:r>
            <a:r>
              <a:rPr lang="en-US" dirty="0"/>
              <a:t> f </a:t>
            </a:r>
          </a:p>
        </p:txBody>
      </p:sp>
      <p:sp>
        <p:nvSpPr>
          <p:cNvPr id="12" name="Text Placeholder 14">
            <a:extLst>
              <a:ext uri="{FF2B5EF4-FFF2-40B4-BE49-F238E27FC236}">
                <a16:creationId xmlns:a16="http://schemas.microsoft.com/office/drawing/2014/main" id="{3D5E17B6-70B6-E064-B361-5970D730599C}"/>
              </a:ext>
            </a:extLst>
          </p:cNvPr>
          <p:cNvSpPr>
            <a:spLocks noGrp="1"/>
          </p:cNvSpPr>
          <p:nvPr>
            <p:ph type="body" sz="quarter" idx="21" hasCustomPrompt="1"/>
          </p:nvPr>
        </p:nvSpPr>
        <p:spPr>
          <a:xfrm>
            <a:off x="3132679" y="2325229"/>
            <a:ext cx="4224086" cy="1844989"/>
          </a:xfrm>
        </p:spPr>
        <p:txBody>
          <a:bodyPr anchor="t">
            <a:noAutofit/>
          </a:bodyPr>
          <a:lstStyle>
            <a:lvl1pPr marL="0" indent="0" algn="l">
              <a:buNone/>
              <a:defRPr sz="5800" b="1">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IMAGE </a:t>
            </a:r>
          </a:p>
          <a:p>
            <a:pPr lvl="0"/>
            <a:r>
              <a:rPr lang="en-US" dirty="0"/>
              <a:t>&amp; LAYOUT</a:t>
            </a:r>
          </a:p>
        </p:txBody>
      </p:sp>
      <p:sp>
        <p:nvSpPr>
          <p:cNvPr id="13" name="Picture Placeholder 10">
            <a:extLst>
              <a:ext uri="{FF2B5EF4-FFF2-40B4-BE49-F238E27FC236}">
                <a16:creationId xmlns:a16="http://schemas.microsoft.com/office/drawing/2014/main" id="{22474F21-1880-0967-225F-9563AC73D5D6}"/>
              </a:ext>
            </a:extLst>
          </p:cNvPr>
          <p:cNvSpPr>
            <a:spLocks noGrp="1"/>
          </p:cNvSpPr>
          <p:nvPr>
            <p:ph type="pic" sz="quarter" idx="22"/>
          </p:nvPr>
        </p:nvSpPr>
        <p:spPr>
          <a:xfrm>
            <a:off x="0" y="2853914"/>
            <a:ext cx="2342971" cy="2327685"/>
          </a:xfrm>
        </p:spPr>
        <p:txBody>
          <a:bodyPr/>
          <a:lstStyle>
            <a:lvl1pPr marL="0" indent="0">
              <a:buNone/>
              <a:defRPr/>
            </a:lvl1pPr>
          </a:lstStyle>
          <a:p>
            <a:endParaRPr lang="en-US" dirty="0"/>
          </a:p>
        </p:txBody>
      </p:sp>
      <p:sp>
        <p:nvSpPr>
          <p:cNvPr id="14" name="Picture Placeholder 10">
            <a:extLst>
              <a:ext uri="{FF2B5EF4-FFF2-40B4-BE49-F238E27FC236}">
                <a16:creationId xmlns:a16="http://schemas.microsoft.com/office/drawing/2014/main" id="{AAD0A005-BA05-4126-0BA1-FAFEA4D4F6A6}"/>
              </a:ext>
            </a:extLst>
          </p:cNvPr>
          <p:cNvSpPr>
            <a:spLocks noGrp="1"/>
          </p:cNvSpPr>
          <p:nvPr>
            <p:ph type="pic" sz="quarter" idx="23"/>
          </p:nvPr>
        </p:nvSpPr>
        <p:spPr>
          <a:xfrm>
            <a:off x="1828800" y="27102"/>
            <a:ext cx="2948300" cy="1844990"/>
          </a:xfrm>
        </p:spPr>
        <p:txBody>
          <a:bodyPr/>
          <a:lstStyle>
            <a:lvl1pPr marL="0" indent="0">
              <a:buNone/>
              <a:defRPr/>
            </a:lvl1pPr>
          </a:lstStyle>
          <a:p>
            <a:endParaRPr lang="en-US" dirty="0"/>
          </a:p>
        </p:txBody>
      </p:sp>
    </p:spTree>
    <p:extLst>
      <p:ext uri="{BB962C8B-B14F-4D97-AF65-F5344CB8AC3E}">
        <p14:creationId xmlns:p14="http://schemas.microsoft.com/office/powerpoint/2010/main" val="13265466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DDCC8EAE-B98A-D47A-6BB0-EDB4FE179D7B}"/>
              </a:ext>
            </a:extLst>
          </p:cNvPr>
          <p:cNvSpPr>
            <a:spLocks noGrp="1"/>
          </p:cNvSpPr>
          <p:nvPr>
            <p:ph type="pic" sz="quarter" idx="11"/>
          </p:nvPr>
        </p:nvSpPr>
        <p:spPr>
          <a:xfrm>
            <a:off x="2770910" y="734290"/>
            <a:ext cx="8589818" cy="4142509"/>
          </a:xfrm>
        </p:spPr>
        <p:txBody>
          <a:bodyPr/>
          <a:lstStyle>
            <a:lvl1pPr marL="0" indent="0">
              <a:buNone/>
              <a:defRPr/>
            </a:lvl1pPr>
          </a:lstStyle>
          <a:p>
            <a:endParaRPr lang="en-US" dirty="0"/>
          </a:p>
        </p:txBody>
      </p:sp>
      <p:sp>
        <p:nvSpPr>
          <p:cNvPr id="8" name="Text Placeholder 14">
            <a:extLst>
              <a:ext uri="{FF2B5EF4-FFF2-40B4-BE49-F238E27FC236}">
                <a16:creationId xmlns:a16="http://schemas.microsoft.com/office/drawing/2014/main" id="{BE48EAE7-25E1-BC83-1E24-173C5AC4EC46}"/>
              </a:ext>
            </a:extLst>
          </p:cNvPr>
          <p:cNvSpPr>
            <a:spLocks noGrp="1"/>
          </p:cNvSpPr>
          <p:nvPr>
            <p:ph type="body" sz="quarter" idx="13" hasCustomPrompt="1"/>
          </p:nvPr>
        </p:nvSpPr>
        <p:spPr>
          <a:xfrm>
            <a:off x="320206" y="1177515"/>
            <a:ext cx="2022765" cy="1468703"/>
          </a:xfrm>
        </p:spPr>
        <p:txBody>
          <a:bodyPr anchor="t">
            <a:noAutofit/>
          </a:bodyPr>
          <a:lstStyle>
            <a:lvl1pPr marL="0" indent="0" algn="l">
              <a:lnSpc>
                <a:spcPct val="150000"/>
              </a:lnSpc>
              <a:buNone/>
              <a:defRPr sz="8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sjdfklkasj</a:t>
            </a:r>
            <a:r>
              <a:rPr lang="en-US" dirty="0"/>
              <a:t> </a:t>
            </a:r>
            <a:r>
              <a:rPr lang="en-US" dirty="0" err="1"/>
              <a:t>dfjkl;asdlfkj</a:t>
            </a:r>
            <a:r>
              <a:rPr lang="en-US" dirty="0"/>
              <a:t> </a:t>
            </a:r>
            <a:r>
              <a:rPr lang="en-US" dirty="0" err="1"/>
              <a:t>jklaksdjf</a:t>
            </a:r>
            <a:r>
              <a:rPr lang="en-US" dirty="0"/>
              <a:t> </a:t>
            </a:r>
            <a:r>
              <a:rPr lang="en-US" dirty="0" err="1"/>
              <a:t>jdkflsa</a:t>
            </a:r>
            <a:r>
              <a:rPr lang="en-US" dirty="0"/>
              <a:t>; f </a:t>
            </a:r>
            <a:r>
              <a:rPr lang="en-US" dirty="0" err="1"/>
              <a:t>alskdf</a:t>
            </a:r>
            <a:r>
              <a:rPr lang="en-US" dirty="0"/>
              <a:t> </a:t>
            </a:r>
            <a:r>
              <a:rPr lang="en-US" dirty="0" err="1"/>
              <a:t>laskd</a:t>
            </a:r>
            <a:r>
              <a:rPr lang="en-US" dirty="0"/>
              <a:t> </a:t>
            </a:r>
            <a:r>
              <a:rPr lang="en-US" dirty="0" err="1"/>
              <a:t>falskdf</a:t>
            </a:r>
            <a:r>
              <a:rPr lang="en-US" dirty="0"/>
              <a:t> </a:t>
            </a:r>
            <a:r>
              <a:rPr lang="en-US" dirty="0" err="1"/>
              <a:t>asldkf</a:t>
            </a:r>
            <a:r>
              <a:rPr lang="en-US" dirty="0"/>
              <a:t> </a:t>
            </a:r>
            <a:r>
              <a:rPr lang="en-US" dirty="0" err="1"/>
              <a:t>alskdf</a:t>
            </a:r>
            <a:r>
              <a:rPr lang="en-US" dirty="0"/>
              <a:t> </a:t>
            </a:r>
            <a:r>
              <a:rPr lang="en-US" dirty="0" err="1"/>
              <a:t>aslkdf</a:t>
            </a:r>
            <a:r>
              <a:rPr lang="en-US" dirty="0"/>
              <a:t> </a:t>
            </a:r>
            <a:r>
              <a:rPr lang="en-US" dirty="0" err="1"/>
              <a:t>aslkdf</a:t>
            </a:r>
            <a:r>
              <a:rPr lang="en-US" dirty="0"/>
              <a:t> a LKS DFLK SDFLK SDFLKJ </a:t>
            </a:r>
            <a:r>
              <a:rPr lang="en-US" dirty="0" err="1"/>
              <a:t>SDFJKLSlk</a:t>
            </a:r>
            <a:r>
              <a:rPr lang="en-US" dirty="0"/>
              <a:t> </a:t>
            </a:r>
            <a:r>
              <a:rPr lang="en-US" dirty="0" err="1"/>
              <a:t>sdlfkj</a:t>
            </a:r>
            <a:r>
              <a:rPr lang="en-US" dirty="0"/>
              <a:t> </a:t>
            </a:r>
            <a:r>
              <a:rPr lang="en-US" dirty="0" err="1"/>
              <a:t>sdfjklsdflk</a:t>
            </a:r>
            <a:r>
              <a:rPr lang="en-US" dirty="0"/>
              <a:t> </a:t>
            </a:r>
            <a:r>
              <a:rPr lang="en-US" dirty="0" err="1"/>
              <a:t>sdlkjsldkf</a:t>
            </a:r>
            <a:r>
              <a:rPr lang="en-US" dirty="0"/>
              <a:t> f </a:t>
            </a:r>
          </a:p>
        </p:txBody>
      </p:sp>
      <p:sp>
        <p:nvSpPr>
          <p:cNvPr id="9" name="Text Placeholder 14">
            <a:extLst>
              <a:ext uri="{FF2B5EF4-FFF2-40B4-BE49-F238E27FC236}">
                <a16:creationId xmlns:a16="http://schemas.microsoft.com/office/drawing/2014/main" id="{8DD0C9CB-BFC5-B6F1-0F90-C9EC8192B8F2}"/>
              </a:ext>
            </a:extLst>
          </p:cNvPr>
          <p:cNvSpPr>
            <a:spLocks noGrp="1"/>
          </p:cNvSpPr>
          <p:nvPr>
            <p:ph type="body" sz="quarter" idx="21" hasCustomPrompt="1"/>
          </p:nvPr>
        </p:nvSpPr>
        <p:spPr>
          <a:xfrm>
            <a:off x="320206" y="4444974"/>
            <a:ext cx="4224086" cy="1844989"/>
          </a:xfrm>
        </p:spPr>
        <p:txBody>
          <a:bodyPr anchor="t">
            <a:noAutofit/>
          </a:bodyPr>
          <a:lstStyle>
            <a:lvl1pPr marL="0" indent="0" algn="l">
              <a:buNone/>
              <a:defRPr sz="5800" b="1">
                <a:solidFill>
                  <a:srgbClr val="5A524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IMAGE </a:t>
            </a:r>
          </a:p>
          <a:p>
            <a:pPr lvl="0"/>
            <a:r>
              <a:rPr lang="en-US" dirty="0"/>
              <a:t>&amp; LAYOUT</a:t>
            </a:r>
          </a:p>
        </p:txBody>
      </p:sp>
    </p:spTree>
    <p:extLst>
      <p:ext uri="{BB962C8B-B14F-4D97-AF65-F5344CB8AC3E}">
        <p14:creationId xmlns:p14="http://schemas.microsoft.com/office/powerpoint/2010/main" val="1623526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A6752FB6-AC81-C9D0-C62C-8122C89DF820}"/>
              </a:ext>
            </a:extLst>
          </p:cNvPr>
          <p:cNvSpPr>
            <a:spLocks noGrp="1"/>
          </p:cNvSpPr>
          <p:nvPr>
            <p:ph type="pic" sz="quarter" idx="18"/>
          </p:nvPr>
        </p:nvSpPr>
        <p:spPr>
          <a:xfrm>
            <a:off x="692209" y="2895560"/>
            <a:ext cx="3358499" cy="3325778"/>
          </a:xfrm>
        </p:spPr>
        <p:txBody>
          <a:bodyPr/>
          <a:lstStyle>
            <a:lvl1pPr marL="0" indent="0">
              <a:buNone/>
              <a:defRPr/>
            </a:lvl1pPr>
          </a:lstStyle>
          <a:p>
            <a:endParaRPr lang="en-US" dirty="0"/>
          </a:p>
        </p:txBody>
      </p:sp>
      <p:sp>
        <p:nvSpPr>
          <p:cNvPr id="10" name="Text Placeholder 14">
            <a:extLst>
              <a:ext uri="{FF2B5EF4-FFF2-40B4-BE49-F238E27FC236}">
                <a16:creationId xmlns:a16="http://schemas.microsoft.com/office/drawing/2014/main" id="{1EA25CFF-DBEB-4701-ADD3-079294F66102}"/>
              </a:ext>
            </a:extLst>
          </p:cNvPr>
          <p:cNvSpPr>
            <a:spLocks noGrp="1"/>
          </p:cNvSpPr>
          <p:nvPr>
            <p:ph type="body" sz="quarter" idx="21" hasCustomPrompt="1"/>
          </p:nvPr>
        </p:nvSpPr>
        <p:spPr>
          <a:xfrm>
            <a:off x="4434630" y="1281868"/>
            <a:ext cx="1629524" cy="1290415"/>
          </a:xfrm>
        </p:spPr>
        <p:txBody>
          <a:bodyPr anchor="t">
            <a:noAutofit/>
          </a:bodyPr>
          <a:lstStyle>
            <a:lvl1pPr marL="0" indent="0" algn="l">
              <a:buNone/>
              <a:defRPr sz="28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Creative modern design</a:t>
            </a:r>
          </a:p>
        </p:txBody>
      </p:sp>
      <p:sp>
        <p:nvSpPr>
          <p:cNvPr id="12" name="Text Placeholder 14">
            <a:extLst>
              <a:ext uri="{FF2B5EF4-FFF2-40B4-BE49-F238E27FC236}">
                <a16:creationId xmlns:a16="http://schemas.microsoft.com/office/drawing/2014/main" id="{C9F42002-4497-B5D1-9A99-7A12A86782D3}"/>
              </a:ext>
            </a:extLst>
          </p:cNvPr>
          <p:cNvSpPr>
            <a:spLocks noGrp="1"/>
          </p:cNvSpPr>
          <p:nvPr>
            <p:ph type="body" sz="quarter" idx="13" hasCustomPrompt="1"/>
          </p:nvPr>
        </p:nvSpPr>
        <p:spPr>
          <a:xfrm>
            <a:off x="10208228" y="1418603"/>
            <a:ext cx="1291564" cy="1012690"/>
          </a:xfrm>
        </p:spPr>
        <p:txBody>
          <a:bodyPr anchor="t">
            <a:noAutofit/>
          </a:bodyPr>
          <a:lstStyle>
            <a:lvl1pPr marL="0" indent="0" algn="l">
              <a:lnSpc>
                <a:spcPct val="130000"/>
              </a:lnSpc>
              <a:buNone/>
              <a:defRPr sz="8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t>
            </a:r>
            <a:r>
              <a:rPr lang="en-US" dirty="0"/>
              <a:t>; </a:t>
            </a:r>
            <a:r>
              <a:rPr lang="en-US" dirty="0" err="1"/>
              <a:t>sajdfkl;lskdjf</a:t>
            </a:r>
            <a:r>
              <a:rPr lang="en-US" dirty="0"/>
              <a:t> </a:t>
            </a:r>
            <a:r>
              <a:rPr lang="en-US" dirty="0" err="1"/>
              <a:t>jklsdkfj</a:t>
            </a:r>
            <a:r>
              <a:rPr lang="en-US" dirty="0"/>
              <a:t> </a:t>
            </a:r>
            <a:r>
              <a:rPr lang="en-US" dirty="0" err="1"/>
              <a:t>jksldmaller</a:t>
            </a:r>
            <a:r>
              <a:rPr lang="en-US" dirty="0"/>
              <a:t> text </a:t>
            </a:r>
            <a:r>
              <a:rPr lang="en-US" dirty="0" err="1"/>
              <a:t>lkj</a:t>
            </a:r>
            <a:r>
              <a:rPr lang="en-US" dirty="0"/>
              <a:t> </a:t>
            </a:r>
            <a:r>
              <a:rPr lang="en-US" dirty="0" err="1"/>
              <a:t>sdasalskdf</a:t>
            </a:r>
            <a:r>
              <a:rPr lang="en-US" dirty="0"/>
              <a:t> </a:t>
            </a:r>
            <a:r>
              <a:rPr lang="en-US" dirty="0" err="1"/>
              <a:t>asldkf</a:t>
            </a:r>
            <a:r>
              <a:rPr lang="en-US" dirty="0"/>
              <a:t> </a:t>
            </a:r>
            <a:r>
              <a:rPr lang="en-US" dirty="0" err="1"/>
              <a:t>asldkf</a:t>
            </a:r>
            <a:r>
              <a:rPr lang="en-US" dirty="0"/>
              <a:t> </a:t>
            </a:r>
            <a:r>
              <a:rPr lang="en-US" dirty="0" err="1"/>
              <a:t>asldkf</a:t>
            </a:r>
            <a:r>
              <a:rPr lang="en-US" dirty="0"/>
              <a:t> </a:t>
            </a:r>
            <a:r>
              <a:rPr lang="en-US" dirty="0" err="1"/>
              <a:t>fk</a:t>
            </a:r>
            <a:r>
              <a:rPr lang="en-US" dirty="0"/>
              <a:t> </a:t>
            </a:r>
            <a:r>
              <a:rPr lang="en-US" dirty="0" err="1"/>
              <a:t>lk</a:t>
            </a:r>
            <a:r>
              <a:rPr lang="en-US" dirty="0"/>
              <a:t> </a:t>
            </a:r>
            <a:r>
              <a:rPr lang="en-US" dirty="0" err="1"/>
              <a:t>sdlfk</a:t>
            </a:r>
            <a:r>
              <a:rPr lang="en-US" dirty="0"/>
              <a:t> </a:t>
            </a:r>
            <a:r>
              <a:rPr lang="en-US" dirty="0" err="1"/>
              <a:t>sdlfk</a:t>
            </a:r>
            <a:r>
              <a:rPr lang="en-US" dirty="0"/>
              <a:t> </a:t>
            </a:r>
            <a:r>
              <a:rPr lang="en-US" dirty="0" err="1"/>
              <a:t>sdlfk</a:t>
            </a:r>
            <a:r>
              <a:rPr lang="en-US" dirty="0"/>
              <a:t> </a:t>
            </a:r>
            <a:r>
              <a:rPr lang="en-US" dirty="0" err="1"/>
              <a:t>sdflk</a:t>
            </a:r>
            <a:r>
              <a:rPr lang="en-US" dirty="0"/>
              <a:t> </a:t>
            </a:r>
            <a:r>
              <a:rPr lang="en-US" dirty="0" err="1"/>
              <a:t>sj</a:t>
            </a:r>
            <a:endParaRPr lang="en-US" dirty="0"/>
          </a:p>
        </p:txBody>
      </p:sp>
      <p:sp>
        <p:nvSpPr>
          <p:cNvPr id="14" name="Picture Placeholder 10">
            <a:extLst>
              <a:ext uri="{FF2B5EF4-FFF2-40B4-BE49-F238E27FC236}">
                <a16:creationId xmlns:a16="http://schemas.microsoft.com/office/drawing/2014/main" id="{8A97EB32-CCFF-0CB0-59F8-B5C1D38F7D3F}"/>
              </a:ext>
            </a:extLst>
          </p:cNvPr>
          <p:cNvSpPr>
            <a:spLocks noGrp="1"/>
          </p:cNvSpPr>
          <p:nvPr>
            <p:ph type="pic" sz="quarter" idx="22"/>
          </p:nvPr>
        </p:nvSpPr>
        <p:spPr>
          <a:xfrm>
            <a:off x="4416751" y="2895560"/>
            <a:ext cx="3358499" cy="3325778"/>
          </a:xfrm>
        </p:spPr>
        <p:txBody>
          <a:bodyPr/>
          <a:lstStyle>
            <a:lvl1pPr marL="0" indent="0">
              <a:buNone/>
              <a:defRPr/>
            </a:lvl1pPr>
          </a:lstStyle>
          <a:p>
            <a:endParaRPr lang="en-US" dirty="0"/>
          </a:p>
        </p:txBody>
      </p:sp>
      <p:sp>
        <p:nvSpPr>
          <p:cNvPr id="15" name="Picture Placeholder 10">
            <a:extLst>
              <a:ext uri="{FF2B5EF4-FFF2-40B4-BE49-F238E27FC236}">
                <a16:creationId xmlns:a16="http://schemas.microsoft.com/office/drawing/2014/main" id="{76F6782C-AD6D-F766-8559-90F7BD6363B9}"/>
              </a:ext>
            </a:extLst>
          </p:cNvPr>
          <p:cNvSpPr>
            <a:spLocks noGrp="1"/>
          </p:cNvSpPr>
          <p:nvPr>
            <p:ph type="pic" sz="quarter" idx="23"/>
          </p:nvPr>
        </p:nvSpPr>
        <p:spPr>
          <a:xfrm>
            <a:off x="8141292" y="2895560"/>
            <a:ext cx="3358499" cy="3325778"/>
          </a:xfrm>
        </p:spPr>
        <p:txBody>
          <a:bodyPr/>
          <a:lstStyle>
            <a:lvl1pPr marL="0" indent="0">
              <a:buNone/>
              <a:defRPr/>
            </a:lvl1pPr>
          </a:lstStyle>
          <a:p>
            <a:endParaRPr lang="en-US" dirty="0"/>
          </a:p>
        </p:txBody>
      </p:sp>
      <p:sp>
        <p:nvSpPr>
          <p:cNvPr id="16" name="Text Placeholder 14">
            <a:extLst>
              <a:ext uri="{FF2B5EF4-FFF2-40B4-BE49-F238E27FC236}">
                <a16:creationId xmlns:a16="http://schemas.microsoft.com/office/drawing/2014/main" id="{21A16D4C-660F-6000-F7D2-1244A2938744}"/>
              </a:ext>
            </a:extLst>
          </p:cNvPr>
          <p:cNvSpPr>
            <a:spLocks noGrp="1"/>
          </p:cNvSpPr>
          <p:nvPr>
            <p:ph type="body" sz="quarter" idx="24" hasCustomPrompt="1"/>
          </p:nvPr>
        </p:nvSpPr>
        <p:spPr>
          <a:xfrm>
            <a:off x="8313314" y="1281867"/>
            <a:ext cx="1629524" cy="1290415"/>
          </a:xfrm>
        </p:spPr>
        <p:txBody>
          <a:bodyPr anchor="t">
            <a:noAutofit/>
          </a:bodyPr>
          <a:lstStyle>
            <a:lvl1pPr marL="0" indent="0" algn="l">
              <a:buNone/>
              <a:defRPr sz="28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Creative modern design</a:t>
            </a:r>
          </a:p>
        </p:txBody>
      </p:sp>
      <p:sp>
        <p:nvSpPr>
          <p:cNvPr id="17" name="Text Placeholder 14">
            <a:extLst>
              <a:ext uri="{FF2B5EF4-FFF2-40B4-BE49-F238E27FC236}">
                <a16:creationId xmlns:a16="http://schemas.microsoft.com/office/drawing/2014/main" id="{89DEB79E-4851-EE9B-D8DE-5D29D8550737}"/>
              </a:ext>
            </a:extLst>
          </p:cNvPr>
          <p:cNvSpPr>
            <a:spLocks noGrp="1"/>
          </p:cNvSpPr>
          <p:nvPr>
            <p:ph type="body" sz="quarter" idx="25" hasCustomPrompt="1"/>
          </p:nvPr>
        </p:nvSpPr>
        <p:spPr>
          <a:xfrm>
            <a:off x="692208" y="1278317"/>
            <a:ext cx="1629524" cy="1290415"/>
          </a:xfrm>
        </p:spPr>
        <p:txBody>
          <a:bodyPr anchor="t">
            <a:noAutofit/>
          </a:bodyPr>
          <a:lstStyle>
            <a:lvl1pPr marL="0" indent="0" algn="l">
              <a:buNone/>
              <a:defRPr sz="28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Creative modern design</a:t>
            </a:r>
          </a:p>
        </p:txBody>
      </p:sp>
      <p:sp>
        <p:nvSpPr>
          <p:cNvPr id="18" name="Text Placeholder 14">
            <a:extLst>
              <a:ext uri="{FF2B5EF4-FFF2-40B4-BE49-F238E27FC236}">
                <a16:creationId xmlns:a16="http://schemas.microsoft.com/office/drawing/2014/main" id="{9A38509A-A5E3-7DE2-2598-4F11CB056F56}"/>
              </a:ext>
            </a:extLst>
          </p:cNvPr>
          <p:cNvSpPr>
            <a:spLocks noGrp="1"/>
          </p:cNvSpPr>
          <p:nvPr>
            <p:ph type="body" sz="quarter" idx="26" hasCustomPrompt="1"/>
          </p:nvPr>
        </p:nvSpPr>
        <p:spPr>
          <a:xfrm>
            <a:off x="6243273" y="1417180"/>
            <a:ext cx="1291564" cy="1012690"/>
          </a:xfrm>
        </p:spPr>
        <p:txBody>
          <a:bodyPr anchor="t">
            <a:noAutofit/>
          </a:bodyPr>
          <a:lstStyle>
            <a:lvl1pPr marL="0" indent="0" algn="l">
              <a:lnSpc>
                <a:spcPct val="130000"/>
              </a:lnSpc>
              <a:buNone/>
              <a:defRPr sz="8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t>
            </a:r>
            <a:r>
              <a:rPr lang="en-US" dirty="0"/>
              <a:t>; </a:t>
            </a:r>
            <a:r>
              <a:rPr lang="en-US" dirty="0" err="1"/>
              <a:t>sajdfkl;lskdjf</a:t>
            </a:r>
            <a:r>
              <a:rPr lang="en-US" dirty="0"/>
              <a:t> </a:t>
            </a:r>
            <a:r>
              <a:rPr lang="en-US" dirty="0" err="1"/>
              <a:t>jklsdkfj</a:t>
            </a:r>
            <a:r>
              <a:rPr lang="en-US" dirty="0"/>
              <a:t> </a:t>
            </a:r>
            <a:r>
              <a:rPr lang="en-US" dirty="0" err="1"/>
              <a:t>jksldmaller</a:t>
            </a:r>
            <a:r>
              <a:rPr lang="en-US" dirty="0"/>
              <a:t> text </a:t>
            </a:r>
            <a:r>
              <a:rPr lang="en-US" dirty="0" err="1"/>
              <a:t>lkj</a:t>
            </a:r>
            <a:r>
              <a:rPr lang="en-US" dirty="0"/>
              <a:t> </a:t>
            </a:r>
            <a:r>
              <a:rPr lang="en-US" dirty="0" err="1"/>
              <a:t>sdasalskdf</a:t>
            </a:r>
            <a:r>
              <a:rPr lang="en-US" dirty="0"/>
              <a:t> </a:t>
            </a:r>
            <a:r>
              <a:rPr lang="en-US" dirty="0" err="1"/>
              <a:t>asldkf</a:t>
            </a:r>
            <a:r>
              <a:rPr lang="en-US" dirty="0"/>
              <a:t> </a:t>
            </a:r>
            <a:r>
              <a:rPr lang="en-US" dirty="0" err="1"/>
              <a:t>asldkf</a:t>
            </a:r>
            <a:r>
              <a:rPr lang="en-US" dirty="0"/>
              <a:t> </a:t>
            </a:r>
            <a:r>
              <a:rPr lang="en-US" dirty="0" err="1"/>
              <a:t>asldkf</a:t>
            </a:r>
            <a:r>
              <a:rPr lang="en-US" dirty="0"/>
              <a:t> </a:t>
            </a:r>
            <a:r>
              <a:rPr lang="en-US" dirty="0" err="1"/>
              <a:t>fk</a:t>
            </a:r>
            <a:r>
              <a:rPr lang="en-US" dirty="0"/>
              <a:t> </a:t>
            </a:r>
            <a:r>
              <a:rPr lang="en-US" dirty="0" err="1"/>
              <a:t>lk</a:t>
            </a:r>
            <a:r>
              <a:rPr lang="en-US" dirty="0"/>
              <a:t> </a:t>
            </a:r>
            <a:r>
              <a:rPr lang="en-US" dirty="0" err="1"/>
              <a:t>sdlfk</a:t>
            </a:r>
            <a:r>
              <a:rPr lang="en-US" dirty="0"/>
              <a:t> </a:t>
            </a:r>
            <a:r>
              <a:rPr lang="en-US" dirty="0" err="1"/>
              <a:t>sdlfk</a:t>
            </a:r>
            <a:r>
              <a:rPr lang="en-US" dirty="0"/>
              <a:t> </a:t>
            </a:r>
            <a:r>
              <a:rPr lang="en-US" dirty="0" err="1"/>
              <a:t>sdlfk</a:t>
            </a:r>
            <a:r>
              <a:rPr lang="en-US" dirty="0"/>
              <a:t> </a:t>
            </a:r>
            <a:r>
              <a:rPr lang="en-US" dirty="0" err="1"/>
              <a:t>sdflk</a:t>
            </a:r>
            <a:r>
              <a:rPr lang="en-US" dirty="0"/>
              <a:t> </a:t>
            </a:r>
            <a:r>
              <a:rPr lang="en-US" dirty="0" err="1"/>
              <a:t>sj</a:t>
            </a:r>
            <a:endParaRPr lang="en-US" dirty="0"/>
          </a:p>
        </p:txBody>
      </p:sp>
      <p:sp>
        <p:nvSpPr>
          <p:cNvPr id="19" name="Text Placeholder 14">
            <a:extLst>
              <a:ext uri="{FF2B5EF4-FFF2-40B4-BE49-F238E27FC236}">
                <a16:creationId xmlns:a16="http://schemas.microsoft.com/office/drawing/2014/main" id="{CD14B440-42B8-0377-CAED-C3C2A3AA292B}"/>
              </a:ext>
            </a:extLst>
          </p:cNvPr>
          <p:cNvSpPr>
            <a:spLocks noGrp="1"/>
          </p:cNvSpPr>
          <p:nvPr>
            <p:ph type="body" sz="quarter" idx="27" hasCustomPrompt="1"/>
          </p:nvPr>
        </p:nvSpPr>
        <p:spPr>
          <a:xfrm>
            <a:off x="2541546" y="1417180"/>
            <a:ext cx="1291564" cy="1012690"/>
          </a:xfrm>
        </p:spPr>
        <p:txBody>
          <a:bodyPr anchor="t">
            <a:noAutofit/>
          </a:bodyPr>
          <a:lstStyle>
            <a:lvl1pPr marL="0" indent="0" algn="l">
              <a:lnSpc>
                <a:spcPct val="130000"/>
              </a:lnSpc>
              <a:buNone/>
              <a:defRPr sz="8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t>
            </a:r>
            <a:r>
              <a:rPr lang="en-US" dirty="0"/>
              <a:t>; </a:t>
            </a:r>
            <a:r>
              <a:rPr lang="en-US" dirty="0" err="1"/>
              <a:t>sajdfkl;lskdjf</a:t>
            </a:r>
            <a:r>
              <a:rPr lang="en-US" dirty="0"/>
              <a:t> </a:t>
            </a:r>
            <a:r>
              <a:rPr lang="en-US" dirty="0" err="1"/>
              <a:t>jklsdkfj</a:t>
            </a:r>
            <a:r>
              <a:rPr lang="en-US" dirty="0"/>
              <a:t> </a:t>
            </a:r>
            <a:r>
              <a:rPr lang="en-US" dirty="0" err="1"/>
              <a:t>jksldmaller</a:t>
            </a:r>
            <a:r>
              <a:rPr lang="en-US" dirty="0"/>
              <a:t> text </a:t>
            </a:r>
            <a:r>
              <a:rPr lang="en-US" dirty="0" err="1"/>
              <a:t>lkj</a:t>
            </a:r>
            <a:r>
              <a:rPr lang="en-US" dirty="0"/>
              <a:t> </a:t>
            </a:r>
            <a:r>
              <a:rPr lang="en-US" dirty="0" err="1"/>
              <a:t>sdasalskdf</a:t>
            </a:r>
            <a:r>
              <a:rPr lang="en-US" dirty="0"/>
              <a:t> </a:t>
            </a:r>
            <a:r>
              <a:rPr lang="en-US" dirty="0" err="1"/>
              <a:t>asldkf</a:t>
            </a:r>
            <a:r>
              <a:rPr lang="en-US" dirty="0"/>
              <a:t> </a:t>
            </a:r>
            <a:r>
              <a:rPr lang="en-US" dirty="0" err="1"/>
              <a:t>asldkf</a:t>
            </a:r>
            <a:r>
              <a:rPr lang="en-US" dirty="0"/>
              <a:t> </a:t>
            </a:r>
            <a:r>
              <a:rPr lang="en-US" dirty="0" err="1"/>
              <a:t>asldkf</a:t>
            </a:r>
            <a:r>
              <a:rPr lang="en-US" dirty="0"/>
              <a:t> </a:t>
            </a:r>
            <a:r>
              <a:rPr lang="en-US" dirty="0" err="1"/>
              <a:t>fk</a:t>
            </a:r>
            <a:r>
              <a:rPr lang="en-US" dirty="0"/>
              <a:t> </a:t>
            </a:r>
            <a:r>
              <a:rPr lang="en-US" dirty="0" err="1"/>
              <a:t>lk</a:t>
            </a:r>
            <a:r>
              <a:rPr lang="en-US" dirty="0"/>
              <a:t> </a:t>
            </a:r>
            <a:r>
              <a:rPr lang="en-US" dirty="0" err="1"/>
              <a:t>sdlfk</a:t>
            </a:r>
            <a:r>
              <a:rPr lang="en-US" dirty="0"/>
              <a:t> </a:t>
            </a:r>
            <a:r>
              <a:rPr lang="en-US" dirty="0" err="1"/>
              <a:t>sdlfk</a:t>
            </a:r>
            <a:r>
              <a:rPr lang="en-US" dirty="0"/>
              <a:t> </a:t>
            </a:r>
            <a:r>
              <a:rPr lang="en-US" dirty="0" err="1"/>
              <a:t>sdlfk</a:t>
            </a:r>
            <a:r>
              <a:rPr lang="en-US" dirty="0"/>
              <a:t> </a:t>
            </a:r>
            <a:r>
              <a:rPr lang="en-US" dirty="0" err="1"/>
              <a:t>sdflk</a:t>
            </a:r>
            <a:r>
              <a:rPr lang="en-US" dirty="0"/>
              <a:t> </a:t>
            </a:r>
            <a:r>
              <a:rPr lang="en-US" dirty="0" err="1"/>
              <a:t>sj</a:t>
            </a:r>
            <a:endParaRPr lang="en-US" dirty="0"/>
          </a:p>
        </p:txBody>
      </p:sp>
      <p:sp>
        <p:nvSpPr>
          <p:cNvPr id="20" name="Text Placeholder 14">
            <a:extLst>
              <a:ext uri="{FF2B5EF4-FFF2-40B4-BE49-F238E27FC236}">
                <a16:creationId xmlns:a16="http://schemas.microsoft.com/office/drawing/2014/main" id="{B31F1767-2D39-9FF1-0BE9-493BC12DB538}"/>
              </a:ext>
            </a:extLst>
          </p:cNvPr>
          <p:cNvSpPr>
            <a:spLocks noGrp="1"/>
          </p:cNvSpPr>
          <p:nvPr>
            <p:ph type="body" sz="quarter" idx="19" hasCustomPrompt="1"/>
          </p:nvPr>
        </p:nvSpPr>
        <p:spPr>
          <a:xfrm>
            <a:off x="692208" y="529839"/>
            <a:ext cx="1491945" cy="290557"/>
          </a:xfrm>
        </p:spPr>
        <p:txBody>
          <a:bodyPr anchor="t">
            <a:noAutofit/>
          </a:bodyPr>
          <a:lstStyle>
            <a:lvl1pPr marL="0" indent="0" algn="l">
              <a:buNone/>
              <a:defRPr sz="20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a:t>
            </a:r>
          </a:p>
        </p:txBody>
      </p:sp>
      <p:sp>
        <p:nvSpPr>
          <p:cNvPr id="21" name="Text Placeholder 14">
            <a:extLst>
              <a:ext uri="{FF2B5EF4-FFF2-40B4-BE49-F238E27FC236}">
                <a16:creationId xmlns:a16="http://schemas.microsoft.com/office/drawing/2014/main" id="{21A92E33-A6C0-E561-7EDA-28EDB37AC5E4}"/>
              </a:ext>
            </a:extLst>
          </p:cNvPr>
          <p:cNvSpPr>
            <a:spLocks noGrp="1"/>
          </p:cNvSpPr>
          <p:nvPr>
            <p:ph type="body" sz="quarter" idx="20" hasCustomPrompt="1"/>
          </p:nvPr>
        </p:nvSpPr>
        <p:spPr>
          <a:xfrm>
            <a:off x="692208" y="812627"/>
            <a:ext cx="1942329" cy="235880"/>
          </a:xfrm>
        </p:spPr>
        <p:txBody>
          <a:bodyPr anchor="b">
            <a:noAutofit/>
          </a:bodyPr>
          <a:lstStyle>
            <a:lvl1pPr marL="0" indent="0" algn="l">
              <a:buNone/>
              <a:defRPr sz="11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PICTURE LAYOUT</a:t>
            </a:r>
          </a:p>
        </p:txBody>
      </p:sp>
      <p:sp>
        <p:nvSpPr>
          <p:cNvPr id="22" name="Text Placeholder 14">
            <a:extLst>
              <a:ext uri="{FF2B5EF4-FFF2-40B4-BE49-F238E27FC236}">
                <a16:creationId xmlns:a16="http://schemas.microsoft.com/office/drawing/2014/main" id="{D14401F4-0375-252F-1F91-1FB2A2B9A866}"/>
              </a:ext>
            </a:extLst>
          </p:cNvPr>
          <p:cNvSpPr>
            <a:spLocks noGrp="1"/>
          </p:cNvSpPr>
          <p:nvPr>
            <p:ph type="body" sz="quarter" idx="28" hasCustomPrompt="1"/>
          </p:nvPr>
        </p:nvSpPr>
        <p:spPr>
          <a:xfrm>
            <a:off x="4416751" y="529839"/>
            <a:ext cx="1491945" cy="290557"/>
          </a:xfrm>
        </p:spPr>
        <p:txBody>
          <a:bodyPr anchor="t">
            <a:noAutofit/>
          </a:bodyPr>
          <a:lstStyle>
            <a:lvl1pPr marL="0" indent="0" algn="l">
              <a:buNone/>
              <a:defRPr sz="20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a:t>
            </a:r>
          </a:p>
        </p:txBody>
      </p:sp>
      <p:sp>
        <p:nvSpPr>
          <p:cNvPr id="23" name="Text Placeholder 14">
            <a:extLst>
              <a:ext uri="{FF2B5EF4-FFF2-40B4-BE49-F238E27FC236}">
                <a16:creationId xmlns:a16="http://schemas.microsoft.com/office/drawing/2014/main" id="{0FAC8C97-06DB-72D2-CBB4-24AE3CAFD704}"/>
              </a:ext>
            </a:extLst>
          </p:cNvPr>
          <p:cNvSpPr>
            <a:spLocks noGrp="1"/>
          </p:cNvSpPr>
          <p:nvPr>
            <p:ph type="body" sz="quarter" idx="29" hasCustomPrompt="1"/>
          </p:nvPr>
        </p:nvSpPr>
        <p:spPr>
          <a:xfrm>
            <a:off x="4416751" y="812627"/>
            <a:ext cx="1942329" cy="235880"/>
          </a:xfrm>
        </p:spPr>
        <p:txBody>
          <a:bodyPr anchor="b">
            <a:noAutofit/>
          </a:bodyPr>
          <a:lstStyle>
            <a:lvl1pPr marL="0" indent="0" algn="l">
              <a:buNone/>
              <a:defRPr sz="11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PICTURE LAYOUT</a:t>
            </a:r>
          </a:p>
        </p:txBody>
      </p:sp>
      <p:sp>
        <p:nvSpPr>
          <p:cNvPr id="24" name="Text Placeholder 14">
            <a:extLst>
              <a:ext uri="{FF2B5EF4-FFF2-40B4-BE49-F238E27FC236}">
                <a16:creationId xmlns:a16="http://schemas.microsoft.com/office/drawing/2014/main" id="{6563F0C9-EFEE-E889-8BF9-5AA36EDFE697}"/>
              </a:ext>
            </a:extLst>
          </p:cNvPr>
          <p:cNvSpPr>
            <a:spLocks noGrp="1"/>
          </p:cNvSpPr>
          <p:nvPr>
            <p:ph type="body" sz="quarter" idx="30" hasCustomPrompt="1"/>
          </p:nvPr>
        </p:nvSpPr>
        <p:spPr>
          <a:xfrm>
            <a:off x="8304375" y="529839"/>
            <a:ext cx="1491945" cy="290557"/>
          </a:xfrm>
        </p:spPr>
        <p:txBody>
          <a:bodyPr anchor="t">
            <a:noAutofit/>
          </a:bodyPr>
          <a:lstStyle>
            <a:lvl1pPr marL="0" indent="0" algn="l">
              <a:buNone/>
              <a:defRPr sz="20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THREE</a:t>
            </a:r>
          </a:p>
        </p:txBody>
      </p:sp>
      <p:sp>
        <p:nvSpPr>
          <p:cNvPr id="25" name="Text Placeholder 14">
            <a:extLst>
              <a:ext uri="{FF2B5EF4-FFF2-40B4-BE49-F238E27FC236}">
                <a16:creationId xmlns:a16="http://schemas.microsoft.com/office/drawing/2014/main" id="{F0F10BE3-F040-5E56-EE00-E4883D192FBD}"/>
              </a:ext>
            </a:extLst>
          </p:cNvPr>
          <p:cNvSpPr>
            <a:spLocks noGrp="1"/>
          </p:cNvSpPr>
          <p:nvPr>
            <p:ph type="body" sz="quarter" idx="31" hasCustomPrompt="1"/>
          </p:nvPr>
        </p:nvSpPr>
        <p:spPr>
          <a:xfrm>
            <a:off x="8304375" y="812627"/>
            <a:ext cx="1942329" cy="235880"/>
          </a:xfrm>
        </p:spPr>
        <p:txBody>
          <a:bodyPr anchor="b">
            <a:noAutofit/>
          </a:bodyPr>
          <a:lstStyle>
            <a:lvl1pPr marL="0" indent="0" algn="l">
              <a:buNone/>
              <a:defRPr sz="11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PICTURE LAYOUT</a:t>
            </a:r>
          </a:p>
        </p:txBody>
      </p:sp>
      <p:cxnSp>
        <p:nvCxnSpPr>
          <p:cNvPr id="26" name="Straight Connector 25">
            <a:extLst>
              <a:ext uri="{FF2B5EF4-FFF2-40B4-BE49-F238E27FC236}">
                <a16:creationId xmlns:a16="http://schemas.microsoft.com/office/drawing/2014/main" id="{B600276D-B103-88C2-EBDD-52846B78E54E}"/>
              </a:ext>
            </a:extLst>
          </p:cNvPr>
          <p:cNvCxnSpPr>
            <a:cxnSpLocks/>
          </p:cNvCxnSpPr>
          <p:nvPr userDrawn="1"/>
        </p:nvCxnSpPr>
        <p:spPr>
          <a:xfrm flipH="1">
            <a:off x="769122" y="2664879"/>
            <a:ext cx="3281586" cy="0"/>
          </a:xfrm>
          <a:prstGeom prst="line">
            <a:avLst/>
          </a:prstGeom>
          <a:ln w="57150">
            <a:solidFill>
              <a:srgbClr val="FD603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B13EB6B-8BE5-CB01-4D49-A085D6593E55}"/>
              </a:ext>
            </a:extLst>
          </p:cNvPr>
          <p:cNvCxnSpPr>
            <a:cxnSpLocks/>
          </p:cNvCxnSpPr>
          <p:nvPr userDrawn="1"/>
        </p:nvCxnSpPr>
        <p:spPr>
          <a:xfrm flipH="1">
            <a:off x="4493664" y="2664879"/>
            <a:ext cx="3281586" cy="0"/>
          </a:xfrm>
          <a:prstGeom prst="line">
            <a:avLst/>
          </a:prstGeom>
          <a:ln w="57150">
            <a:solidFill>
              <a:srgbClr val="FD603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9EFE55A-7302-A23F-C55C-4340B2BA72CD}"/>
              </a:ext>
            </a:extLst>
          </p:cNvPr>
          <p:cNvCxnSpPr>
            <a:cxnSpLocks/>
          </p:cNvCxnSpPr>
          <p:nvPr userDrawn="1"/>
        </p:nvCxnSpPr>
        <p:spPr>
          <a:xfrm flipH="1">
            <a:off x="8218205" y="2664879"/>
            <a:ext cx="3281586" cy="0"/>
          </a:xfrm>
          <a:prstGeom prst="line">
            <a:avLst/>
          </a:prstGeom>
          <a:ln w="57150">
            <a:solidFill>
              <a:srgbClr val="FD60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7980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A416E19-EB7A-318F-BAE4-19CE8BF00D0B}"/>
              </a:ext>
            </a:extLst>
          </p:cNvPr>
          <p:cNvSpPr/>
          <p:nvPr userDrawn="1"/>
        </p:nvSpPr>
        <p:spPr>
          <a:xfrm>
            <a:off x="0" y="0"/>
            <a:ext cx="4738255" cy="6858000"/>
          </a:xfrm>
          <a:prstGeom prst="rect">
            <a:avLst/>
          </a:prstGeom>
          <a:gradFill>
            <a:gsLst>
              <a:gs pos="100000">
                <a:srgbClr val="FD6037"/>
              </a:gs>
              <a:gs pos="14000">
                <a:srgbClr val="7B1A0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0">
            <a:extLst>
              <a:ext uri="{FF2B5EF4-FFF2-40B4-BE49-F238E27FC236}">
                <a16:creationId xmlns:a16="http://schemas.microsoft.com/office/drawing/2014/main" id="{5617B4EC-8BFA-00DB-1EA2-B3EFB03CEC19}"/>
              </a:ext>
            </a:extLst>
          </p:cNvPr>
          <p:cNvSpPr>
            <a:spLocks noGrp="1"/>
          </p:cNvSpPr>
          <p:nvPr>
            <p:ph type="pic" sz="quarter" idx="18"/>
          </p:nvPr>
        </p:nvSpPr>
        <p:spPr>
          <a:xfrm>
            <a:off x="5301673" y="-1"/>
            <a:ext cx="6890327" cy="3620655"/>
          </a:xfrm>
        </p:spPr>
        <p:txBody>
          <a:bodyPr/>
          <a:lstStyle>
            <a:lvl1pPr marL="0" indent="0">
              <a:buNone/>
              <a:defRPr/>
            </a:lvl1pPr>
          </a:lstStyle>
          <a:p>
            <a:endParaRPr lang="en-US" dirty="0"/>
          </a:p>
        </p:txBody>
      </p:sp>
      <p:sp>
        <p:nvSpPr>
          <p:cNvPr id="8" name="Text Placeholder 14">
            <a:extLst>
              <a:ext uri="{FF2B5EF4-FFF2-40B4-BE49-F238E27FC236}">
                <a16:creationId xmlns:a16="http://schemas.microsoft.com/office/drawing/2014/main" id="{51E5116E-1528-F7A6-A0C7-C93CE5E72845}"/>
              </a:ext>
            </a:extLst>
          </p:cNvPr>
          <p:cNvSpPr>
            <a:spLocks noGrp="1"/>
          </p:cNvSpPr>
          <p:nvPr>
            <p:ph type="body" sz="quarter" idx="17" hasCustomPrompt="1"/>
          </p:nvPr>
        </p:nvSpPr>
        <p:spPr>
          <a:xfrm>
            <a:off x="461819" y="1136073"/>
            <a:ext cx="4064000" cy="2096653"/>
          </a:xfrm>
          <a:effectLst>
            <a:outerShdw blurRad="76200" dist="63500" dir="7200000" algn="t" rotWithShape="0">
              <a:prstClr val="black">
                <a:alpha val="40000"/>
              </a:prstClr>
            </a:outerShdw>
          </a:effectLst>
        </p:spPr>
        <p:txBody>
          <a:bodyPr anchor="t">
            <a:noAutofit/>
          </a:bodyPr>
          <a:lstStyle>
            <a:lvl1pPr marL="0" indent="0" algn="l">
              <a:buNone/>
              <a:defRPr sz="5400" b="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IMAGE </a:t>
            </a:r>
          </a:p>
          <a:p>
            <a:pPr lvl="0"/>
            <a:r>
              <a:rPr lang="en-US" dirty="0"/>
              <a:t>&amp; LAYOUT</a:t>
            </a:r>
          </a:p>
        </p:txBody>
      </p:sp>
      <p:sp>
        <p:nvSpPr>
          <p:cNvPr id="9" name="Text Placeholder 14">
            <a:extLst>
              <a:ext uri="{FF2B5EF4-FFF2-40B4-BE49-F238E27FC236}">
                <a16:creationId xmlns:a16="http://schemas.microsoft.com/office/drawing/2014/main" id="{81FDB0B4-02DA-70C3-F3E8-964377AEF336}"/>
              </a:ext>
            </a:extLst>
          </p:cNvPr>
          <p:cNvSpPr>
            <a:spLocks noGrp="1"/>
          </p:cNvSpPr>
          <p:nvPr>
            <p:ph type="body" sz="quarter" idx="13" hasCustomPrompt="1"/>
          </p:nvPr>
        </p:nvSpPr>
        <p:spPr>
          <a:xfrm>
            <a:off x="420618" y="3232727"/>
            <a:ext cx="3809638" cy="2927928"/>
          </a:xfrm>
        </p:spPr>
        <p:txBody>
          <a:bodyPr anchor="t">
            <a:noAutofit/>
          </a:bodyPr>
          <a:lstStyle>
            <a:lvl1pPr marL="0" indent="0" algn="l">
              <a:lnSpc>
                <a:spcPct val="130000"/>
              </a:lnSpc>
              <a:buNone/>
              <a:defRPr sz="800">
                <a:solidFill>
                  <a:srgbClr val="EDEBE7"/>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sjdfklkasj</a:t>
            </a:r>
            <a:r>
              <a:rPr lang="en-US" dirty="0"/>
              <a:t> </a:t>
            </a:r>
            <a:r>
              <a:rPr lang="en-US" dirty="0" err="1"/>
              <a:t>dfjkl;asdlfkj</a:t>
            </a:r>
            <a:r>
              <a:rPr lang="en-US" dirty="0"/>
              <a:t> </a:t>
            </a:r>
            <a:r>
              <a:rPr lang="en-US" dirty="0" err="1"/>
              <a:t>jklaksdjf</a:t>
            </a:r>
            <a:r>
              <a:rPr lang="en-US" dirty="0"/>
              <a:t> </a:t>
            </a:r>
            <a:r>
              <a:rPr lang="en-US" dirty="0" err="1"/>
              <a:t>jdkflsa;lskdjf</a:t>
            </a:r>
            <a:r>
              <a:rPr lang="en-US" dirty="0"/>
              <a:t> </a:t>
            </a:r>
            <a:r>
              <a:rPr lang="en-US" dirty="0" err="1"/>
              <a:t>jklasdlkasjd</a:t>
            </a:r>
            <a:r>
              <a:rPr lang="en-US" dirty="0"/>
              <a:t> </a:t>
            </a:r>
            <a:r>
              <a:rPr lang="en-US" dirty="0" err="1"/>
              <a:t>fjkla;sdlfkj</a:t>
            </a:r>
            <a:r>
              <a:rPr lang="en-US" dirty="0"/>
              <a:t> </a:t>
            </a:r>
            <a:r>
              <a:rPr lang="en-US" dirty="0" err="1"/>
              <a:t>sajdfkl;lskdjf</a:t>
            </a:r>
            <a:r>
              <a:rPr lang="en-US" dirty="0"/>
              <a:t> </a:t>
            </a:r>
            <a:r>
              <a:rPr lang="en-US" dirty="0" err="1"/>
              <a:t>jklsdkfj</a:t>
            </a:r>
            <a:r>
              <a:rPr lang="en-US" dirty="0"/>
              <a:t> </a:t>
            </a:r>
            <a:r>
              <a:rPr lang="en-US" dirty="0" err="1"/>
              <a:t>jksldfmaller</a:t>
            </a:r>
            <a:r>
              <a:rPr lang="en-US" dirty="0"/>
              <a:t>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sjdfklkxt</a:t>
            </a:r>
            <a:r>
              <a:rPr lang="en-US" dirty="0"/>
              <a:t> </a:t>
            </a:r>
            <a:r>
              <a:rPr lang="en-US" dirty="0" err="1"/>
              <a:t>lkj;asdlfkj</a:t>
            </a:r>
            <a:r>
              <a:rPr lang="en-US" dirty="0"/>
              <a:t> </a:t>
            </a:r>
            <a:r>
              <a:rPr lang="en-US" dirty="0" err="1"/>
              <a:t>jklaksdjf</a:t>
            </a:r>
            <a:r>
              <a:rPr lang="en-US" dirty="0"/>
              <a:t> </a:t>
            </a:r>
            <a:r>
              <a:rPr lang="en-US" dirty="0" err="1"/>
              <a:t>jdkflsa;lskdjf</a:t>
            </a:r>
            <a:r>
              <a:rPr lang="en-US" dirty="0"/>
              <a:t> </a:t>
            </a:r>
            <a:r>
              <a:rPr lang="en-US" dirty="0" err="1"/>
              <a:t>jklasdlkasjd</a:t>
            </a:r>
            <a:r>
              <a:rPr lang="en-US" dirty="0"/>
              <a:t> </a:t>
            </a:r>
            <a:r>
              <a:rPr lang="en-US" dirty="0" err="1"/>
              <a:t>fjkla;sdlfkj</a:t>
            </a:r>
            <a:r>
              <a:rPr lang="en-US" dirty="0"/>
              <a:t> </a:t>
            </a:r>
            <a:r>
              <a:rPr lang="en-US" dirty="0" err="1"/>
              <a:t>sajdfk</a:t>
            </a:r>
            <a:r>
              <a:rPr lang="en-US" dirty="0"/>
              <a:t> LKJ SDFJLKSDF LK  </a:t>
            </a:r>
            <a:r>
              <a:rPr lang="en-US" dirty="0" err="1"/>
              <a:t>jaksdflk</a:t>
            </a:r>
            <a:r>
              <a:rPr lang="en-US" dirty="0"/>
              <a:t> </a:t>
            </a:r>
            <a:r>
              <a:rPr lang="en-US" dirty="0" err="1"/>
              <a:t>asdfjkllksadf</a:t>
            </a:r>
            <a:r>
              <a:rPr lang="en-US" dirty="0"/>
              <a:t> j </a:t>
            </a:r>
            <a:r>
              <a:rPr lang="en-US" dirty="0" err="1"/>
              <a:t>lkj</a:t>
            </a:r>
            <a:r>
              <a:rPr lang="en-US" dirty="0"/>
              <a:t> </a:t>
            </a:r>
            <a:r>
              <a:rPr lang="en-US" dirty="0" err="1"/>
              <a:t>asdf;lkj</a:t>
            </a:r>
            <a:r>
              <a:rPr lang="en-US" dirty="0"/>
              <a:t> </a:t>
            </a:r>
            <a:r>
              <a:rPr lang="en-US" dirty="0" err="1"/>
              <a:t>asdlfkj</a:t>
            </a:r>
            <a:r>
              <a:rPr lang="en-US" dirty="0"/>
              <a:t> </a:t>
            </a:r>
            <a:r>
              <a:rPr lang="en-US" dirty="0" err="1"/>
              <a:t>asdflkj</a:t>
            </a:r>
            <a:r>
              <a:rPr lang="en-US" dirty="0"/>
              <a:t> </a:t>
            </a:r>
            <a:r>
              <a:rPr lang="en-US" dirty="0" err="1"/>
              <a:t>asdlfkj</a:t>
            </a:r>
            <a:r>
              <a:rPr lang="en-US" dirty="0"/>
              <a:t> </a:t>
            </a:r>
            <a:r>
              <a:rPr lang="en-US" dirty="0" err="1"/>
              <a:t>as;dlfkj</a:t>
            </a:r>
            <a:r>
              <a:rPr lang="en-US" dirty="0"/>
              <a:t> </a:t>
            </a:r>
            <a:r>
              <a:rPr lang="en-US" dirty="0" err="1"/>
              <a:t>a;sldkfj</a:t>
            </a:r>
            <a:r>
              <a:rPr lang="en-US" dirty="0"/>
              <a:t> ;</a:t>
            </a:r>
            <a:r>
              <a:rPr lang="en-US" dirty="0" err="1"/>
              <a:t>alskdjf</a:t>
            </a:r>
            <a:r>
              <a:rPr lang="en-US" dirty="0"/>
              <a:t> ;</a:t>
            </a:r>
            <a:r>
              <a:rPr lang="en-US" dirty="0" err="1"/>
              <a:t>laksjd</a:t>
            </a:r>
            <a:r>
              <a:rPr lang="en-US" dirty="0"/>
              <a:t> </a:t>
            </a:r>
            <a:r>
              <a:rPr lang="en-US" dirty="0" err="1"/>
              <a:t>f;lkajs</a:t>
            </a:r>
            <a:r>
              <a:rPr lang="en-US" dirty="0"/>
              <a:t> </a:t>
            </a:r>
            <a:r>
              <a:rPr lang="en-US" dirty="0" err="1"/>
              <a:t>df;lkajs</a:t>
            </a:r>
            <a:r>
              <a:rPr lang="en-US" dirty="0"/>
              <a:t> </a:t>
            </a:r>
            <a:r>
              <a:rPr lang="en-US" dirty="0" err="1"/>
              <a:t>d;flkja</a:t>
            </a:r>
            <a:r>
              <a:rPr lang="en-US" dirty="0"/>
              <a:t> </a:t>
            </a:r>
            <a:r>
              <a:rPr lang="en-US" dirty="0" err="1"/>
              <a:t>s;ldkfj</a:t>
            </a:r>
            <a:r>
              <a:rPr lang="en-US" dirty="0"/>
              <a:t> </a:t>
            </a:r>
            <a:r>
              <a:rPr lang="en-US" dirty="0" err="1"/>
              <a:t>a;lskdjf</a:t>
            </a:r>
            <a:r>
              <a:rPr lang="en-US" dirty="0"/>
              <a:t> ;</a:t>
            </a:r>
            <a:r>
              <a:rPr lang="en-US" dirty="0" err="1"/>
              <a:t>laksjd</a:t>
            </a:r>
            <a:r>
              <a:rPr lang="en-US" dirty="0"/>
              <a:t> </a:t>
            </a:r>
            <a:r>
              <a:rPr lang="en-US" dirty="0" err="1"/>
              <a:t>f;laksj</a:t>
            </a:r>
            <a:r>
              <a:rPr lang="en-US" dirty="0"/>
              <a:t> </a:t>
            </a:r>
            <a:r>
              <a:rPr lang="en-US" dirty="0" err="1"/>
              <a:t>df;lkajs</a:t>
            </a:r>
            <a:r>
              <a:rPr lang="en-US" dirty="0"/>
              <a:t> </a:t>
            </a:r>
            <a:r>
              <a:rPr lang="en-US" dirty="0" err="1"/>
              <a:t>df;lkajs</a:t>
            </a:r>
            <a:r>
              <a:rPr lang="en-US" dirty="0"/>
              <a:t> </a:t>
            </a:r>
            <a:r>
              <a:rPr lang="en-US" dirty="0" err="1"/>
              <a:t>df;lksj</a:t>
            </a:r>
            <a:r>
              <a:rPr lang="en-US" dirty="0"/>
              <a:t> </a:t>
            </a:r>
            <a:r>
              <a:rPr lang="en-US" dirty="0" err="1"/>
              <a:t>dflkj</a:t>
            </a:r>
            <a:r>
              <a:rPr lang="en-US" dirty="0"/>
              <a:t> </a:t>
            </a:r>
            <a:r>
              <a:rPr lang="en-US" dirty="0" err="1"/>
              <a:t>sldkfj</a:t>
            </a:r>
            <a:r>
              <a:rPr lang="en-US" dirty="0"/>
              <a:t> </a:t>
            </a:r>
            <a:r>
              <a:rPr lang="en-US" dirty="0" err="1"/>
              <a:t>slkjsdfl</a:t>
            </a:r>
            <a:r>
              <a:rPr lang="en-US" dirty="0"/>
              <a:t> </a:t>
            </a:r>
            <a:r>
              <a:rPr lang="en-US" dirty="0" err="1"/>
              <a:t>ksjd</a:t>
            </a:r>
            <a:r>
              <a:rPr lang="en-US" dirty="0"/>
              <a:t> </a:t>
            </a:r>
            <a:r>
              <a:rPr lang="en-US" dirty="0" err="1"/>
              <a:t>flsdkjf</a:t>
            </a:r>
            <a:r>
              <a:rPr lang="en-US" dirty="0"/>
              <a:t> </a:t>
            </a:r>
            <a:r>
              <a:rPr lang="en-US" dirty="0" err="1"/>
              <a:t>lskdjf</a:t>
            </a:r>
            <a:r>
              <a:rPr lang="en-US" dirty="0"/>
              <a:t> </a:t>
            </a:r>
            <a:r>
              <a:rPr lang="en-US" dirty="0" err="1"/>
              <a:t>lskdjf</a:t>
            </a:r>
            <a:r>
              <a:rPr lang="en-US" dirty="0"/>
              <a:t> </a:t>
            </a:r>
            <a:r>
              <a:rPr lang="en-US" dirty="0" err="1"/>
              <a:t>lksjd</a:t>
            </a:r>
            <a:r>
              <a:rPr lang="en-US" dirty="0"/>
              <a:t> </a:t>
            </a:r>
            <a:r>
              <a:rPr lang="en-US" dirty="0" err="1"/>
              <a:t>lskjdf</a:t>
            </a:r>
            <a:r>
              <a:rPr lang="en-US" dirty="0"/>
              <a:t> </a:t>
            </a:r>
            <a:r>
              <a:rPr lang="en-US" dirty="0" err="1"/>
              <a:t>lskdjf</a:t>
            </a:r>
            <a:r>
              <a:rPr lang="en-US" dirty="0"/>
              <a:t> </a:t>
            </a:r>
            <a:r>
              <a:rPr lang="en-US" dirty="0" err="1"/>
              <a:t>lskdjfsajdfk</a:t>
            </a:r>
            <a:r>
              <a:rPr lang="en-US" dirty="0"/>
              <a:t> LKJ SDFJLKSDF LK  </a:t>
            </a:r>
            <a:r>
              <a:rPr lang="en-US" dirty="0" err="1"/>
              <a:t>jaksdflk</a:t>
            </a:r>
            <a:r>
              <a:rPr lang="en-US" dirty="0"/>
              <a:t> </a:t>
            </a:r>
            <a:r>
              <a:rPr lang="en-US" dirty="0" err="1"/>
              <a:t>asdfjkllksadf</a:t>
            </a:r>
            <a:r>
              <a:rPr lang="en-US" dirty="0"/>
              <a:t> j </a:t>
            </a:r>
            <a:r>
              <a:rPr lang="en-US" dirty="0" err="1"/>
              <a:t>lkj</a:t>
            </a:r>
            <a:r>
              <a:rPr lang="en-US" dirty="0"/>
              <a:t> </a:t>
            </a:r>
            <a:r>
              <a:rPr lang="en-US" dirty="0" err="1"/>
              <a:t>asdf;lkj</a:t>
            </a:r>
            <a:r>
              <a:rPr lang="en-US" dirty="0"/>
              <a:t> </a:t>
            </a:r>
            <a:r>
              <a:rPr lang="en-US" dirty="0" err="1"/>
              <a:t>asdlfkj</a:t>
            </a:r>
            <a:r>
              <a:rPr lang="en-US" dirty="0"/>
              <a:t> </a:t>
            </a:r>
            <a:r>
              <a:rPr lang="en-US" dirty="0" err="1"/>
              <a:t>asdflkj</a:t>
            </a:r>
            <a:r>
              <a:rPr lang="en-US" dirty="0"/>
              <a:t> </a:t>
            </a:r>
            <a:r>
              <a:rPr lang="en-US" dirty="0" err="1"/>
              <a:t>asdlfkj</a:t>
            </a:r>
            <a:r>
              <a:rPr lang="en-US" dirty="0"/>
              <a:t> </a:t>
            </a:r>
            <a:r>
              <a:rPr lang="en-US" dirty="0" err="1"/>
              <a:t>as;dlfkj</a:t>
            </a:r>
            <a:r>
              <a:rPr lang="en-US" dirty="0"/>
              <a:t> </a:t>
            </a:r>
            <a:r>
              <a:rPr lang="en-US" dirty="0" err="1"/>
              <a:t>a;sldkfj</a:t>
            </a:r>
            <a:r>
              <a:rPr lang="en-US" dirty="0"/>
              <a:t> ;</a:t>
            </a:r>
            <a:r>
              <a:rPr lang="en-US" dirty="0" err="1"/>
              <a:t>alskdjf</a:t>
            </a:r>
            <a:r>
              <a:rPr lang="en-US" dirty="0"/>
              <a:t> ;</a:t>
            </a:r>
            <a:r>
              <a:rPr lang="en-US" dirty="0" err="1"/>
              <a:t>laksjd</a:t>
            </a:r>
            <a:r>
              <a:rPr lang="en-US" dirty="0"/>
              <a:t> </a:t>
            </a:r>
            <a:r>
              <a:rPr lang="en-US" dirty="0" err="1"/>
              <a:t>f;lkajs</a:t>
            </a:r>
            <a:r>
              <a:rPr lang="en-US" dirty="0"/>
              <a:t> </a:t>
            </a:r>
            <a:r>
              <a:rPr lang="en-US" dirty="0" err="1"/>
              <a:t>df;lkajs</a:t>
            </a:r>
            <a:r>
              <a:rPr lang="en-US" dirty="0"/>
              <a:t> </a:t>
            </a:r>
            <a:r>
              <a:rPr lang="en-US" dirty="0" err="1"/>
              <a:t>d;flkja</a:t>
            </a:r>
            <a:r>
              <a:rPr lang="en-US" dirty="0"/>
              <a:t> </a:t>
            </a:r>
            <a:r>
              <a:rPr lang="en-US" dirty="0" err="1"/>
              <a:t>s;ldkfj</a:t>
            </a:r>
            <a:r>
              <a:rPr lang="en-US" dirty="0"/>
              <a:t> </a:t>
            </a:r>
            <a:r>
              <a:rPr lang="en-US" dirty="0" err="1"/>
              <a:t>a;lskdjf</a:t>
            </a:r>
            <a:r>
              <a:rPr lang="en-US" dirty="0"/>
              <a:t> ;</a:t>
            </a:r>
            <a:r>
              <a:rPr lang="en-US" dirty="0" err="1"/>
              <a:t>laksjd</a:t>
            </a:r>
            <a:r>
              <a:rPr lang="en-US" dirty="0"/>
              <a:t> </a:t>
            </a:r>
            <a:r>
              <a:rPr lang="en-US" dirty="0" err="1"/>
              <a:t>f;laksj</a:t>
            </a:r>
            <a:r>
              <a:rPr lang="en-US" dirty="0"/>
              <a:t> </a:t>
            </a:r>
            <a:r>
              <a:rPr lang="en-US" dirty="0" err="1"/>
              <a:t>df;lkajs</a:t>
            </a:r>
            <a:r>
              <a:rPr lang="en-US" dirty="0"/>
              <a:t> </a:t>
            </a:r>
            <a:r>
              <a:rPr lang="en-US" dirty="0" err="1"/>
              <a:t>df;lkajs</a:t>
            </a:r>
            <a:r>
              <a:rPr lang="en-US" dirty="0"/>
              <a:t> </a:t>
            </a:r>
            <a:r>
              <a:rPr lang="en-US" dirty="0" err="1"/>
              <a:t>df;lksj</a:t>
            </a:r>
            <a:r>
              <a:rPr lang="en-US" dirty="0"/>
              <a:t> </a:t>
            </a:r>
            <a:r>
              <a:rPr lang="en-US" dirty="0" err="1"/>
              <a:t>dflkj</a:t>
            </a:r>
            <a:r>
              <a:rPr lang="en-US" dirty="0"/>
              <a:t> </a:t>
            </a:r>
            <a:r>
              <a:rPr lang="en-US" dirty="0" err="1"/>
              <a:t>sldkfj</a:t>
            </a:r>
            <a:r>
              <a:rPr lang="en-US" dirty="0"/>
              <a:t> </a:t>
            </a:r>
            <a:r>
              <a:rPr lang="en-US" dirty="0" err="1"/>
              <a:t>slkjsdfl</a:t>
            </a:r>
            <a:r>
              <a:rPr lang="en-US" dirty="0"/>
              <a:t> </a:t>
            </a:r>
            <a:r>
              <a:rPr lang="en-US" dirty="0" err="1"/>
              <a:t>ksjd</a:t>
            </a:r>
            <a:r>
              <a:rPr lang="en-US" dirty="0"/>
              <a:t> </a:t>
            </a:r>
            <a:r>
              <a:rPr lang="en-US" dirty="0" err="1"/>
              <a:t>flsdkjf</a:t>
            </a:r>
            <a:r>
              <a:rPr lang="en-US" dirty="0"/>
              <a:t> </a:t>
            </a:r>
            <a:r>
              <a:rPr lang="en-US" dirty="0" err="1"/>
              <a:t>lskdjf</a:t>
            </a:r>
            <a:r>
              <a:rPr lang="en-US" dirty="0"/>
              <a:t> </a:t>
            </a:r>
            <a:r>
              <a:rPr lang="en-US" dirty="0" err="1"/>
              <a:t>lskdjf</a:t>
            </a:r>
            <a:r>
              <a:rPr lang="en-US" dirty="0"/>
              <a:t> </a:t>
            </a:r>
            <a:r>
              <a:rPr lang="en-US" dirty="0" err="1"/>
              <a:t>lksjd</a:t>
            </a:r>
            <a:r>
              <a:rPr lang="en-US" dirty="0"/>
              <a:t> </a:t>
            </a:r>
            <a:r>
              <a:rPr lang="en-US" dirty="0" err="1"/>
              <a:t>lskjdf</a:t>
            </a:r>
            <a:r>
              <a:rPr lang="en-US" dirty="0"/>
              <a:t> </a:t>
            </a:r>
            <a:r>
              <a:rPr lang="en-US" dirty="0" err="1"/>
              <a:t>lskdjf</a:t>
            </a:r>
            <a:r>
              <a:rPr lang="en-US" dirty="0"/>
              <a:t> </a:t>
            </a:r>
            <a:r>
              <a:rPr lang="en-US" dirty="0" err="1"/>
              <a:t>lskdjf</a:t>
            </a:r>
            <a:r>
              <a:rPr lang="en-US" dirty="0"/>
              <a:t> </a:t>
            </a:r>
            <a:r>
              <a:rPr lang="en-US" dirty="0" err="1"/>
              <a:t>lskdjf</a:t>
            </a:r>
            <a:r>
              <a:rPr lang="en-US" dirty="0"/>
              <a:t> </a:t>
            </a:r>
            <a:r>
              <a:rPr lang="en-US" dirty="0" err="1"/>
              <a:t>lskdjf</a:t>
            </a:r>
            <a:r>
              <a:rPr lang="en-US" dirty="0"/>
              <a:t> </a:t>
            </a:r>
            <a:r>
              <a:rPr lang="en-US" dirty="0" err="1"/>
              <a:t>lskdjf</a:t>
            </a:r>
            <a:r>
              <a:rPr lang="en-US" dirty="0"/>
              <a:t> </a:t>
            </a:r>
            <a:r>
              <a:rPr lang="en-US" dirty="0" err="1"/>
              <a:t>lskdjf</a:t>
            </a:r>
            <a:r>
              <a:rPr lang="en-US" dirty="0"/>
              <a:t> </a:t>
            </a:r>
            <a:r>
              <a:rPr lang="en-US" dirty="0" err="1"/>
              <a:t>lskdjf</a:t>
            </a:r>
            <a:r>
              <a:rPr lang="en-US" dirty="0"/>
              <a:t> </a:t>
            </a:r>
            <a:r>
              <a:rPr lang="en-US" dirty="0" err="1"/>
              <a:t>lskdjf</a:t>
            </a:r>
            <a:r>
              <a:rPr lang="en-US" dirty="0"/>
              <a:t> ;</a:t>
            </a:r>
            <a:r>
              <a:rPr lang="en-US" dirty="0" err="1"/>
              <a:t>alskjf</a:t>
            </a:r>
            <a:r>
              <a:rPr lang="en-US" dirty="0"/>
              <a:t> </a:t>
            </a:r>
            <a:r>
              <a:rPr lang="en-US" dirty="0" err="1"/>
              <a:t>lskdjf</a:t>
            </a:r>
            <a:r>
              <a:rPr lang="en-US" dirty="0"/>
              <a:t> </a:t>
            </a:r>
            <a:r>
              <a:rPr lang="en-US" dirty="0" err="1"/>
              <a:t>lskdjf</a:t>
            </a:r>
            <a:r>
              <a:rPr lang="en-US" dirty="0"/>
              <a:t> </a:t>
            </a:r>
            <a:r>
              <a:rPr lang="en-US" dirty="0" err="1"/>
              <a:t>lskdjf</a:t>
            </a:r>
            <a:r>
              <a:rPr lang="en-US" dirty="0"/>
              <a:t> ;</a:t>
            </a:r>
            <a:r>
              <a:rPr lang="en-US" dirty="0" err="1"/>
              <a:t>sldkjf</a:t>
            </a:r>
            <a:r>
              <a:rPr lang="en-US" dirty="0"/>
              <a:t> </a:t>
            </a:r>
            <a:r>
              <a:rPr lang="en-US" dirty="0" err="1"/>
              <a:t>lskdjf</a:t>
            </a:r>
            <a:r>
              <a:rPr lang="en-US" dirty="0"/>
              <a:t> </a:t>
            </a:r>
            <a:r>
              <a:rPr lang="en-US" dirty="0" err="1"/>
              <a:t>lskdjf</a:t>
            </a:r>
            <a:r>
              <a:rPr lang="en-US" dirty="0"/>
              <a:t> </a:t>
            </a:r>
            <a:r>
              <a:rPr lang="en-US" dirty="0" err="1"/>
              <a:t>lskdjf</a:t>
            </a:r>
            <a:r>
              <a:rPr lang="en-US" dirty="0"/>
              <a:t> </a:t>
            </a:r>
            <a:r>
              <a:rPr lang="en-US" dirty="0" err="1"/>
              <a:t>jdkflsa;lskdjf</a:t>
            </a:r>
            <a:r>
              <a:rPr lang="en-US" dirty="0"/>
              <a:t> </a:t>
            </a:r>
            <a:r>
              <a:rPr lang="en-US" dirty="0" err="1"/>
              <a:t>jklasdlkasjd</a:t>
            </a:r>
            <a:r>
              <a:rPr lang="en-US" dirty="0"/>
              <a:t> </a:t>
            </a:r>
            <a:r>
              <a:rPr lang="en-US" dirty="0" err="1"/>
              <a:t>fjkla;sdlfkj</a:t>
            </a:r>
            <a:r>
              <a:rPr lang="en-US" dirty="0"/>
              <a:t> </a:t>
            </a:r>
            <a:r>
              <a:rPr lang="en-US" dirty="0" err="1"/>
              <a:t>sajdfkl;lskdjf</a:t>
            </a:r>
            <a:r>
              <a:rPr lang="en-US" dirty="0"/>
              <a:t> </a:t>
            </a:r>
            <a:r>
              <a:rPr lang="en-US" dirty="0" err="1"/>
              <a:t>jklsdkfj</a:t>
            </a:r>
            <a:r>
              <a:rPr lang="en-US" dirty="0"/>
              <a:t> </a:t>
            </a:r>
            <a:r>
              <a:rPr lang="en-US" dirty="0" err="1"/>
              <a:t>jksldfmaller</a:t>
            </a:r>
            <a:r>
              <a:rPr lang="en-US" dirty="0"/>
              <a:t>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sjdfklkxt</a:t>
            </a:r>
            <a:r>
              <a:rPr lang="en-US" dirty="0"/>
              <a:t> </a:t>
            </a:r>
            <a:r>
              <a:rPr lang="en-US" dirty="0" err="1"/>
              <a:t>lkj;asdlfkj</a:t>
            </a:r>
            <a:r>
              <a:rPr lang="en-US" dirty="0"/>
              <a:t> </a:t>
            </a:r>
            <a:r>
              <a:rPr lang="en-US" dirty="0" err="1"/>
              <a:t>jklaksdjf</a:t>
            </a:r>
            <a:r>
              <a:rPr lang="en-US" dirty="0"/>
              <a:t> </a:t>
            </a:r>
            <a:r>
              <a:rPr lang="en-US" dirty="0" err="1"/>
              <a:t>jdkflsa;lskdjf</a:t>
            </a:r>
            <a:r>
              <a:rPr lang="en-US" dirty="0"/>
              <a:t> </a:t>
            </a:r>
            <a:r>
              <a:rPr lang="en-US" dirty="0" err="1"/>
              <a:t>jklasdlkasjd</a:t>
            </a:r>
            <a:r>
              <a:rPr lang="en-US" dirty="0"/>
              <a:t> </a:t>
            </a:r>
            <a:r>
              <a:rPr lang="en-US" dirty="0" err="1"/>
              <a:t>fjkla;sdlfkj</a:t>
            </a:r>
            <a:r>
              <a:rPr lang="en-US" dirty="0"/>
              <a:t> </a:t>
            </a:r>
            <a:r>
              <a:rPr lang="en-US" dirty="0" err="1"/>
              <a:t>sajdfk</a:t>
            </a:r>
            <a:r>
              <a:rPr lang="en-US" dirty="0"/>
              <a:t> LKJ SDFJLKSDF LK  </a:t>
            </a:r>
            <a:r>
              <a:rPr lang="en-US" dirty="0" err="1"/>
              <a:t>jaksdflk</a:t>
            </a:r>
            <a:r>
              <a:rPr lang="en-US" dirty="0"/>
              <a:t> </a:t>
            </a:r>
            <a:r>
              <a:rPr lang="en-US" dirty="0" err="1"/>
              <a:t>asdfjkllksadf</a:t>
            </a:r>
            <a:r>
              <a:rPr lang="en-US" dirty="0"/>
              <a:t> j </a:t>
            </a:r>
            <a:r>
              <a:rPr lang="en-US" dirty="0" err="1"/>
              <a:t>lkj</a:t>
            </a:r>
            <a:r>
              <a:rPr lang="en-US" dirty="0"/>
              <a:t> </a:t>
            </a:r>
            <a:r>
              <a:rPr lang="en-US" dirty="0" err="1"/>
              <a:t>asdf;lkj</a:t>
            </a:r>
            <a:r>
              <a:rPr lang="en-US" dirty="0"/>
              <a:t> </a:t>
            </a:r>
            <a:r>
              <a:rPr lang="en-US" dirty="0" err="1"/>
              <a:t>asdlfkj</a:t>
            </a:r>
            <a:r>
              <a:rPr lang="en-US" dirty="0"/>
              <a:t> </a:t>
            </a:r>
            <a:r>
              <a:rPr lang="en-US" dirty="0" err="1"/>
              <a:t>asdflkj</a:t>
            </a:r>
            <a:r>
              <a:rPr lang="en-US" dirty="0"/>
              <a:t> </a:t>
            </a:r>
            <a:r>
              <a:rPr lang="en-US" dirty="0" err="1"/>
              <a:t>asdlfkj</a:t>
            </a:r>
            <a:r>
              <a:rPr lang="en-US" dirty="0"/>
              <a:t> </a:t>
            </a:r>
            <a:r>
              <a:rPr lang="en-US" dirty="0" err="1"/>
              <a:t>as;dlfkj</a:t>
            </a:r>
            <a:r>
              <a:rPr lang="en-US" dirty="0"/>
              <a:t> </a:t>
            </a:r>
            <a:r>
              <a:rPr lang="en-US" dirty="0" err="1"/>
              <a:t>a;sldkfj</a:t>
            </a:r>
            <a:r>
              <a:rPr lang="en-US" dirty="0"/>
              <a:t> ;</a:t>
            </a:r>
            <a:r>
              <a:rPr lang="en-US" dirty="0" err="1"/>
              <a:t>alskdjf</a:t>
            </a:r>
            <a:r>
              <a:rPr lang="en-US" dirty="0"/>
              <a:t> ;</a:t>
            </a:r>
            <a:r>
              <a:rPr lang="en-US" dirty="0" err="1"/>
              <a:t>laksjd</a:t>
            </a:r>
            <a:r>
              <a:rPr lang="en-US" dirty="0"/>
              <a:t> </a:t>
            </a:r>
            <a:r>
              <a:rPr lang="en-US" dirty="0" err="1"/>
              <a:t>f;lkajs</a:t>
            </a:r>
            <a:r>
              <a:rPr lang="en-US" dirty="0"/>
              <a:t> </a:t>
            </a:r>
            <a:r>
              <a:rPr lang="en-US" dirty="0" err="1"/>
              <a:t>df;lkajs</a:t>
            </a:r>
            <a:r>
              <a:rPr lang="en-US" dirty="0"/>
              <a:t> </a:t>
            </a:r>
            <a:r>
              <a:rPr lang="en-US" dirty="0" err="1"/>
              <a:t>d;flkja</a:t>
            </a:r>
            <a:r>
              <a:rPr lang="en-US" dirty="0"/>
              <a:t> </a:t>
            </a:r>
            <a:r>
              <a:rPr lang="en-US" dirty="0" err="1"/>
              <a:t>s;ldkfj</a:t>
            </a:r>
            <a:r>
              <a:rPr lang="en-US" dirty="0"/>
              <a:t> </a:t>
            </a:r>
            <a:r>
              <a:rPr lang="en-US" dirty="0" err="1"/>
              <a:t>a;lskdjf</a:t>
            </a:r>
            <a:r>
              <a:rPr lang="en-US" dirty="0"/>
              <a:t> ;</a:t>
            </a:r>
            <a:r>
              <a:rPr lang="en-US" dirty="0" err="1"/>
              <a:t>laksjd</a:t>
            </a:r>
            <a:r>
              <a:rPr lang="en-US" dirty="0"/>
              <a:t> </a:t>
            </a:r>
            <a:r>
              <a:rPr lang="en-US" dirty="0" err="1"/>
              <a:t>f;laksj</a:t>
            </a:r>
            <a:r>
              <a:rPr lang="en-US" dirty="0"/>
              <a:t> </a:t>
            </a:r>
            <a:r>
              <a:rPr lang="en-US" dirty="0" err="1"/>
              <a:t>df;lkajs</a:t>
            </a:r>
            <a:r>
              <a:rPr lang="en-US" dirty="0"/>
              <a:t> </a:t>
            </a:r>
            <a:r>
              <a:rPr lang="en-US" dirty="0" err="1"/>
              <a:t>df;j</a:t>
            </a:r>
            <a:r>
              <a:rPr lang="en-US" dirty="0"/>
              <a:t> </a:t>
            </a:r>
            <a:r>
              <a:rPr lang="en-US" dirty="0" err="1"/>
              <a:t>sldkfj</a:t>
            </a:r>
            <a:r>
              <a:rPr lang="en-US" dirty="0"/>
              <a:t> </a:t>
            </a:r>
            <a:r>
              <a:rPr lang="en-US" dirty="0" err="1"/>
              <a:t>slkjsdfl</a:t>
            </a:r>
            <a:r>
              <a:rPr lang="en-US" dirty="0"/>
              <a:t> </a:t>
            </a:r>
            <a:r>
              <a:rPr lang="en-US" dirty="0" err="1"/>
              <a:t>ksjd</a:t>
            </a:r>
            <a:r>
              <a:rPr lang="en-US" dirty="0"/>
              <a:t> </a:t>
            </a:r>
            <a:r>
              <a:rPr lang="en-US" dirty="0" err="1"/>
              <a:t>flsdkjf</a:t>
            </a:r>
            <a:r>
              <a:rPr lang="en-US" dirty="0"/>
              <a:t> </a:t>
            </a:r>
            <a:r>
              <a:rPr lang="en-US" dirty="0" err="1"/>
              <a:t>lskdjf</a:t>
            </a:r>
            <a:r>
              <a:rPr lang="en-US" dirty="0"/>
              <a:t> </a:t>
            </a:r>
            <a:r>
              <a:rPr lang="en-US" dirty="0" err="1"/>
              <a:t>lskdjf</a:t>
            </a:r>
            <a:r>
              <a:rPr lang="en-US" dirty="0"/>
              <a:t> </a:t>
            </a:r>
            <a:r>
              <a:rPr lang="en-US" dirty="0" err="1"/>
              <a:t>lksjd</a:t>
            </a:r>
            <a:r>
              <a:rPr lang="en-US" dirty="0"/>
              <a:t> </a:t>
            </a:r>
            <a:r>
              <a:rPr lang="en-US" dirty="0" err="1"/>
              <a:t>lskjdf</a:t>
            </a:r>
            <a:r>
              <a:rPr lang="en-US" dirty="0"/>
              <a:t> </a:t>
            </a:r>
            <a:r>
              <a:rPr lang="en-US" dirty="0" err="1"/>
              <a:t>lskdjf</a:t>
            </a:r>
            <a:r>
              <a:rPr lang="en-US" dirty="0"/>
              <a:t> </a:t>
            </a:r>
            <a:r>
              <a:rPr lang="en-US" dirty="0" err="1"/>
              <a:t>lskdjf</a:t>
            </a:r>
            <a:r>
              <a:rPr lang="en-US" dirty="0"/>
              <a:t> </a:t>
            </a:r>
            <a:r>
              <a:rPr lang="en-US" dirty="0" err="1"/>
              <a:t>lskdjf</a:t>
            </a:r>
            <a:r>
              <a:rPr lang="en-US" dirty="0"/>
              <a:t> </a:t>
            </a:r>
            <a:r>
              <a:rPr lang="en-US" dirty="0" err="1"/>
              <a:t>lskdjf</a:t>
            </a:r>
            <a:r>
              <a:rPr lang="en-US" dirty="0"/>
              <a:t> </a:t>
            </a:r>
            <a:r>
              <a:rPr lang="en-US" dirty="0" err="1"/>
              <a:t>lskdjf</a:t>
            </a:r>
            <a:r>
              <a:rPr lang="en-US" dirty="0"/>
              <a:t> </a:t>
            </a:r>
            <a:r>
              <a:rPr lang="en-US" dirty="0" err="1"/>
              <a:t>lskdjf</a:t>
            </a:r>
            <a:r>
              <a:rPr lang="en-US" dirty="0"/>
              <a:t> </a:t>
            </a:r>
            <a:r>
              <a:rPr lang="en-US" dirty="0" err="1"/>
              <a:t>lskdjf</a:t>
            </a:r>
            <a:r>
              <a:rPr lang="en-US" dirty="0"/>
              <a:t> </a:t>
            </a:r>
            <a:r>
              <a:rPr lang="en-US" dirty="0" err="1"/>
              <a:t>lskdjf</a:t>
            </a:r>
            <a:r>
              <a:rPr lang="en-US" dirty="0"/>
              <a:t> ;</a:t>
            </a:r>
            <a:r>
              <a:rPr lang="en-US" dirty="0" err="1"/>
              <a:t>alskjf</a:t>
            </a:r>
            <a:r>
              <a:rPr lang="en-US" dirty="0"/>
              <a:t> </a:t>
            </a:r>
            <a:r>
              <a:rPr lang="en-US" dirty="0" err="1"/>
              <a:t>lskdjf</a:t>
            </a:r>
            <a:r>
              <a:rPr lang="en-US" dirty="0"/>
              <a:t> </a:t>
            </a:r>
            <a:r>
              <a:rPr lang="en-US" dirty="0" err="1"/>
              <a:t>lskdjf</a:t>
            </a:r>
            <a:r>
              <a:rPr lang="en-US" dirty="0"/>
              <a:t> </a:t>
            </a:r>
            <a:r>
              <a:rPr lang="en-US" dirty="0" err="1"/>
              <a:t>lskdjf</a:t>
            </a:r>
            <a:r>
              <a:rPr lang="en-US" dirty="0"/>
              <a:t> ;</a:t>
            </a:r>
            <a:r>
              <a:rPr lang="en-US" dirty="0" err="1"/>
              <a:t>sldkjf</a:t>
            </a:r>
            <a:r>
              <a:rPr lang="en-US" dirty="0"/>
              <a:t> </a:t>
            </a:r>
            <a:r>
              <a:rPr lang="en-US" dirty="0" err="1"/>
              <a:t>lskdjf</a:t>
            </a:r>
            <a:r>
              <a:rPr lang="en-US" dirty="0"/>
              <a:t> </a:t>
            </a:r>
            <a:r>
              <a:rPr lang="en-US" dirty="0" err="1"/>
              <a:t>lskdjf</a:t>
            </a:r>
            <a:r>
              <a:rPr lang="en-US" dirty="0"/>
              <a:t> </a:t>
            </a:r>
            <a:r>
              <a:rPr lang="en-US" dirty="0" err="1"/>
              <a:t>lskdjf</a:t>
            </a:r>
            <a:r>
              <a:rPr lang="en-US" dirty="0"/>
              <a:t> k</a:t>
            </a:r>
          </a:p>
        </p:txBody>
      </p:sp>
      <p:sp>
        <p:nvSpPr>
          <p:cNvPr id="11" name="Text Placeholder 14">
            <a:extLst>
              <a:ext uri="{FF2B5EF4-FFF2-40B4-BE49-F238E27FC236}">
                <a16:creationId xmlns:a16="http://schemas.microsoft.com/office/drawing/2014/main" id="{99F00CB1-4B9D-2D13-DD9D-3DB7AEBAA283}"/>
              </a:ext>
            </a:extLst>
          </p:cNvPr>
          <p:cNvSpPr>
            <a:spLocks noGrp="1"/>
          </p:cNvSpPr>
          <p:nvPr>
            <p:ph type="body" sz="quarter" idx="19" hasCustomPrompt="1"/>
          </p:nvPr>
        </p:nvSpPr>
        <p:spPr>
          <a:xfrm>
            <a:off x="6096000" y="5680364"/>
            <a:ext cx="5394036" cy="692728"/>
          </a:xfrm>
        </p:spPr>
        <p:txBody>
          <a:bodyPr anchor="t">
            <a:noAutofit/>
          </a:bodyPr>
          <a:lstStyle>
            <a:lvl1pPr marL="0" indent="0" algn="l">
              <a:lnSpc>
                <a:spcPct val="130000"/>
              </a:lnSpc>
              <a:buNone/>
              <a:defRPr sz="800">
                <a:solidFill>
                  <a:srgbClr val="5A524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sjdfklkasj</a:t>
            </a:r>
            <a:r>
              <a:rPr lang="en-US" dirty="0"/>
              <a:t> </a:t>
            </a:r>
            <a:r>
              <a:rPr lang="en-US" dirty="0" err="1"/>
              <a:t>dfjkl;asdlfkj</a:t>
            </a:r>
            <a:r>
              <a:rPr lang="en-US" dirty="0"/>
              <a:t> </a:t>
            </a:r>
            <a:r>
              <a:rPr lang="en-US" dirty="0" err="1"/>
              <a:t>jklaksdjf</a:t>
            </a:r>
            <a:r>
              <a:rPr lang="en-US" dirty="0"/>
              <a:t> </a:t>
            </a:r>
            <a:r>
              <a:rPr lang="en-US" dirty="0" err="1"/>
              <a:t>jdkflsa;lskdjf</a:t>
            </a:r>
            <a:r>
              <a:rPr lang="en-US" dirty="0"/>
              <a:t> </a:t>
            </a:r>
            <a:r>
              <a:rPr lang="en-US" dirty="0" err="1"/>
              <a:t>jklasdlkasjd</a:t>
            </a:r>
            <a:r>
              <a:rPr lang="en-US" dirty="0"/>
              <a:t> </a:t>
            </a:r>
            <a:r>
              <a:rPr lang="en-US" dirty="0" err="1"/>
              <a:t>fjkla;sdlfkj</a:t>
            </a:r>
            <a:r>
              <a:rPr lang="en-US" dirty="0"/>
              <a:t> </a:t>
            </a:r>
            <a:r>
              <a:rPr lang="en-US" dirty="0" err="1"/>
              <a:t>sajdfkl;lskdjf</a:t>
            </a:r>
            <a:r>
              <a:rPr lang="en-US" dirty="0"/>
              <a:t> </a:t>
            </a:r>
            <a:r>
              <a:rPr lang="en-US" dirty="0" err="1"/>
              <a:t>jklsdkfj</a:t>
            </a:r>
            <a:r>
              <a:rPr lang="en-US" dirty="0"/>
              <a:t> </a:t>
            </a:r>
            <a:r>
              <a:rPr lang="en-US" dirty="0" err="1"/>
              <a:t>jksldfmaller</a:t>
            </a:r>
            <a:r>
              <a:rPr lang="en-US" dirty="0"/>
              <a:t>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s;alskdjf</a:t>
            </a:r>
            <a:r>
              <a:rPr lang="en-US" dirty="0"/>
              <a:t> ;</a:t>
            </a:r>
            <a:r>
              <a:rPr lang="en-US" dirty="0" err="1"/>
              <a:t>laksjd</a:t>
            </a:r>
            <a:r>
              <a:rPr lang="en-US" dirty="0"/>
              <a:t> </a:t>
            </a:r>
            <a:r>
              <a:rPr lang="en-US" dirty="0" err="1"/>
              <a:t>f;lkajs</a:t>
            </a:r>
            <a:r>
              <a:rPr lang="en-US" dirty="0"/>
              <a:t> </a:t>
            </a:r>
            <a:r>
              <a:rPr lang="en-US" dirty="0" err="1"/>
              <a:t>df;lkajs</a:t>
            </a:r>
            <a:r>
              <a:rPr lang="en-US" dirty="0"/>
              <a:t> </a:t>
            </a:r>
            <a:r>
              <a:rPr lang="en-US" dirty="0" err="1"/>
              <a:t>d;flkja</a:t>
            </a:r>
            <a:r>
              <a:rPr lang="en-US" dirty="0"/>
              <a:t> </a:t>
            </a:r>
            <a:r>
              <a:rPr lang="en-US" dirty="0" err="1"/>
              <a:t>s;ldkfj</a:t>
            </a:r>
            <a:r>
              <a:rPr lang="en-US" dirty="0"/>
              <a:t> </a:t>
            </a:r>
            <a:r>
              <a:rPr lang="en-US" dirty="0" err="1"/>
              <a:t>a;lskdjf</a:t>
            </a:r>
            <a:r>
              <a:rPr lang="en-US" dirty="0"/>
              <a:t> ;</a:t>
            </a:r>
            <a:r>
              <a:rPr lang="en-US" dirty="0" err="1"/>
              <a:t>laksjd</a:t>
            </a:r>
            <a:r>
              <a:rPr lang="en-US" dirty="0"/>
              <a:t> </a:t>
            </a:r>
            <a:r>
              <a:rPr lang="en-US" dirty="0" err="1"/>
              <a:t>f;laksj</a:t>
            </a:r>
            <a:r>
              <a:rPr lang="en-US" dirty="0"/>
              <a:t> </a:t>
            </a:r>
            <a:r>
              <a:rPr lang="en-US" dirty="0" err="1"/>
              <a:t>df;lkajs</a:t>
            </a:r>
            <a:r>
              <a:rPr lang="en-US" dirty="0"/>
              <a:t> </a:t>
            </a:r>
            <a:r>
              <a:rPr lang="en-US" dirty="0" err="1"/>
              <a:t>df;j</a:t>
            </a:r>
            <a:r>
              <a:rPr lang="en-US" dirty="0"/>
              <a:t> </a:t>
            </a:r>
            <a:r>
              <a:rPr lang="en-US" dirty="0" err="1"/>
              <a:t>sldkfj</a:t>
            </a:r>
            <a:r>
              <a:rPr lang="en-US" dirty="0"/>
              <a:t> </a:t>
            </a:r>
            <a:r>
              <a:rPr lang="en-US" dirty="0" err="1"/>
              <a:t>slkjsdfl</a:t>
            </a:r>
            <a:r>
              <a:rPr lang="en-US" dirty="0"/>
              <a:t> </a:t>
            </a:r>
            <a:r>
              <a:rPr lang="en-US" dirty="0" err="1"/>
              <a:t>ksjd</a:t>
            </a:r>
            <a:r>
              <a:rPr lang="en-US" dirty="0"/>
              <a:t> </a:t>
            </a:r>
            <a:r>
              <a:rPr lang="en-US" dirty="0" err="1"/>
              <a:t>flsdkjf</a:t>
            </a:r>
            <a:r>
              <a:rPr lang="en-US" dirty="0"/>
              <a:t> </a:t>
            </a:r>
            <a:r>
              <a:rPr lang="en-US" dirty="0" err="1"/>
              <a:t>lskdjf</a:t>
            </a:r>
            <a:r>
              <a:rPr lang="en-US" dirty="0"/>
              <a:t> </a:t>
            </a:r>
            <a:r>
              <a:rPr lang="en-US" dirty="0" err="1"/>
              <a:t>lskdjf</a:t>
            </a:r>
            <a:r>
              <a:rPr lang="en-US" dirty="0"/>
              <a:t> </a:t>
            </a:r>
            <a:r>
              <a:rPr lang="en-US" dirty="0" err="1"/>
              <a:t>lksjd</a:t>
            </a:r>
            <a:r>
              <a:rPr lang="en-US" dirty="0"/>
              <a:t> </a:t>
            </a:r>
            <a:r>
              <a:rPr lang="en-US" dirty="0" err="1"/>
              <a:t>lskjdf</a:t>
            </a:r>
            <a:r>
              <a:rPr lang="en-US" dirty="0"/>
              <a:t> </a:t>
            </a:r>
            <a:r>
              <a:rPr lang="en-US" dirty="0" err="1"/>
              <a:t>lskdjf</a:t>
            </a:r>
            <a:r>
              <a:rPr lang="en-US" dirty="0"/>
              <a:t> </a:t>
            </a:r>
            <a:r>
              <a:rPr lang="en-US" dirty="0" err="1"/>
              <a:t>lskdjf</a:t>
            </a:r>
            <a:r>
              <a:rPr lang="en-US" dirty="0"/>
              <a:t> </a:t>
            </a:r>
            <a:r>
              <a:rPr lang="en-US" dirty="0" err="1"/>
              <a:t>lskdjf</a:t>
            </a:r>
            <a:r>
              <a:rPr lang="en-US" dirty="0"/>
              <a:t> </a:t>
            </a:r>
            <a:r>
              <a:rPr lang="en-US" dirty="0" err="1"/>
              <a:t>lskdjf</a:t>
            </a:r>
            <a:r>
              <a:rPr lang="en-US" dirty="0"/>
              <a:t> </a:t>
            </a:r>
            <a:r>
              <a:rPr lang="en-US" dirty="0" err="1"/>
              <a:t>lskdjf</a:t>
            </a:r>
            <a:r>
              <a:rPr lang="en-US" dirty="0"/>
              <a:t> </a:t>
            </a:r>
            <a:r>
              <a:rPr lang="en-US" dirty="0" err="1"/>
              <a:t>lskdjf</a:t>
            </a:r>
            <a:r>
              <a:rPr lang="en-US" dirty="0"/>
              <a:t> </a:t>
            </a:r>
            <a:r>
              <a:rPr lang="en-US" dirty="0" err="1"/>
              <a:t>lskdjf</a:t>
            </a:r>
            <a:r>
              <a:rPr lang="en-US" dirty="0"/>
              <a:t> </a:t>
            </a:r>
            <a:r>
              <a:rPr lang="en-US" dirty="0" err="1"/>
              <a:t>lskdjf</a:t>
            </a:r>
            <a:r>
              <a:rPr lang="en-US" dirty="0"/>
              <a:t> ;</a:t>
            </a:r>
            <a:r>
              <a:rPr lang="en-US" dirty="0" err="1"/>
              <a:t>alskjf</a:t>
            </a:r>
            <a:r>
              <a:rPr lang="en-US" dirty="0"/>
              <a:t> </a:t>
            </a:r>
            <a:r>
              <a:rPr lang="en-US" dirty="0" err="1"/>
              <a:t>lskdjf</a:t>
            </a:r>
            <a:r>
              <a:rPr lang="en-US" dirty="0"/>
              <a:t> </a:t>
            </a:r>
            <a:r>
              <a:rPr lang="en-US" dirty="0" err="1"/>
              <a:t>lskdjf</a:t>
            </a:r>
            <a:r>
              <a:rPr lang="en-US" dirty="0"/>
              <a:t> </a:t>
            </a:r>
            <a:r>
              <a:rPr lang="en-US" dirty="0" err="1"/>
              <a:t>lskdjf</a:t>
            </a:r>
            <a:r>
              <a:rPr lang="en-US" dirty="0"/>
              <a:t> ;</a:t>
            </a:r>
            <a:r>
              <a:rPr lang="en-US" dirty="0" err="1"/>
              <a:t>sldkjf</a:t>
            </a:r>
            <a:r>
              <a:rPr lang="en-US" dirty="0"/>
              <a:t> </a:t>
            </a:r>
            <a:r>
              <a:rPr lang="en-US" dirty="0" err="1"/>
              <a:t>lskdjf</a:t>
            </a:r>
            <a:r>
              <a:rPr lang="en-US" dirty="0"/>
              <a:t> </a:t>
            </a:r>
            <a:r>
              <a:rPr lang="en-US" dirty="0" err="1"/>
              <a:t>lskdjf</a:t>
            </a:r>
            <a:r>
              <a:rPr lang="en-US" dirty="0"/>
              <a:t> </a:t>
            </a:r>
            <a:r>
              <a:rPr lang="en-US" dirty="0" err="1"/>
              <a:t>lskdjf</a:t>
            </a:r>
            <a:r>
              <a:rPr lang="en-US" dirty="0"/>
              <a:t> k</a:t>
            </a:r>
          </a:p>
        </p:txBody>
      </p:sp>
      <p:sp>
        <p:nvSpPr>
          <p:cNvPr id="12" name="Text Placeholder 14">
            <a:extLst>
              <a:ext uri="{FF2B5EF4-FFF2-40B4-BE49-F238E27FC236}">
                <a16:creationId xmlns:a16="http://schemas.microsoft.com/office/drawing/2014/main" id="{0653FA16-097C-5422-1E8D-BB26389FAF57}"/>
              </a:ext>
            </a:extLst>
          </p:cNvPr>
          <p:cNvSpPr>
            <a:spLocks noGrp="1"/>
          </p:cNvSpPr>
          <p:nvPr>
            <p:ph type="body" sz="quarter" idx="21" hasCustomPrompt="1"/>
          </p:nvPr>
        </p:nvSpPr>
        <p:spPr>
          <a:xfrm>
            <a:off x="6096000" y="4341091"/>
            <a:ext cx="1629524" cy="852933"/>
          </a:xfrm>
        </p:spPr>
        <p:txBody>
          <a:bodyPr anchor="t">
            <a:noAutofit/>
          </a:bodyPr>
          <a:lstStyle>
            <a:lvl1pPr marL="0" indent="0" algn="l">
              <a:buNone/>
              <a:defRPr sz="40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Style</a:t>
            </a:r>
          </a:p>
        </p:txBody>
      </p:sp>
      <p:sp>
        <p:nvSpPr>
          <p:cNvPr id="15" name="Text Placeholder 14">
            <a:extLst>
              <a:ext uri="{FF2B5EF4-FFF2-40B4-BE49-F238E27FC236}">
                <a16:creationId xmlns:a16="http://schemas.microsoft.com/office/drawing/2014/main" id="{E26C5E8B-5841-8DA9-5546-DE9513D3B995}"/>
              </a:ext>
            </a:extLst>
          </p:cNvPr>
          <p:cNvSpPr>
            <a:spLocks noGrp="1"/>
          </p:cNvSpPr>
          <p:nvPr>
            <p:ph type="body" sz="quarter" idx="30" hasCustomPrompt="1"/>
          </p:nvPr>
        </p:nvSpPr>
        <p:spPr>
          <a:xfrm>
            <a:off x="6096000" y="5098473"/>
            <a:ext cx="2767622" cy="424872"/>
          </a:xfrm>
        </p:spPr>
        <p:txBody>
          <a:bodyPr anchor="t">
            <a:noAutofit/>
          </a:bodyPr>
          <a:lstStyle>
            <a:lvl1pPr marL="0" indent="0" algn="l">
              <a:buNone/>
              <a:defRPr sz="1600" b="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Creative modern design</a:t>
            </a:r>
          </a:p>
        </p:txBody>
      </p:sp>
    </p:spTree>
    <p:extLst>
      <p:ext uri="{BB962C8B-B14F-4D97-AF65-F5344CB8AC3E}">
        <p14:creationId xmlns:p14="http://schemas.microsoft.com/office/powerpoint/2010/main" val="8250091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1A6C10B5-E092-3934-D3A0-FF66A5D8E79C}"/>
              </a:ext>
            </a:extLst>
          </p:cNvPr>
          <p:cNvSpPr>
            <a:spLocks noGrp="1"/>
          </p:cNvSpPr>
          <p:nvPr>
            <p:ph type="body" sz="quarter" idx="11" hasCustomPrompt="1"/>
          </p:nvPr>
        </p:nvSpPr>
        <p:spPr>
          <a:xfrm>
            <a:off x="648590" y="546930"/>
            <a:ext cx="5447410" cy="1076829"/>
          </a:xfrm>
          <a:effectLst>
            <a:outerShdw blurRad="50800" dist="38100" dir="5400000" algn="t" rotWithShape="0">
              <a:prstClr val="black">
                <a:alpha val="40000"/>
              </a:prstClr>
            </a:outerShdw>
          </a:effectLst>
        </p:spPr>
        <p:txBody>
          <a:bodyPr>
            <a:noAutofit/>
          </a:bodyPr>
          <a:lstStyle>
            <a:lvl1pPr marL="0" indent="0" algn="l">
              <a:buNone/>
              <a:defRPr sz="6200" b="0">
                <a:solidFill>
                  <a:schemeClr val="bg1"/>
                </a:solidFill>
                <a:latin typeface="Arial" panose="020B0604020202020204" pitchFamily="34" charset="0"/>
                <a:cs typeface="Arial" panose="020B0604020202020204" pitchFamily="34" charset="0"/>
              </a:defRPr>
            </a:lvl1pPr>
          </a:lstStyle>
          <a:p>
            <a:pPr lvl="0"/>
            <a:r>
              <a:rPr lang="en-US" dirty="0"/>
              <a:t>CONTENTS</a:t>
            </a:r>
          </a:p>
        </p:txBody>
      </p:sp>
      <p:sp>
        <p:nvSpPr>
          <p:cNvPr id="9" name="Text Placeholder 14">
            <a:extLst>
              <a:ext uri="{FF2B5EF4-FFF2-40B4-BE49-F238E27FC236}">
                <a16:creationId xmlns:a16="http://schemas.microsoft.com/office/drawing/2014/main" id="{B3800231-C6EA-4CEC-C71D-96FAC81F5812}"/>
              </a:ext>
            </a:extLst>
          </p:cNvPr>
          <p:cNvSpPr>
            <a:spLocks noGrp="1"/>
          </p:cNvSpPr>
          <p:nvPr>
            <p:ph type="body" sz="quarter" idx="12" hasCustomPrompt="1"/>
          </p:nvPr>
        </p:nvSpPr>
        <p:spPr>
          <a:xfrm>
            <a:off x="648590" y="1371540"/>
            <a:ext cx="2564629" cy="346075"/>
          </a:xfrm>
        </p:spPr>
        <p:txBody>
          <a:bodyPr anchor="b">
            <a:noAutofit/>
          </a:bodyPr>
          <a:lstStyle>
            <a:lvl1pPr marL="0" indent="0">
              <a:buNone/>
              <a:defRPr sz="15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 text subtitle here</a:t>
            </a:r>
          </a:p>
        </p:txBody>
      </p:sp>
      <p:sp>
        <p:nvSpPr>
          <p:cNvPr id="10" name="Picture Placeholder 10">
            <a:extLst>
              <a:ext uri="{FF2B5EF4-FFF2-40B4-BE49-F238E27FC236}">
                <a16:creationId xmlns:a16="http://schemas.microsoft.com/office/drawing/2014/main" id="{6AFCE16B-DF30-F197-A1C1-9EBAE956A04C}"/>
              </a:ext>
            </a:extLst>
          </p:cNvPr>
          <p:cNvSpPr>
            <a:spLocks noGrp="1"/>
          </p:cNvSpPr>
          <p:nvPr>
            <p:ph type="pic" sz="quarter" idx="10"/>
          </p:nvPr>
        </p:nvSpPr>
        <p:spPr>
          <a:xfrm>
            <a:off x="0" y="2170689"/>
            <a:ext cx="8152688" cy="4687311"/>
          </a:xfrm>
        </p:spPr>
        <p:txBody>
          <a:bodyPr/>
          <a:lstStyle>
            <a:lvl1pPr marL="0" indent="0">
              <a:buNone/>
              <a:defRPr/>
            </a:lvl1pPr>
          </a:lstStyle>
          <a:p>
            <a:endParaRPr lang="en-US" dirty="0"/>
          </a:p>
        </p:txBody>
      </p:sp>
      <p:sp>
        <p:nvSpPr>
          <p:cNvPr id="11" name="Oval 10">
            <a:extLst>
              <a:ext uri="{FF2B5EF4-FFF2-40B4-BE49-F238E27FC236}">
                <a16:creationId xmlns:a16="http://schemas.microsoft.com/office/drawing/2014/main" id="{80C032C4-09D5-985F-AF1E-ED73C5F647B3}"/>
              </a:ext>
            </a:extLst>
          </p:cNvPr>
          <p:cNvSpPr/>
          <p:nvPr userDrawn="1"/>
        </p:nvSpPr>
        <p:spPr>
          <a:xfrm>
            <a:off x="8883353" y="1023283"/>
            <a:ext cx="521294" cy="521294"/>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B93ED4B-ED4D-1299-3A69-F7362D6CF584}"/>
              </a:ext>
            </a:extLst>
          </p:cNvPr>
          <p:cNvSpPr/>
          <p:nvPr userDrawn="1"/>
        </p:nvSpPr>
        <p:spPr>
          <a:xfrm>
            <a:off x="9820541" y="1033890"/>
            <a:ext cx="521294" cy="521294"/>
          </a:xfrm>
          <a:prstGeom prst="ellipse">
            <a:avLst/>
          </a:prstGeom>
          <a:solidFill>
            <a:srgbClr val="7B1A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073BC4F-60A6-2170-AC7A-43E78279FB92}"/>
              </a:ext>
            </a:extLst>
          </p:cNvPr>
          <p:cNvSpPr/>
          <p:nvPr userDrawn="1"/>
        </p:nvSpPr>
        <p:spPr>
          <a:xfrm>
            <a:off x="10757729" y="1023283"/>
            <a:ext cx="521294" cy="521294"/>
          </a:xfrm>
          <a:prstGeom prst="ellipse">
            <a:avLst/>
          </a:prstGeom>
          <a:solidFill>
            <a:srgbClr val="E3DF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4">
            <a:extLst>
              <a:ext uri="{FF2B5EF4-FFF2-40B4-BE49-F238E27FC236}">
                <a16:creationId xmlns:a16="http://schemas.microsoft.com/office/drawing/2014/main" id="{16C5103E-39C7-D82F-81D7-60EA468BC95D}"/>
              </a:ext>
            </a:extLst>
          </p:cNvPr>
          <p:cNvSpPr>
            <a:spLocks noGrp="1"/>
          </p:cNvSpPr>
          <p:nvPr>
            <p:ph type="body" sz="quarter" idx="13" hasCustomPrompt="1"/>
          </p:nvPr>
        </p:nvSpPr>
        <p:spPr>
          <a:xfrm>
            <a:off x="8883352" y="3429000"/>
            <a:ext cx="2395671" cy="2672698"/>
          </a:xfrm>
        </p:spPr>
        <p:txBody>
          <a:bodyPr anchor="t">
            <a:noAutofit/>
          </a:bodyPr>
          <a:lstStyle>
            <a:lvl1pPr marL="0" indent="0" algn="ctr">
              <a:lnSpc>
                <a:spcPct val="200000"/>
              </a:lnSpc>
              <a:buNone/>
              <a:defRPr sz="11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01 part 1</a:t>
            </a:r>
          </a:p>
          <a:p>
            <a:pPr lvl="0"/>
            <a:r>
              <a:rPr lang="en-US" dirty="0"/>
              <a:t>02 part 2</a:t>
            </a:r>
          </a:p>
          <a:p>
            <a:pPr lvl="0"/>
            <a:r>
              <a:rPr lang="en-US" dirty="0"/>
              <a:t>03 part 3</a:t>
            </a:r>
          </a:p>
          <a:p>
            <a:pPr lvl="0"/>
            <a:r>
              <a:rPr lang="en-US" dirty="0"/>
              <a:t>04 part 4</a:t>
            </a:r>
          </a:p>
        </p:txBody>
      </p:sp>
      <p:sp>
        <p:nvSpPr>
          <p:cNvPr id="2" name="Oval 1">
            <a:extLst>
              <a:ext uri="{FF2B5EF4-FFF2-40B4-BE49-F238E27FC236}">
                <a16:creationId xmlns:a16="http://schemas.microsoft.com/office/drawing/2014/main" id="{4BF8E2D3-24FC-0D01-4CF6-6753D72C5381}"/>
              </a:ext>
            </a:extLst>
          </p:cNvPr>
          <p:cNvSpPr/>
          <p:nvPr userDrawn="1"/>
        </p:nvSpPr>
        <p:spPr>
          <a:xfrm>
            <a:off x="7946165" y="1012676"/>
            <a:ext cx="521294" cy="521294"/>
          </a:xfrm>
          <a:prstGeom prst="ellipse">
            <a:avLst/>
          </a:prstGeom>
          <a:solidFill>
            <a:srgbClr val="FD6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79989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D7577117-54FE-78A6-D6FA-EEA01053B266}"/>
              </a:ext>
            </a:extLst>
          </p:cNvPr>
          <p:cNvSpPr>
            <a:spLocks noGrp="1"/>
          </p:cNvSpPr>
          <p:nvPr>
            <p:ph type="pic" sz="quarter" idx="18"/>
          </p:nvPr>
        </p:nvSpPr>
        <p:spPr>
          <a:xfrm>
            <a:off x="1255594" y="1699148"/>
            <a:ext cx="3616657" cy="3534770"/>
          </a:xfrm>
        </p:spPr>
        <p:txBody>
          <a:bodyPr/>
          <a:lstStyle>
            <a:lvl1pPr marL="0" indent="0">
              <a:buNone/>
              <a:defRPr/>
            </a:lvl1pPr>
          </a:lstStyle>
          <a:p>
            <a:endParaRPr lang="en-US" dirty="0"/>
          </a:p>
        </p:txBody>
      </p:sp>
      <p:sp>
        <p:nvSpPr>
          <p:cNvPr id="9" name="Text Placeholder 14">
            <a:extLst>
              <a:ext uri="{FF2B5EF4-FFF2-40B4-BE49-F238E27FC236}">
                <a16:creationId xmlns:a16="http://schemas.microsoft.com/office/drawing/2014/main" id="{E6022268-99E3-7C80-25B4-92201D505C7B}"/>
              </a:ext>
            </a:extLst>
          </p:cNvPr>
          <p:cNvSpPr>
            <a:spLocks noGrp="1"/>
          </p:cNvSpPr>
          <p:nvPr>
            <p:ph type="body" sz="quarter" idx="17" hasCustomPrompt="1"/>
          </p:nvPr>
        </p:nvSpPr>
        <p:spPr>
          <a:xfrm>
            <a:off x="244980" y="791569"/>
            <a:ext cx="5606041" cy="825691"/>
          </a:xfrm>
          <a:effectLst>
            <a:outerShdw blurRad="76200" dist="63500" dir="7200000" algn="t" rotWithShape="0">
              <a:prstClr val="black">
                <a:alpha val="40000"/>
              </a:prstClr>
            </a:outerShdw>
          </a:effectLst>
        </p:spPr>
        <p:txBody>
          <a:bodyPr anchor="t">
            <a:noAutofit/>
          </a:bodyPr>
          <a:lstStyle>
            <a:lvl1pPr marL="0" indent="0" algn="ctr">
              <a:buNone/>
              <a:defRPr sz="4400" b="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IMAGE &amp; LAYOUT</a:t>
            </a:r>
          </a:p>
        </p:txBody>
      </p:sp>
      <p:sp>
        <p:nvSpPr>
          <p:cNvPr id="11" name="Text Placeholder 14">
            <a:extLst>
              <a:ext uri="{FF2B5EF4-FFF2-40B4-BE49-F238E27FC236}">
                <a16:creationId xmlns:a16="http://schemas.microsoft.com/office/drawing/2014/main" id="{A70A6A8F-F5B9-7C4A-E152-BD2993C87E4C}"/>
              </a:ext>
            </a:extLst>
          </p:cNvPr>
          <p:cNvSpPr>
            <a:spLocks noGrp="1"/>
          </p:cNvSpPr>
          <p:nvPr>
            <p:ph type="body" sz="quarter" idx="20" hasCustomPrompt="1"/>
          </p:nvPr>
        </p:nvSpPr>
        <p:spPr>
          <a:xfrm>
            <a:off x="1255593" y="5218202"/>
            <a:ext cx="1491945" cy="752029"/>
          </a:xfrm>
        </p:spPr>
        <p:txBody>
          <a:bodyPr anchor="b">
            <a:noAutofit/>
          </a:bodyPr>
          <a:lstStyle>
            <a:lvl1pPr marL="0" indent="0" algn="l">
              <a:buNone/>
              <a:defRPr sz="32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Style</a:t>
            </a:r>
          </a:p>
        </p:txBody>
      </p:sp>
      <p:sp>
        <p:nvSpPr>
          <p:cNvPr id="12" name="Text Placeholder 14">
            <a:extLst>
              <a:ext uri="{FF2B5EF4-FFF2-40B4-BE49-F238E27FC236}">
                <a16:creationId xmlns:a16="http://schemas.microsoft.com/office/drawing/2014/main" id="{A1DB2CB1-3E2D-0CEC-D87A-66B4E3F38C2C}"/>
              </a:ext>
            </a:extLst>
          </p:cNvPr>
          <p:cNvSpPr>
            <a:spLocks noGrp="1"/>
          </p:cNvSpPr>
          <p:nvPr>
            <p:ph type="body" sz="quarter" idx="21" hasCustomPrompt="1"/>
          </p:nvPr>
        </p:nvSpPr>
        <p:spPr>
          <a:xfrm>
            <a:off x="1255594" y="5936441"/>
            <a:ext cx="2391395" cy="464360"/>
          </a:xfrm>
        </p:spPr>
        <p:txBody>
          <a:bodyPr anchor="b">
            <a:noAutofit/>
          </a:bodyPr>
          <a:lstStyle>
            <a:lvl1pPr marL="0" indent="0" algn="l">
              <a:buNone/>
              <a:defRPr sz="16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Creative modern design</a:t>
            </a:r>
          </a:p>
        </p:txBody>
      </p:sp>
      <p:sp>
        <p:nvSpPr>
          <p:cNvPr id="13" name="Picture Placeholder 10">
            <a:extLst>
              <a:ext uri="{FF2B5EF4-FFF2-40B4-BE49-F238E27FC236}">
                <a16:creationId xmlns:a16="http://schemas.microsoft.com/office/drawing/2014/main" id="{EFC2693A-0963-C836-A04E-9732E76DB206}"/>
              </a:ext>
            </a:extLst>
          </p:cNvPr>
          <p:cNvSpPr>
            <a:spLocks noGrp="1"/>
          </p:cNvSpPr>
          <p:nvPr>
            <p:ph type="pic" sz="quarter" idx="22"/>
          </p:nvPr>
        </p:nvSpPr>
        <p:spPr>
          <a:xfrm>
            <a:off x="7319749" y="1699148"/>
            <a:ext cx="3616657" cy="3534770"/>
          </a:xfrm>
        </p:spPr>
        <p:txBody>
          <a:bodyPr/>
          <a:lstStyle>
            <a:lvl1pPr marL="0" indent="0">
              <a:buNone/>
              <a:defRPr/>
            </a:lvl1pPr>
          </a:lstStyle>
          <a:p>
            <a:endParaRPr lang="en-US" dirty="0"/>
          </a:p>
        </p:txBody>
      </p:sp>
      <p:sp>
        <p:nvSpPr>
          <p:cNvPr id="14" name="Text Placeholder 14">
            <a:extLst>
              <a:ext uri="{FF2B5EF4-FFF2-40B4-BE49-F238E27FC236}">
                <a16:creationId xmlns:a16="http://schemas.microsoft.com/office/drawing/2014/main" id="{CC1B5ED0-3A0E-329E-6002-13D2EEE374EF}"/>
              </a:ext>
            </a:extLst>
          </p:cNvPr>
          <p:cNvSpPr>
            <a:spLocks noGrp="1"/>
          </p:cNvSpPr>
          <p:nvPr>
            <p:ph type="body" sz="quarter" idx="13" hasCustomPrompt="1"/>
          </p:nvPr>
        </p:nvSpPr>
        <p:spPr>
          <a:xfrm>
            <a:off x="7319748" y="791569"/>
            <a:ext cx="3616657" cy="1008438"/>
          </a:xfrm>
        </p:spPr>
        <p:txBody>
          <a:bodyPr anchor="t">
            <a:noAutofit/>
          </a:bodyPr>
          <a:lstStyle>
            <a:lvl1pPr marL="0" indent="0" algn="r">
              <a:lnSpc>
                <a:spcPct val="150000"/>
              </a:lnSpc>
              <a:buNone/>
              <a:defRPr sz="8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asd;asldfkj</a:t>
            </a:r>
            <a:r>
              <a:rPr lang="en-US" dirty="0"/>
              <a:t> </a:t>
            </a:r>
            <a:r>
              <a:rPr lang="en-US" dirty="0" err="1"/>
              <a:t>sjdfklkasj</a:t>
            </a:r>
            <a:r>
              <a:rPr lang="en-US" dirty="0"/>
              <a:t> </a:t>
            </a:r>
            <a:r>
              <a:rPr lang="en-US" dirty="0" err="1"/>
              <a:t>dfjkl;asdlfkj</a:t>
            </a:r>
            <a:r>
              <a:rPr lang="en-US" dirty="0"/>
              <a:t> </a:t>
            </a:r>
            <a:r>
              <a:rPr lang="en-US" dirty="0" err="1"/>
              <a:t>jklaksdjf</a:t>
            </a:r>
            <a:r>
              <a:rPr lang="en-US" dirty="0"/>
              <a:t> </a:t>
            </a:r>
            <a:r>
              <a:rPr lang="en-US" dirty="0" err="1"/>
              <a:t>jdkflsa;lskdjf</a:t>
            </a:r>
            <a:r>
              <a:rPr lang="en-US" dirty="0"/>
              <a:t> </a:t>
            </a:r>
            <a:r>
              <a:rPr lang="en-US" dirty="0" err="1"/>
              <a:t>jklasdlkasjd</a:t>
            </a:r>
            <a:r>
              <a:rPr lang="en-US" dirty="0"/>
              <a:t> </a:t>
            </a:r>
            <a:r>
              <a:rPr lang="en-US" dirty="0" err="1"/>
              <a:t>fjkla;sdlfkj</a:t>
            </a:r>
            <a:r>
              <a:rPr lang="en-US" dirty="0"/>
              <a:t> </a:t>
            </a:r>
            <a:r>
              <a:rPr lang="en-US" dirty="0" err="1"/>
              <a:t>sajdfkl;lskdjf</a:t>
            </a:r>
            <a:r>
              <a:rPr lang="en-US" dirty="0"/>
              <a:t> </a:t>
            </a:r>
            <a:r>
              <a:rPr lang="en-US" dirty="0" err="1"/>
              <a:t>jklsdkfj</a:t>
            </a:r>
            <a:r>
              <a:rPr lang="en-US" dirty="0"/>
              <a:t> </a:t>
            </a:r>
            <a:r>
              <a:rPr lang="en-US" dirty="0" err="1"/>
              <a:t>jksldmaller</a:t>
            </a:r>
            <a:r>
              <a:rPr lang="en-US" dirty="0"/>
              <a:t> text </a:t>
            </a:r>
            <a:r>
              <a:rPr lang="en-US" dirty="0" err="1"/>
              <a:t>lkj</a:t>
            </a:r>
            <a:r>
              <a:rPr lang="en-US" dirty="0"/>
              <a:t> </a:t>
            </a:r>
            <a:r>
              <a:rPr lang="en-US" dirty="0" err="1"/>
              <a:t>sdasalskdf</a:t>
            </a:r>
            <a:r>
              <a:rPr lang="en-US" dirty="0"/>
              <a:t> </a:t>
            </a:r>
            <a:r>
              <a:rPr lang="en-US" dirty="0" err="1"/>
              <a:t>asldkf</a:t>
            </a:r>
            <a:r>
              <a:rPr lang="en-US" dirty="0"/>
              <a:t> </a:t>
            </a:r>
            <a:r>
              <a:rPr lang="en-US" dirty="0" err="1"/>
              <a:t>asldkf</a:t>
            </a:r>
            <a:r>
              <a:rPr lang="en-US" dirty="0"/>
              <a:t> </a:t>
            </a:r>
            <a:r>
              <a:rPr lang="en-US" dirty="0" err="1"/>
              <a:t>asldkf</a:t>
            </a:r>
            <a:r>
              <a:rPr lang="en-US" dirty="0"/>
              <a:t> </a:t>
            </a:r>
            <a:r>
              <a:rPr lang="en-US" dirty="0" err="1"/>
              <a:t>fkj</a:t>
            </a:r>
            <a:endParaRPr lang="en-US" dirty="0"/>
          </a:p>
        </p:txBody>
      </p:sp>
      <p:sp>
        <p:nvSpPr>
          <p:cNvPr id="15" name="Text Placeholder 14">
            <a:extLst>
              <a:ext uri="{FF2B5EF4-FFF2-40B4-BE49-F238E27FC236}">
                <a16:creationId xmlns:a16="http://schemas.microsoft.com/office/drawing/2014/main" id="{E6BCDEF1-9406-E11E-80F7-23A18D3CBE54}"/>
              </a:ext>
            </a:extLst>
          </p:cNvPr>
          <p:cNvSpPr>
            <a:spLocks noGrp="1"/>
          </p:cNvSpPr>
          <p:nvPr>
            <p:ph type="body" sz="quarter" idx="23" hasCustomPrompt="1"/>
          </p:nvPr>
        </p:nvSpPr>
        <p:spPr>
          <a:xfrm>
            <a:off x="8545010" y="5460709"/>
            <a:ext cx="2391395" cy="464360"/>
          </a:xfrm>
        </p:spPr>
        <p:txBody>
          <a:bodyPr anchor="b">
            <a:noAutofit/>
          </a:bodyPr>
          <a:lstStyle>
            <a:lvl1pPr marL="0" indent="0" algn="r">
              <a:buNone/>
              <a:defRPr sz="12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Home </a:t>
            </a:r>
            <a:r>
              <a:rPr lang="en-US" dirty="0" err="1"/>
              <a:t>decorf</a:t>
            </a:r>
            <a:endParaRPr lang="en-US" dirty="0"/>
          </a:p>
        </p:txBody>
      </p:sp>
    </p:spTree>
    <p:extLst>
      <p:ext uri="{BB962C8B-B14F-4D97-AF65-F5344CB8AC3E}">
        <p14:creationId xmlns:p14="http://schemas.microsoft.com/office/powerpoint/2010/main" val="31976255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Text Placeholder 14">
            <a:extLst>
              <a:ext uri="{FF2B5EF4-FFF2-40B4-BE49-F238E27FC236}">
                <a16:creationId xmlns:a16="http://schemas.microsoft.com/office/drawing/2014/main" id="{02F735F3-A589-8A73-9405-D0BDA7006BA9}"/>
              </a:ext>
            </a:extLst>
          </p:cNvPr>
          <p:cNvSpPr>
            <a:spLocks noGrp="1"/>
          </p:cNvSpPr>
          <p:nvPr>
            <p:ph type="body" sz="quarter" idx="13" hasCustomPrompt="1"/>
          </p:nvPr>
        </p:nvSpPr>
        <p:spPr>
          <a:xfrm>
            <a:off x="6096000" y="2650881"/>
            <a:ext cx="5596657" cy="778120"/>
          </a:xfrm>
        </p:spPr>
        <p:txBody>
          <a:bodyPr anchor="t">
            <a:noAutofit/>
          </a:bodyPr>
          <a:lstStyle>
            <a:lvl1pPr marL="0" indent="0" algn="ctr">
              <a:lnSpc>
                <a:spcPct val="150000"/>
              </a:lnSpc>
              <a:buNone/>
              <a:defRPr sz="9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a:t>
            </a:r>
            <a:r>
              <a:rPr lang="en-US" dirty="0" err="1"/>
              <a:t>jklasdlkasjd</a:t>
            </a:r>
            <a:r>
              <a:rPr lang="en-US" dirty="0"/>
              <a:t> </a:t>
            </a:r>
            <a:r>
              <a:rPr lang="en-US" dirty="0" err="1"/>
              <a:t>fjkla;sdlfkj</a:t>
            </a:r>
            <a:r>
              <a:rPr lang="en-US" dirty="0"/>
              <a:t> </a:t>
            </a:r>
            <a:r>
              <a:rPr lang="en-US" dirty="0" err="1"/>
              <a:t>sajdfkl;lskdjf</a:t>
            </a:r>
            <a:r>
              <a:rPr lang="en-US" dirty="0"/>
              <a:t> </a:t>
            </a:r>
            <a:r>
              <a:rPr lang="en-US" dirty="0" err="1"/>
              <a:t>jklsdkfj</a:t>
            </a:r>
            <a:r>
              <a:rPr lang="en-US" dirty="0"/>
              <a:t> </a:t>
            </a:r>
            <a:r>
              <a:rPr lang="en-US" dirty="0" err="1"/>
              <a:t>jksldfmaller</a:t>
            </a:r>
            <a:r>
              <a:rPr lang="en-US" dirty="0"/>
              <a:t>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sjdfklkxt</a:t>
            </a:r>
            <a:r>
              <a:rPr lang="en-US" dirty="0"/>
              <a:t> </a:t>
            </a:r>
            <a:r>
              <a:rPr lang="en-US" dirty="0" err="1"/>
              <a:t>lkj;asdlfkj</a:t>
            </a:r>
            <a:r>
              <a:rPr lang="en-US" dirty="0"/>
              <a:t> </a:t>
            </a:r>
            <a:r>
              <a:rPr lang="en-US" dirty="0" err="1"/>
              <a:t>jklaksdjf</a:t>
            </a:r>
            <a:r>
              <a:rPr lang="en-US" dirty="0"/>
              <a:t> </a:t>
            </a:r>
            <a:r>
              <a:rPr lang="en-US" dirty="0" err="1"/>
              <a:t>jdkflsa;lskdjf</a:t>
            </a:r>
            <a:r>
              <a:rPr lang="en-US" dirty="0"/>
              <a:t> </a:t>
            </a:r>
            <a:r>
              <a:rPr lang="en-US" dirty="0" err="1"/>
              <a:t>jklasdlkasjd</a:t>
            </a:r>
            <a:r>
              <a:rPr lang="en-US" dirty="0"/>
              <a:t> </a:t>
            </a:r>
            <a:r>
              <a:rPr lang="en-US" dirty="0" err="1"/>
              <a:t>fjkla;sdlfkj</a:t>
            </a:r>
            <a:r>
              <a:rPr lang="en-US" dirty="0"/>
              <a:t> </a:t>
            </a:r>
            <a:r>
              <a:rPr lang="en-US" dirty="0" err="1"/>
              <a:t>sajdfk</a:t>
            </a:r>
            <a:r>
              <a:rPr lang="en-US" dirty="0"/>
              <a:t> LKJ SDFJLKSDF LK  </a:t>
            </a:r>
            <a:r>
              <a:rPr lang="en-US" dirty="0" err="1"/>
              <a:t>jaksdflk</a:t>
            </a:r>
            <a:r>
              <a:rPr lang="en-US" dirty="0"/>
              <a:t> </a:t>
            </a:r>
            <a:r>
              <a:rPr lang="en-US" dirty="0" err="1"/>
              <a:t>asdfjkllksadf</a:t>
            </a:r>
            <a:r>
              <a:rPr lang="en-US" dirty="0"/>
              <a:t> </a:t>
            </a:r>
            <a:r>
              <a:rPr lang="en-US" dirty="0" err="1"/>
              <a:t>jk</a:t>
            </a:r>
            <a:endParaRPr lang="en-US" dirty="0"/>
          </a:p>
        </p:txBody>
      </p:sp>
      <p:sp>
        <p:nvSpPr>
          <p:cNvPr id="9" name="Picture Placeholder 10">
            <a:extLst>
              <a:ext uri="{FF2B5EF4-FFF2-40B4-BE49-F238E27FC236}">
                <a16:creationId xmlns:a16="http://schemas.microsoft.com/office/drawing/2014/main" id="{2326A3E0-4014-5954-E831-4EA8A1970ACC}"/>
              </a:ext>
            </a:extLst>
          </p:cNvPr>
          <p:cNvSpPr>
            <a:spLocks noGrp="1"/>
          </p:cNvSpPr>
          <p:nvPr>
            <p:ph type="pic" sz="quarter" idx="10"/>
          </p:nvPr>
        </p:nvSpPr>
        <p:spPr>
          <a:xfrm>
            <a:off x="-10174" y="3533685"/>
            <a:ext cx="11692657" cy="3318343"/>
          </a:xfrm>
        </p:spPr>
        <p:txBody>
          <a:bodyPr/>
          <a:lstStyle>
            <a:lvl1pPr marL="0" indent="0">
              <a:buNone/>
              <a:defRPr/>
            </a:lvl1pPr>
          </a:lstStyle>
          <a:p>
            <a:endParaRPr lang="en-US" dirty="0"/>
          </a:p>
        </p:txBody>
      </p:sp>
      <p:sp>
        <p:nvSpPr>
          <p:cNvPr id="11" name="Text Placeholder 14">
            <a:extLst>
              <a:ext uri="{FF2B5EF4-FFF2-40B4-BE49-F238E27FC236}">
                <a16:creationId xmlns:a16="http://schemas.microsoft.com/office/drawing/2014/main" id="{3C85FC64-916F-11CF-F22C-A02B6E1648E1}"/>
              </a:ext>
            </a:extLst>
          </p:cNvPr>
          <p:cNvSpPr>
            <a:spLocks noGrp="1"/>
          </p:cNvSpPr>
          <p:nvPr>
            <p:ph type="body" sz="quarter" idx="16" hasCustomPrompt="1"/>
          </p:nvPr>
        </p:nvSpPr>
        <p:spPr>
          <a:xfrm>
            <a:off x="509516" y="968991"/>
            <a:ext cx="2916072" cy="1380082"/>
          </a:xfrm>
        </p:spPr>
        <p:txBody>
          <a:bodyPr anchor="t">
            <a:noAutofit/>
          </a:bodyPr>
          <a:lstStyle>
            <a:lvl1pPr marL="0" indent="0" algn="l">
              <a:lnSpc>
                <a:spcPct val="100000"/>
              </a:lnSpc>
              <a:buNone/>
              <a:defRPr sz="4000" b="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IMAGE      &amp; LAYOUT</a:t>
            </a:r>
          </a:p>
        </p:txBody>
      </p:sp>
      <p:sp>
        <p:nvSpPr>
          <p:cNvPr id="12" name="Text Placeholder 14">
            <a:extLst>
              <a:ext uri="{FF2B5EF4-FFF2-40B4-BE49-F238E27FC236}">
                <a16:creationId xmlns:a16="http://schemas.microsoft.com/office/drawing/2014/main" id="{032FD1C1-F9E0-92B3-55C3-90602DE4CDD6}"/>
              </a:ext>
            </a:extLst>
          </p:cNvPr>
          <p:cNvSpPr>
            <a:spLocks noGrp="1"/>
          </p:cNvSpPr>
          <p:nvPr>
            <p:ph type="body" sz="quarter" idx="20" hasCustomPrompt="1"/>
          </p:nvPr>
        </p:nvSpPr>
        <p:spPr>
          <a:xfrm>
            <a:off x="9291088" y="2084510"/>
            <a:ext cx="2391395" cy="529125"/>
          </a:xfrm>
        </p:spPr>
        <p:txBody>
          <a:bodyPr anchor="b">
            <a:noAutofit/>
          </a:bodyPr>
          <a:lstStyle>
            <a:lvl1pPr marL="0" indent="0" algn="r">
              <a:buNone/>
              <a:defRPr sz="16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Creative modern design</a:t>
            </a:r>
          </a:p>
        </p:txBody>
      </p:sp>
      <p:sp>
        <p:nvSpPr>
          <p:cNvPr id="14" name="Picture Placeholder 10">
            <a:extLst>
              <a:ext uri="{FF2B5EF4-FFF2-40B4-BE49-F238E27FC236}">
                <a16:creationId xmlns:a16="http://schemas.microsoft.com/office/drawing/2014/main" id="{B2404D0B-98AF-BD61-C5E6-89E5EB7D10ED}"/>
              </a:ext>
            </a:extLst>
          </p:cNvPr>
          <p:cNvSpPr>
            <a:spLocks noGrp="1"/>
          </p:cNvSpPr>
          <p:nvPr>
            <p:ph type="pic" sz="quarter" idx="22"/>
          </p:nvPr>
        </p:nvSpPr>
        <p:spPr>
          <a:xfrm>
            <a:off x="7892956" y="-1327"/>
            <a:ext cx="3789528" cy="1925661"/>
          </a:xfrm>
        </p:spPr>
        <p:txBody>
          <a:bodyPr/>
          <a:lstStyle>
            <a:lvl1pPr marL="0" indent="0">
              <a:buNone/>
              <a:defRPr/>
            </a:lvl1pPr>
          </a:lstStyle>
          <a:p>
            <a:endParaRPr lang="en-US" dirty="0"/>
          </a:p>
        </p:txBody>
      </p:sp>
      <p:sp>
        <p:nvSpPr>
          <p:cNvPr id="15" name="Picture Placeholder 10">
            <a:extLst>
              <a:ext uri="{FF2B5EF4-FFF2-40B4-BE49-F238E27FC236}">
                <a16:creationId xmlns:a16="http://schemas.microsoft.com/office/drawing/2014/main" id="{F2C928F7-6B19-6684-0E63-7B8B23EDEF2C}"/>
              </a:ext>
            </a:extLst>
          </p:cNvPr>
          <p:cNvSpPr>
            <a:spLocks noGrp="1"/>
          </p:cNvSpPr>
          <p:nvPr>
            <p:ph type="pic" sz="quarter" idx="23"/>
          </p:nvPr>
        </p:nvSpPr>
        <p:spPr>
          <a:xfrm>
            <a:off x="3709164" y="20751"/>
            <a:ext cx="3789528" cy="1925661"/>
          </a:xfrm>
        </p:spPr>
        <p:txBody>
          <a:bodyPr/>
          <a:lstStyle>
            <a:lvl1pPr marL="0" indent="0">
              <a:buNone/>
              <a:defRPr/>
            </a:lvl1pPr>
          </a:lstStyle>
          <a:p>
            <a:endParaRPr lang="en-US" dirty="0"/>
          </a:p>
        </p:txBody>
      </p:sp>
      <p:sp>
        <p:nvSpPr>
          <p:cNvPr id="16" name="Text Placeholder 14">
            <a:extLst>
              <a:ext uri="{FF2B5EF4-FFF2-40B4-BE49-F238E27FC236}">
                <a16:creationId xmlns:a16="http://schemas.microsoft.com/office/drawing/2014/main" id="{B1F1BBCA-D2B1-CDF8-A987-355F30F362B7}"/>
              </a:ext>
            </a:extLst>
          </p:cNvPr>
          <p:cNvSpPr>
            <a:spLocks noGrp="1"/>
          </p:cNvSpPr>
          <p:nvPr>
            <p:ph type="body" sz="quarter" idx="24" hasCustomPrompt="1"/>
          </p:nvPr>
        </p:nvSpPr>
        <p:spPr>
          <a:xfrm>
            <a:off x="494257" y="2349073"/>
            <a:ext cx="3214908" cy="1079927"/>
          </a:xfrm>
        </p:spPr>
        <p:txBody>
          <a:bodyPr anchor="t">
            <a:noAutofit/>
          </a:bodyPr>
          <a:lstStyle>
            <a:lvl1pPr marL="0" indent="0" algn="l">
              <a:lnSpc>
                <a:spcPct val="150000"/>
              </a:lnSpc>
              <a:buNone/>
              <a:defRPr sz="9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a:t>
            </a:r>
            <a:r>
              <a:rPr lang="en-US" dirty="0" err="1"/>
              <a:t>jklasdlkasjd</a:t>
            </a:r>
            <a:r>
              <a:rPr lang="en-US" dirty="0"/>
              <a:t> </a:t>
            </a:r>
            <a:r>
              <a:rPr lang="en-US" dirty="0" err="1"/>
              <a:t>fjkla;sdlfkj</a:t>
            </a:r>
            <a:r>
              <a:rPr lang="en-US" dirty="0"/>
              <a:t> </a:t>
            </a:r>
            <a:r>
              <a:rPr lang="en-US" dirty="0" err="1"/>
              <a:t>sajdfkl;lskdjf</a:t>
            </a:r>
            <a:r>
              <a:rPr lang="en-US" dirty="0"/>
              <a:t> </a:t>
            </a:r>
            <a:r>
              <a:rPr lang="en-US" dirty="0" err="1"/>
              <a:t>jklsdkfj</a:t>
            </a:r>
            <a:r>
              <a:rPr lang="en-US" dirty="0"/>
              <a:t> </a:t>
            </a:r>
            <a:r>
              <a:rPr lang="en-US" dirty="0" err="1"/>
              <a:t>jkslsajdfk</a:t>
            </a:r>
            <a:r>
              <a:rPr lang="en-US" dirty="0"/>
              <a:t> LKJ SDFJLKSDF LK  jak LK DFLK SDFLK </a:t>
            </a:r>
            <a:r>
              <a:rPr lang="en-US" dirty="0" err="1"/>
              <a:t>SDFLK</a:t>
            </a:r>
            <a:r>
              <a:rPr lang="en-US" dirty="0"/>
              <a:t> </a:t>
            </a:r>
            <a:r>
              <a:rPr lang="en-US" dirty="0" err="1"/>
              <a:t>sdflk</a:t>
            </a:r>
            <a:r>
              <a:rPr lang="en-US" dirty="0"/>
              <a:t> </a:t>
            </a:r>
            <a:r>
              <a:rPr lang="en-US" dirty="0" err="1"/>
              <a:t>asdfjkllksadf</a:t>
            </a:r>
            <a:r>
              <a:rPr lang="en-US" dirty="0"/>
              <a:t> </a:t>
            </a:r>
            <a:r>
              <a:rPr lang="en-US" dirty="0" err="1"/>
              <a:t>jk</a:t>
            </a:r>
            <a:endParaRPr lang="en-US" dirty="0"/>
          </a:p>
        </p:txBody>
      </p:sp>
    </p:spTree>
    <p:extLst>
      <p:ext uri="{BB962C8B-B14F-4D97-AF65-F5344CB8AC3E}">
        <p14:creationId xmlns:p14="http://schemas.microsoft.com/office/powerpoint/2010/main" val="13231200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3F26E1-2472-3C15-F446-9D85DBA439C9}"/>
              </a:ext>
            </a:extLst>
          </p:cNvPr>
          <p:cNvSpPr/>
          <p:nvPr userDrawn="1"/>
        </p:nvSpPr>
        <p:spPr>
          <a:xfrm>
            <a:off x="0" y="0"/>
            <a:ext cx="12192000" cy="3429000"/>
          </a:xfrm>
          <a:prstGeom prst="rect">
            <a:avLst/>
          </a:prstGeom>
          <a:gradFill>
            <a:gsLst>
              <a:gs pos="100000">
                <a:srgbClr val="FD6037"/>
              </a:gs>
              <a:gs pos="14000">
                <a:srgbClr val="7B1A0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610AB016-49CE-3418-A1E7-78B61E8C3BD8}"/>
              </a:ext>
            </a:extLst>
          </p:cNvPr>
          <p:cNvSpPr>
            <a:spLocks noGrp="1"/>
          </p:cNvSpPr>
          <p:nvPr>
            <p:ph type="pic" sz="quarter" idx="10"/>
          </p:nvPr>
        </p:nvSpPr>
        <p:spPr>
          <a:xfrm>
            <a:off x="1183192" y="2143792"/>
            <a:ext cx="9825616" cy="3751515"/>
          </a:xfrm>
        </p:spPr>
        <p:txBody>
          <a:bodyPr/>
          <a:lstStyle>
            <a:lvl1pPr marL="0" indent="0">
              <a:buNone/>
              <a:defRPr/>
            </a:lvl1pPr>
          </a:lstStyle>
          <a:p>
            <a:endParaRPr lang="en-US" dirty="0"/>
          </a:p>
        </p:txBody>
      </p:sp>
      <p:sp>
        <p:nvSpPr>
          <p:cNvPr id="12" name="Text Placeholder 12">
            <a:extLst>
              <a:ext uri="{FF2B5EF4-FFF2-40B4-BE49-F238E27FC236}">
                <a16:creationId xmlns:a16="http://schemas.microsoft.com/office/drawing/2014/main" id="{3F429F46-70EF-8C4A-17FB-EA2812149103}"/>
              </a:ext>
            </a:extLst>
          </p:cNvPr>
          <p:cNvSpPr>
            <a:spLocks noGrp="1"/>
          </p:cNvSpPr>
          <p:nvPr>
            <p:ph type="body" sz="quarter" idx="11" hasCustomPrompt="1"/>
          </p:nvPr>
        </p:nvSpPr>
        <p:spPr>
          <a:xfrm>
            <a:off x="1238250" y="1428750"/>
            <a:ext cx="9715500" cy="1162050"/>
          </a:xfrm>
          <a:effectLst>
            <a:outerShdw blurRad="50800" dist="38100" dir="5400000" algn="t" rotWithShape="0">
              <a:prstClr val="black">
                <a:alpha val="40000"/>
              </a:prstClr>
            </a:outerShdw>
          </a:effectLst>
        </p:spPr>
        <p:txBody>
          <a:bodyPr>
            <a:noAutofit/>
          </a:bodyPr>
          <a:lstStyle>
            <a:lvl1pPr marL="0" indent="0" algn="ctr">
              <a:buNone/>
              <a:defRPr sz="7500" b="0">
                <a:solidFill>
                  <a:schemeClr val="bg1"/>
                </a:solidFill>
                <a:latin typeface="Arial" panose="020B0604020202020204" pitchFamily="34" charset="0"/>
                <a:cs typeface="Arial" panose="020B0604020202020204" pitchFamily="34" charset="0"/>
              </a:defRPr>
            </a:lvl1pPr>
          </a:lstStyle>
          <a:p>
            <a:pPr lvl="0"/>
            <a:r>
              <a:rPr lang="en-US" dirty="0"/>
              <a:t>THANK YOU</a:t>
            </a:r>
          </a:p>
        </p:txBody>
      </p:sp>
    </p:spTree>
    <p:extLst>
      <p:ext uri="{BB962C8B-B14F-4D97-AF65-F5344CB8AC3E}">
        <p14:creationId xmlns:p14="http://schemas.microsoft.com/office/powerpoint/2010/main" val="201159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A729D4-A96F-B8B1-A67A-D5561AA19A9D}"/>
              </a:ext>
            </a:extLst>
          </p:cNvPr>
          <p:cNvSpPr/>
          <p:nvPr userDrawn="1"/>
        </p:nvSpPr>
        <p:spPr>
          <a:xfrm>
            <a:off x="6084887" y="0"/>
            <a:ext cx="5221199" cy="700755"/>
          </a:xfrm>
          <a:prstGeom prst="rect">
            <a:avLst/>
          </a:prstGeom>
          <a:gradFill>
            <a:gsLst>
              <a:gs pos="100000">
                <a:srgbClr val="FD6037"/>
              </a:gs>
              <a:gs pos="14000">
                <a:srgbClr val="7B1A0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4">
            <a:extLst>
              <a:ext uri="{FF2B5EF4-FFF2-40B4-BE49-F238E27FC236}">
                <a16:creationId xmlns:a16="http://schemas.microsoft.com/office/drawing/2014/main" id="{533B3E1A-B6A1-6FF2-DBDE-AB5E6917CA9D}"/>
              </a:ext>
            </a:extLst>
          </p:cNvPr>
          <p:cNvSpPr>
            <a:spLocks noGrp="1"/>
          </p:cNvSpPr>
          <p:nvPr>
            <p:ph type="body" sz="quarter" idx="12" hasCustomPrompt="1"/>
          </p:nvPr>
        </p:nvSpPr>
        <p:spPr>
          <a:xfrm>
            <a:off x="1760522" y="1683521"/>
            <a:ext cx="2213271" cy="341832"/>
          </a:xfrm>
        </p:spPr>
        <p:txBody>
          <a:bodyPr anchor="b">
            <a:noAutofit/>
          </a:bodyPr>
          <a:lstStyle>
            <a:lvl1pPr marL="0" indent="0">
              <a:buNone/>
              <a:defRPr sz="14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 text</a:t>
            </a:r>
          </a:p>
        </p:txBody>
      </p:sp>
      <p:sp>
        <p:nvSpPr>
          <p:cNvPr id="10" name="Text Placeholder 14">
            <a:extLst>
              <a:ext uri="{FF2B5EF4-FFF2-40B4-BE49-F238E27FC236}">
                <a16:creationId xmlns:a16="http://schemas.microsoft.com/office/drawing/2014/main" id="{4508823A-5189-3D33-CE3C-BCE634F45934}"/>
              </a:ext>
            </a:extLst>
          </p:cNvPr>
          <p:cNvSpPr>
            <a:spLocks noGrp="1"/>
          </p:cNvSpPr>
          <p:nvPr>
            <p:ph type="body" sz="quarter" idx="13" hasCustomPrompt="1"/>
          </p:nvPr>
        </p:nvSpPr>
        <p:spPr>
          <a:xfrm>
            <a:off x="6464419" y="3367044"/>
            <a:ext cx="4508381" cy="2666288"/>
          </a:xfrm>
        </p:spPr>
        <p:txBody>
          <a:bodyPr anchor="t">
            <a:noAutofit/>
          </a:bodyPr>
          <a:lstStyle>
            <a:lvl1pPr marL="0" indent="0" algn="l">
              <a:lnSpc>
                <a:spcPct val="150000"/>
              </a:lnSpc>
              <a:buNone/>
              <a:defRPr sz="9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sjdfklkasj</a:t>
            </a:r>
            <a:r>
              <a:rPr lang="en-US" dirty="0"/>
              <a:t> </a:t>
            </a:r>
            <a:r>
              <a:rPr lang="en-US" dirty="0" err="1"/>
              <a:t>dfjkl;asdlfkj</a:t>
            </a:r>
            <a:r>
              <a:rPr lang="en-US" dirty="0"/>
              <a:t> </a:t>
            </a:r>
            <a:r>
              <a:rPr lang="en-US" dirty="0" err="1"/>
              <a:t>jklaksdjf</a:t>
            </a:r>
            <a:r>
              <a:rPr lang="en-US" dirty="0"/>
              <a:t> </a:t>
            </a:r>
            <a:r>
              <a:rPr lang="en-US" dirty="0" err="1"/>
              <a:t>jdkflsa;lskdjf</a:t>
            </a:r>
            <a:r>
              <a:rPr lang="en-US" dirty="0"/>
              <a:t> </a:t>
            </a:r>
            <a:r>
              <a:rPr lang="en-US" dirty="0" err="1"/>
              <a:t>jklasdlkasjd</a:t>
            </a:r>
            <a:r>
              <a:rPr lang="en-US" dirty="0"/>
              <a:t> </a:t>
            </a:r>
            <a:r>
              <a:rPr lang="en-US" dirty="0" err="1"/>
              <a:t>fjkla;sdlfkj</a:t>
            </a:r>
            <a:r>
              <a:rPr lang="en-US" dirty="0"/>
              <a:t> </a:t>
            </a:r>
            <a:r>
              <a:rPr lang="en-US" dirty="0" err="1"/>
              <a:t>sajdfkl;lskdjf</a:t>
            </a:r>
            <a:r>
              <a:rPr lang="en-US" dirty="0"/>
              <a:t> </a:t>
            </a:r>
            <a:r>
              <a:rPr lang="en-US" dirty="0" err="1"/>
              <a:t>jklsdkfj</a:t>
            </a:r>
            <a:r>
              <a:rPr lang="en-US" dirty="0"/>
              <a:t> </a:t>
            </a:r>
            <a:r>
              <a:rPr lang="en-US" dirty="0" err="1"/>
              <a:t>jksldfmaller</a:t>
            </a:r>
            <a:r>
              <a:rPr lang="en-US" dirty="0"/>
              <a:t>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sjdfklkasj</a:t>
            </a:r>
            <a:r>
              <a:rPr lang="en-US" dirty="0"/>
              <a:t> </a:t>
            </a:r>
            <a:r>
              <a:rPr lang="en-US" dirty="0" err="1"/>
              <a:t>dfjkl;asdlfkj</a:t>
            </a:r>
            <a:r>
              <a:rPr lang="en-US" dirty="0"/>
              <a:t> </a:t>
            </a:r>
            <a:r>
              <a:rPr lang="en-US" dirty="0" err="1"/>
              <a:t>jklaksdjf</a:t>
            </a:r>
            <a:r>
              <a:rPr lang="en-US" dirty="0"/>
              <a:t> </a:t>
            </a:r>
            <a:r>
              <a:rPr lang="en-US" dirty="0" err="1"/>
              <a:t>jdkflsa;lskdjf</a:t>
            </a:r>
            <a:r>
              <a:rPr lang="en-US" dirty="0"/>
              <a:t> </a:t>
            </a:r>
            <a:r>
              <a:rPr lang="en-US" dirty="0" err="1"/>
              <a:t>jklasdlkasjd</a:t>
            </a:r>
            <a:r>
              <a:rPr lang="en-US" dirty="0"/>
              <a:t> </a:t>
            </a:r>
            <a:r>
              <a:rPr lang="en-US" dirty="0" err="1"/>
              <a:t>fjkla;sdlfkj</a:t>
            </a:r>
            <a:r>
              <a:rPr lang="en-US" dirty="0"/>
              <a:t> </a:t>
            </a:r>
            <a:r>
              <a:rPr lang="en-US" dirty="0" err="1"/>
              <a:t>sajdfkl;lskdjf</a:t>
            </a:r>
            <a:r>
              <a:rPr lang="en-US" dirty="0"/>
              <a:t> </a:t>
            </a:r>
            <a:r>
              <a:rPr lang="en-US" dirty="0" err="1"/>
              <a:t>jklsdkfj</a:t>
            </a:r>
            <a:r>
              <a:rPr lang="en-US" dirty="0"/>
              <a:t> </a:t>
            </a:r>
            <a:r>
              <a:rPr lang="en-US" dirty="0" err="1"/>
              <a:t>jksldmaller</a:t>
            </a:r>
            <a:r>
              <a:rPr lang="en-US" dirty="0"/>
              <a:t> text </a:t>
            </a:r>
            <a:r>
              <a:rPr lang="en-US" dirty="0" err="1"/>
              <a:t>lkj</a:t>
            </a:r>
            <a:r>
              <a:rPr lang="en-US" dirty="0"/>
              <a:t> </a:t>
            </a:r>
            <a:r>
              <a:rPr lang="en-US" dirty="0" err="1"/>
              <a:t>sdasldfkj</a:t>
            </a:r>
            <a:endParaRPr lang="en-US" dirty="0"/>
          </a:p>
          <a:p>
            <a:pPr lvl="0"/>
            <a:r>
              <a:rPr lang="en-US" dirty="0" err="1"/>
              <a:t>maller</a:t>
            </a:r>
            <a:r>
              <a:rPr lang="en-US" dirty="0"/>
              <a:t>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sjdfklkasj</a:t>
            </a:r>
            <a:r>
              <a:rPr lang="en-US" dirty="0"/>
              <a:t> </a:t>
            </a:r>
            <a:r>
              <a:rPr lang="en-US" dirty="0" err="1"/>
              <a:t>dfjkl;asdlfkj</a:t>
            </a:r>
            <a:r>
              <a:rPr lang="en-US" dirty="0"/>
              <a:t> </a:t>
            </a:r>
            <a:r>
              <a:rPr lang="en-US" dirty="0" err="1"/>
              <a:t>jklaksdjf</a:t>
            </a:r>
            <a:r>
              <a:rPr lang="en-US" dirty="0"/>
              <a:t> </a:t>
            </a:r>
            <a:r>
              <a:rPr lang="en-US" dirty="0" err="1"/>
              <a:t>jdkflsa;lskdjf</a:t>
            </a:r>
            <a:r>
              <a:rPr lang="en-US" dirty="0"/>
              <a:t> </a:t>
            </a:r>
            <a:r>
              <a:rPr lang="en-US" dirty="0" err="1"/>
              <a:t>jklasdlkasjd</a:t>
            </a:r>
            <a:r>
              <a:rPr lang="en-US" dirty="0"/>
              <a:t> </a:t>
            </a:r>
            <a:r>
              <a:rPr lang="en-US" dirty="0" err="1"/>
              <a:t>fjkla;sdlfkj</a:t>
            </a:r>
            <a:r>
              <a:rPr lang="en-US" dirty="0"/>
              <a:t> </a:t>
            </a:r>
            <a:r>
              <a:rPr lang="en-US" dirty="0" err="1"/>
              <a:t>sajdfkl;lskdjf</a:t>
            </a:r>
            <a:r>
              <a:rPr lang="en-US" dirty="0"/>
              <a:t> </a:t>
            </a:r>
            <a:r>
              <a:rPr lang="en-US" dirty="0" err="1"/>
              <a:t>jklsdkfj</a:t>
            </a:r>
            <a:r>
              <a:rPr lang="en-US" dirty="0"/>
              <a:t> </a:t>
            </a:r>
            <a:r>
              <a:rPr lang="en-US" dirty="0" err="1"/>
              <a:t>jksld</a:t>
            </a:r>
            <a:r>
              <a:rPr lang="en-US" dirty="0"/>
              <a:t> </a:t>
            </a:r>
            <a:r>
              <a:rPr lang="en-US" dirty="0" err="1"/>
              <a:t>maller</a:t>
            </a:r>
            <a:r>
              <a:rPr lang="en-US" dirty="0"/>
              <a:t>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sjdfklkasj</a:t>
            </a:r>
            <a:r>
              <a:rPr lang="en-US" dirty="0"/>
              <a:t> </a:t>
            </a:r>
            <a:r>
              <a:rPr lang="en-US" dirty="0" err="1"/>
              <a:t>dfjkl;asdlfkj</a:t>
            </a:r>
            <a:r>
              <a:rPr lang="en-US" dirty="0"/>
              <a:t> </a:t>
            </a:r>
            <a:r>
              <a:rPr lang="en-US" dirty="0" err="1"/>
              <a:t>jklaksdjf</a:t>
            </a:r>
            <a:r>
              <a:rPr lang="en-US" dirty="0"/>
              <a:t> </a:t>
            </a:r>
            <a:r>
              <a:rPr lang="en-US" dirty="0" err="1"/>
              <a:t>jdkflsa;lskdjf</a:t>
            </a:r>
            <a:r>
              <a:rPr lang="en-US" dirty="0"/>
              <a:t> </a:t>
            </a:r>
            <a:r>
              <a:rPr lang="en-US" dirty="0" err="1"/>
              <a:t>jklasdlkasjd</a:t>
            </a:r>
            <a:r>
              <a:rPr lang="en-US" dirty="0"/>
              <a:t> </a:t>
            </a:r>
            <a:r>
              <a:rPr lang="en-US" dirty="0" err="1"/>
              <a:t>fjkla;sdlfkj</a:t>
            </a:r>
            <a:r>
              <a:rPr lang="en-US" dirty="0"/>
              <a:t> </a:t>
            </a:r>
            <a:r>
              <a:rPr lang="en-US" dirty="0" err="1"/>
              <a:t>sajdfkl;lskdjf</a:t>
            </a:r>
            <a:r>
              <a:rPr lang="en-US" dirty="0"/>
              <a:t> </a:t>
            </a:r>
            <a:r>
              <a:rPr lang="en-US" dirty="0" err="1"/>
              <a:t>jklsdkfj</a:t>
            </a:r>
            <a:r>
              <a:rPr lang="en-US" dirty="0"/>
              <a:t> </a:t>
            </a:r>
            <a:r>
              <a:rPr lang="en-US" dirty="0" err="1"/>
              <a:t>jksldmaller</a:t>
            </a:r>
            <a:r>
              <a:rPr lang="en-US" dirty="0"/>
              <a:t>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sjdfklkasj</a:t>
            </a:r>
            <a:r>
              <a:rPr lang="en-US" dirty="0"/>
              <a:t> </a:t>
            </a:r>
            <a:r>
              <a:rPr lang="en-US" dirty="0" err="1"/>
              <a:t>dfjkl;asdlfkj</a:t>
            </a:r>
            <a:r>
              <a:rPr lang="en-US" dirty="0"/>
              <a:t> </a:t>
            </a:r>
            <a:r>
              <a:rPr lang="en-US" dirty="0" err="1"/>
              <a:t>jklaksdjf</a:t>
            </a:r>
            <a:r>
              <a:rPr lang="en-US" dirty="0"/>
              <a:t> </a:t>
            </a:r>
            <a:r>
              <a:rPr lang="en-US" dirty="0" err="1"/>
              <a:t>jdkflsa;lskdjf</a:t>
            </a:r>
            <a:r>
              <a:rPr lang="en-US" dirty="0"/>
              <a:t> </a:t>
            </a:r>
            <a:r>
              <a:rPr lang="en-US" dirty="0" err="1"/>
              <a:t>jklasdlkasjd</a:t>
            </a:r>
            <a:r>
              <a:rPr lang="en-US" dirty="0"/>
              <a:t> </a:t>
            </a:r>
            <a:r>
              <a:rPr lang="en-US" dirty="0" err="1"/>
              <a:t>fjkla;sdlfkj</a:t>
            </a:r>
            <a:r>
              <a:rPr lang="en-US" dirty="0"/>
              <a:t> </a:t>
            </a:r>
            <a:r>
              <a:rPr lang="en-US" dirty="0" err="1"/>
              <a:t>sajdfk</a:t>
            </a:r>
            <a:endParaRPr lang="en-US" dirty="0"/>
          </a:p>
        </p:txBody>
      </p:sp>
      <p:sp>
        <p:nvSpPr>
          <p:cNvPr id="11" name="Picture Placeholder 10">
            <a:extLst>
              <a:ext uri="{FF2B5EF4-FFF2-40B4-BE49-F238E27FC236}">
                <a16:creationId xmlns:a16="http://schemas.microsoft.com/office/drawing/2014/main" id="{9A4D9BBE-13DA-99C4-0313-94372E8686C0}"/>
              </a:ext>
            </a:extLst>
          </p:cNvPr>
          <p:cNvSpPr>
            <a:spLocks noGrp="1"/>
          </p:cNvSpPr>
          <p:nvPr>
            <p:ph type="pic" sz="quarter" idx="10"/>
          </p:nvPr>
        </p:nvSpPr>
        <p:spPr>
          <a:xfrm>
            <a:off x="1760523" y="2241135"/>
            <a:ext cx="2213271" cy="2211224"/>
          </a:xfrm>
        </p:spPr>
        <p:txBody>
          <a:bodyPr/>
          <a:lstStyle>
            <a:lvl1pPr marL="0" indent="0">
              <a:buNone/>
              <a:defRPr/>
            </a:lvl1pPr>
          </a:lstStyle>
          <a:p>
            <a:endParaRPr lang="en-US" dirty="0"/>
          </a:p>
        </p:txBody>
      </p:sp>
      <p:sp>
        <p:nvSpPr>
          <p:cNvPr id="12" name="Text Placeholder 14">
            <a:extLst>
              <a:ext uri="{FF2B5EF4-FFF2-40B4-BE49-F238E27FC236}">
                <a16:creationId xmlns:a16="http://schemas.microsoft.com/office/drawing/2014/main" id="{F352B79B-5163-4936-521F-EE541E5B2CF5}"/>
              </a:ext>
            </a:extLst>
          </p:cNvPr>
          <p:cNvSpPr>
            <a:spLocks noGrp="1"/>
          </p:cNvSpPr>
          <p:nvPr>
            <p:ph type="body" sz="quarter" idx="14" hasCustomPrompt="1"/>
          </p:nvPr>
        </p:nvSpPr>
        <p:spPr>
          <a:xfrm>
            <a:off x="1760522" y="700754"/>
            <a:ext cx="3700241" cy="888763"/>
          </a:xfrm>
        </p:spPr>
        <p:txBody>
          <a:bodyPr anchor="b">
            <a:noAutofit/>
          </a:bodyPr>
          <a:lstStyle>
            <a:lvl1pPr marL="0" indent="0">
              <a:buNone/>
              <a:defRPr sz="40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Welcome</a:t>
            </a:r>
          </a:p>
        </p:txBody>
      </p:sp>
      <p:sp>
        <p:nvSpPr>
          <p:cNvPr id="13" name="Text Placeholder 14">
            <a:extLst>
              <a:ext uri="{FF2B5EF4-FFF2-40B4-BE49-F238E27FC236}">
                <a16:creationId xmlns:a16="http://schemas.microsoft.com/office/drawing/2014/main" id="{619C10BB-255B-6063-BD91-EC1D6DF99D59}"/>
              </a:ext>
            </a:extLst>
          </p:cNvPr>
          <p:cNvSpPr>
            <a:spLocks noGrp="1"/>
          </p:cNvSpPr>
          <p:nvPr>
            <p:ph type="body" sz="quarter" idx="15" hasCustomPrompt="1"/>
          </p:nvPr>
        </p:nvSpPr>
        <p:spPr>
          <a:xfrm>
            <a:off x="6464419" y="2248255"/>
            <a:ext cx="3700241" cy="888763"/>
          </a:xfrm>
        </p:spPr>
        <p:txBody>
          <a:bodyPr anchor="b">
            <a:noAutofit/>
          </a:bodyPr>
          <a:lstStyle>
            <a:lvl1pPr marL="0" indent="0">
              <a:buNone/>
              <a:defRPr sz="28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About</a:t>
            </a:r>
          </a:p>
        </p:txBody>
      </p:sp>
    </p:spTree>
    <p:extLst>
      <p:ext uri="{BB962C8B-B14F-4D97-AF65-F5344CB8AC3E}">
        <p14:creationId xmlns:p14="http://schemas.microsoft.com/office/powerpoint/2010/main" val="40696450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D2128463-207A-9DC2-FBF1-16593D8471FF}"/>
              </a:ext>
            </a:extLst>
          </p:cNvPr>
          <p:cNvSpPr>
            <a:spLocks noGrp="1"/>
          </p:cNvSpPr>
          <p:nvPr>
            <p:ph type="body" sz="quarter" idx="17" hasCustomPrompt="1"/>
          </p:nvPr>
        </p:nvSpPr>
        <p:spPr>
          <a:xfrm>
            <a:off x="8570096" y="2016806"/>
            <a:ext cx="3238857" cy="1263353"/>
          </a:xfrm>
          <a:effectLst>
            <a:outerShdw blurRad="76200" dist="63500" dir="7200000" algn="t" rotWithShape="0">
              <a:prstClr val="black">
                <a:alpha val="40000"/>
              </a:prstClr>
            </a:outerShdw>
          </a:effectLst>
        </p:spPr>
        <p:txBody>
          <a:bodyPr anchor="t">
            <a:noAutofit/>
          </a:bodyPr>
          <a:lstStyle>
            <a:lvl1pPr marL="0" indent="0" algn="ctr">
              <a:buNone/>
              <a:defRPr sz="9600" b="1">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01</a:t>
            </a:r>
          </a:p>
        </p:txBody>
      </p:sp>
      <p:sp>
        <p:nvSpPr>
          <p:cNvPr id="4" name="Text Placeholder 14">
            <a:extLst>
              <a:ext uri="{FF2B5EF4-FFF2-40B4-BE49-F238E27FC236}">
                <a16:creationId xmlns:a16="http://schemas.microsoft.com/office/drawing/2014/main" id="{06B8744F-3103-CE9B-70B5-C020E6CC6D23}"/>
              </a:ext>
            </a:extLst>
          </p:cNvPr>
          <p:cNvSpPr>
            <a:spLocks noGrp="1"/>
          </p:cNvSpPr>
          <p:nvPr>
            <p:ph type="body" sz="quarter" idx="13" hasCustomPrompt="1"/>
          </p:nvPr>
        </p:nvSpPr>
        <p:spPr>
          <a:xfrm>
            <a:off x="470107" y="3631964"/>
            <a:ext cx="3238857" cy="2666288"/>
          </a:xfrm>
        </p:spPr>
        <p:txBody>
          <a:bodyPr anchor="t">
            <a:noAutofit/>
          </a:bodyPr>
          <a:lstStyle>
            <a:lvl1pPr marL="0" indent="0" algn="l">
              <a:lnSpc>
                <a:spcPct val="150000"/>
              </a:lnSpc>
              <a:buNone/>
              <a:defRPr sz="9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sjdfklkasj</a:t>
            </a:r>
            <a:r>
              <a:rPr lang="en-US" dirty="0"/>
              <a:t> </a:t>
            </a:r>
            <a:r>
              <a:rPr lang="en-US" dirty="0" err="1"/>
              <a:t>dfjkl;asdlfkj</a:t>
            </a:r>
            <a:r>
              <a:rPr lang="en-US" dirty="0"/>
              <a:t> </a:t>
            </a:r>
            <a:r>
              <a:rPr lang="en-US" dirty="0" err="1"/>
              <a:t>jklaksdjf</a:t>
            </a:r>
            <a:r>
              <a:rPr lang="en-US" dirty="0"/>
              <a:t> </a:t>
            </a:r>
            <a:r>
              <a:rPr lang="en-US" dirty="0" err="1"/>
              <a:t>jdkflsa;lskdjf</a:t>
            </a:r>
            <a:r>
              <a:rPr lang="en-US" dirty="0"/>
              <a:t> </a:t>
            </a:r>
            <a:r>
              <a:rPr lang="en-US" dirty="0" err="1"/>
              <a:t>jklasdlkasjd</a:t>
            </a:r>
            <a:r>
              <a:rPr lang="en-US" dirty="0"/>
              <a:t> </a:t>
            </a:r>
            <a:r>
              <a:rPr lang="en-US" dirty="0" err="1"/>
              <a:t>fjkla;sdlfkj</a:t>
            </a:r>
            <a:r>
              <a:rPr lang="en-US" dirty="0"/>
              <a:t> </a:t>
            </a:r>
            <a:r>
              <a:rPr lang="en-US" dirty="0" err="1"/>
              <a:t>sajdfkl;lskdjf</a:t>
            </a:r>
            <a:r>
              <a:rPr lang="en-US" dirty="0"/>
              <a:t> </a:t>
            </a:r>
            <a:r>
              <a:rPr lang="en-US" dirty="0" err="1"/>
              <a:t>jklsdkfj</a:t>
            </a:r>
            <a:r>
              <a:rPr lang="en-US" dirty="0"/>
              <a:t> </a:t>
            </a:r>
            <a:r>
              <a:rPr lang="en-US" dirty="0" err="1"/>
              <a:t>jksldfmaller</a:t>
            </a:r>
            <a:r>
              <a:rPr lang="en-US" dirty="0"/>
              <a:t>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sjdfklkasj</a:t>
            </a:r>
            <a:r>
              <a:rPr lang="en-US" dirty="0"/>
              <a:t> </a:t>
            </a:r>
            <a:r>
              <a:rPr lang="en-US" dirty="0" err="1"/>
              <a:t>dfjkl;asdlfkj</a:t>
            </a:r>
            <a:r>
              <a:rPr lang="en-US" dirty="0"/>
              <a:t> </a:t>
            </a:r>
            <a:r>
              <a:rPr lang="en-US" dirty="0" err="1"/>
              <a:t>jklaksdjf</a:t>
            </a:r>
            <a:r>
              <a:rPr lang="en-US" dirty="0"/>
              <a:t> </a:t>
            </a:r>
            <a:r>
              <a:rPr lang="en-US" dirty="0" err="1"/>
              <a:t>jdkflsa;lskdjf</a:t>
            </a:r>
            <a:r>
              <a:rPr lang="en-US" dirty="0"/>
              <a:t> </a:t>
            </a:r>
            <a:r>
              <a:rPr lang="en-US" dirty="0" err="1"/>
              <a:t>jklasdlkasjd</a:t>
            </a:r>
            <a:r>
              <a:rPr lang="en-US" dirty="0"/>
              <a:t> </a:t>
            </a:r>
            <a:r>
              <a:rPr lang="en-US" dirty="0" err="1"/>
              <a:t>fjkla;sdlfkj</a:t>
            </a:r>
            <a:r>
              <a:rPr lang="en-US" dirty="0"/>
              <a:t> </a:t>
            </a:r>
            <a:r>
              <a:rPr lang="en-US" dirty="0" err="1"/>
              <a:t>sajdfkl;lskdjf</a:t>
            </a:r>
            <a:r>
              <a:rPr lang="en-US" dirty="0"/>
              <a:t> </a:t>
            </a:r>
            <a:r>
              <a:rPr lang="en-US" dirty="0" err="1"/>
              <a:t>jklsdkfj</a:t>
            </a:r>
            <a:r>
              <a:rPr lang="en-US" dirty="0"/>
              <a:t> </a:t>
            </a:r>
            <a:r>
              <a:rPr lang="en-US" dirty="0" err="1"/>
              <a:t>jksldmaller</a:t>
            </a:r>
            <a:r>
              <a:rPr lang="en-US" dirty="0"/>
              <a:t> text </a:t>
            </a:r>
            <a:r>
              <a:rPr lang="en-US" dirty="0" err="1"/>
              <a:t>lkj</a:t>
            </a:r>
            <a:r>
              <a:rPr lang="en-US" dirty="0"/>
              <a:t> </a:t>
            </a:r>
            <a:r>
              <a:rPr lang="en-US" dirty="0" err="1"/>
              <a:t>sdasldfkjmaller</a:t>
            </a:r>
            <a:r>
              <a:rPr lang="en-US" dirty="0"/>
              <a:t> text </a:t>
            </a:r>
            <a:r>
              <a:rPr lang="en-US" dirty="0" err="1"/>
              <a:t>lkj;asdlfkj</a:t>
            </a:r>
            <a:r>
              <a:rPr lang="en-US" dirty="0"/>
              <a:t> </a:t>
            </a:r>
            <a:r>
              <a:rPr lang="en-US" dirty="0" err="1"/>
              <a:t>jklaksdjf</a:t>
            </a:r>
            <a:r>
              <a:rPr lang="en-US" dirty="0"/>
              <a:t> </a:t>
            </a:r>
            <a:r>
              <a:rPr lang="en-US" dirty="0" err="1"/>
              <a:t>jdkflsa;lskdjf</a:t>
            </a:r>
            <a:r>
              <a:rPr lang="en-US" dirty="0"/>
              <a:t> </a:t>
            </a:r>
            <a:r>
              <a:rPr lang="en-US" dirty="0" err="1"/>
              <a:t>jklasdlkasjd</a:t>
            </a:r>
            <a:r>
              <a:rPr lang="en-US" dirty="0"/>
              <a:t> </a:t>
            </a:r>
            <a:r>
              <a:rPr lang="en-US" dirty="0" err="1"/>
              <a:t>fjkla;sdlfkj</a:t>
            </a:r>
            <a:r>
              <a:rPr lang="en-US" dirty="0"/>
              <a:t> </a:t>
            </a:r>
            <a:r>
              <a:rPr lang="en-US" dirty="0" err="1"/>
              <a:t>sajdfk</a:t>
            </a:r>
            <a:r>
              <a:rPr lang="en-US" dirty="0"/>
              <a:t> LKJ SDFJLKSDF LK  </a:t>
            </a:r>
            <a:r>
              <a:rPr lang="en-US" dirty="0" err="1"/>
              <a:t>jaksdflk</a:t>
            </a:r>
            <a:r>
              <a:rPr lang="en-US" dirty="0"/>
              <a:t> </a:t>
            </a:r>
            <a:r>
              <a:rPr lang="en-US" dirty="0" err="1"/>
              <a:t>asdfjkllksadf</a:t>
            </a:r>
            <a:r>
              <a:rPr lang="en-US" dirty="0"/>
              <a:t> </a:t>
            </a:r>
            <a:r>
              <a:rPr lang="en-US" dirty="0" err="1"/>
              <a:t>jk</a:t>
            </a:r>
            <a:endParaRPr lang="en-US" dirty="0"/>
          </a:p>
        </p:txBody>
      </p:sp>
      <p:sp>
        <p:nvSpPr>
          <p:cNvPr id="5" name="Picture Placeholder 10">
            <a:extLst>
              <a:ext uri="{FF2B5EF4-FFF2-40B4-BE49-F238E27FC236}">
                <a16:creationId xmlns:a16="http://schemas.microsoft.com/office/drawing/2014/main" id="{FDC89C10-295E-BDE1-6ABD-F65EBCCC5066}"/>
              </a:ext>
            </a:extLst>
          </p:cNvPr>
          <p:cNvSpPr>
            <a:spLocks noGrp="1"/>
          </p:cNvSpPr>
          <p:nvPr>
            <p:ph type="pic" sz="quarter" idx="10"/>
          </p:nvPr>
        </p:nvSpPr>
        <p:spPr>
          <a:xfrm>
            <a:off x="3708964" y="0"/>
            <a:ext cx="4306991" cy="6858000"/>
          </a:xfrm>
        </p:spPr>
        <p:txBody>
          <a:bodyPr/>
          <a:lstStyle>
            <a:lvl1pPr marL="0" indent="0">
              <a:buNone/>
              <a:defRPr/>
            </a:lvl1pPr>
          </a:lstStyle>
          <a:p>
            <a:endParaRPr lang="en-US" dirty="0"/>
          </a:p>
        </p:txBody>
      </p:sp>
      <p:sp>
        <p:nvSpPr>
          <p:cNvPr id="6" name="Text Placeholder 14">
            <a:extLst>
              <a:ext uri="{FF2B5EF4-FFF2-40B4-BE49-F238E27FC236}">
                <a16:creationId xmlns:a16="http://schemas.microsoft.com/office/drawing/2014/main" id="{27B90DE1-0D22-DC5E-BB79-260E98DA8825}"/>
              </a:ext>
            </a:extLst>
          </p:cNvPr>
          <p:cNvSpPr>
            <a:spLocks noGrp="1"/>
          </p:cNvSpPr>
          <p:nvPr>
            <p:ph type="body" sz="quarter" idx="14" hasCustomPrompt="1"/>
          </p:nvPr>
        </p:nvSpPr>
        <p:spPr>
          <a:xfrm>
            <a:off x="470107" y="1384419"/>
            <a:ext cx="3238857" cy="2044581"/>
          </a:xfrm>
        </p:spPr>
        <p:txBody>
          <a:bodyPr anchor="t">
            <a:noAutofit/>
          </a:bodyPr>
          <a:lstStyle>
            <a:lvl1pPr marL="0" indent="0">
              <a:buNone/>
              <a:defRPr sz="40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VERY EASY</a:t>
            </a:r>
          </a:p>
          <a:p>
            <a:pPr lvl="0"/>
            <a:r>
              <a:rPr lang="en-US" dirty="0"/>
              <a:t>TO USE</a:t>
            </a:r>
          </a:p>
          <a:p>
            <a:pPr lvl="0"/>
            <a:r>
              <a:rPr lang="en-US" dirty="0"/>
              <a:t>TEMPLATE</a:t>
            </a:r>
          </a:p>
        </p:txBody>
      </p:sp>
      <p:cxnSp>
        <p:nvCxnSpPr>
          <p:cNvPr id="12" name="Straight Connector 11">
            <a:extLst>
              <a:ext uri="{FF2B5EF4-FFF2-40B4-BE49-F238E27FC236}">
                <a16:creationId xmlns:a16="http://schemas.microsoft.com/office/drawing/2014/main" id="{D740D08C-DA59-F422-9931-ED5DED9D4D1D}"/>
              </a:ext>
            </a:extLst>
          </p:cNvPr>
          <p:cNvCxnSpPr/>
          <p:nvPr userDrawn="1"/>
        </p:nvCxnSpPr>
        <p:spPr>
          <a:xfrm>
            <a:off x="10075492" y="0"/>
            <a:ext cx="0" cy="1093862"/>
          </a:xfrm>
          <a:prstGeom prst="line">
            <a:avLst/>
          </a:prstGeom>
          <a:ln w="57150">
            <a:solidFill>
              <a:srgbClr val="FD603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9D19BF3-D216-4139-0351-3C5EBB0D5EAD}"/>
              </a:ext>
            </a:extLst>
          </p:cNvPr>
          <p:cNvCxnSpPr/>
          <p:nvPr userDrawn="1"/>
        </p:nvCxnSpPr>
        <p:spPr>
          <a:xfrm>
            <a:off x="10075492" y="5764138"/>
            <a:ext cx="0" cy="1093862"/>
          </a:xfrm>
          <a:prstGeom prst="line">
            <a:avLst/>
          </a:prstGeom>
          <a:ln w="57150">
            <a:solidFill>
              <a:srgbClr val="FD6037"/>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263A7261-0A23-14E0-8FC0-17E6BF9FC082}"/>
              </a:ext>
            </a:extLst>
          </p:cNvPr>
          <p:cNvSpPr>
            <a:spLocks noGrp="1"/>
          </p:cNvSpPr>
          <p:nvPr>
            <p:ph type="body" sz="quarter" idx="15" hasCustomPrompt="1"/>
          </p:nvPr>
        </p:nvSpPr>
        <p:spPr>
          <a:xfrm>
            <a:off x="8830075" y="3069365"/>
            <a:ext cx="2718898" cy="719270"/>
          </a:xfrm>
        </p:spPr>
        <p:txBody>
          <a:bodyPr anchor="t">
            <a:noAutofit/>
          </a:bodyPr>
          <a:lstStyle>
            <a:lvl1pPr marL="0" indent="0" algn="ctr">
              <a:buNone/>
              <a:defRPr sz="24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ONE</a:t>
            </a:r>
          </a:p>
        </p:txBody>
      </p:sp>
      <p:sp>
        <p:nvSpPr>
          <p:cNvPr id="9" name="Text Placeholder 14">
            <a:extLst>
              <a:ext uri="{FF2B5EF4-FFF2-40B4-BE49-F238E27FC236}">
                <a16:creationId xmlns:a16="http://schemas.microsoft.com/office/drawing/2014/main" id="{059A1D6C-385F-1633-C31A-E88CC64A76FA}"/>
              </a:ext>
            </a:extLst>
          </p:cNvPr>
          <p:cNvSpPr>
            <a:spLocks noGrp="1"/>
          </p:cNvSpPr>
          <p:nvPr>
            <p:ph type="body" sz="quarter" idx="16" hasCustomPrompt="1"/>
          </p:nvPr>
        </p:nvSpPr>
        <p:spPr>
          <a:xfrm>
            <a:off x="8570096" y="3322889"/>
            <a:ext cx="3238857" cy="1069650"/>
          </a:xfrm>
        </p:spPr>
        <p:txBody>
          <a:bodyPr anchor="t">
            <a:noAutofit/>
          </a:bodyPr>
          <a:lstStyle>
            <a:lvl1pPr marL="0" indent="0" algn="ctr">
              <a:buNone/>
              <a:defRPr sz="5000" b="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ACCESS</a:t>
            </a:r>
          </a:p>
        </p:txBody>
      </p:sp>
    </p:spTree>
    <p:extLst>
      <p:ext uri="{BB962C8B-B14F-4D97-AF65-F5344CB8AC3E}">
        <p14:creationId xmlns:p14="http://schemas.microsoft.com/office/powerpoint/2010/main" val="11430002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10">
            <a:extLst>
              <a:ext uri="{FF2B5EF4-FFF2-40B4-BE49-F238E27FC236}">
                <a16:creationId xmlns:a16="http://schemas.microsoft.com/office/drawing/2014/main" id="{A4C7304E-3005-CFF5-E138-3E82D3B07BDD}"/>
              </a:ext>
            </a:extLst>
          </p:cNvPr>
          <p:cNvSpPr>
            <a:spLocks noGrp="1"/>
          </p:cNvSpPr>
          <p:nvPr>
            <p:ph type="pic" sz="quarter" idx="10"/>
          </p:nvPr>
        </p:nvSpPr>
        <p:spPr>
          <a:xfrm>
            <a:off x="6289705" y="0"/>
            <a:ext cx="5902295" cy="6858000"/>
          </a:xfrm>
        </p:spPr>
        <p:txBody>
          <a:bodyPr/>
          <a:lstStyle>
            <a:lvl1pPr marL="0" indent="0">
              <a:buNone/>
              <a:defRPr/>
            </a:lvl1pPr>
          </a:lstStyle>
          <a:p>
            <a:endParaRPr lang="en-US" dirty="0"/>
          </a:p>
        </p:txBody>
      </p:sp>
      <p:sp>
        <p:nvSpPr>
          <p:cNvPr id="5" name="Picture Placeholder 10">
            <a:extLst>
              <a:ext uri="{FF2B5EF4-FFF2-40B4-BE49-F238E27FC236}">
                <a16:creationId xmlns:a16="http://schemas.microsoft.com/office/drawing/2014/main" id="{EE5AB7B1-DFC5-D762-F385-4B894D14693F}"/>
              </a:ext>
            </a:extLst>
          </p:cNvPr>
          <p:cNvSpPr>
            <a:spLocks noGrp="1"/>
          </p:cNvSpPr>
          <p:nvPr>
            <p:ph type="pic" sz="quarter" idx="18"/>
          </p:nvPr>
        </p:nvSpPr>
        <p:spPr>
          <a:xfrm>
            <a:off x="1700613" y="1464179"/>
            <a:ext cx="2803021" cy="4218773"/>
          </a:xfrm>
        </p:spPr>
        <p:txBody>
          <a:bodyPr/>
          <a:lstStyle>
            <a:lvl1pPr marL="0" indent="0">
              <a:buNone/>
              <a:defRPr/>
            </a:lvl1pPr>
          </a:lstStyle>
          <a:p>
            <a:endParaRPr lang="en-US" dirty="0"/>
          </a:p>
        </p:txBody>
      </p:sp>
      <p:sp>
        <p:nvSpPr>
          <p:cNvPr id="3" name="Text Placeholder 14">
            <a:extLst>
              <a:ext uri="{FF2B5EF4-FFF2-40B4-BE49-F238E27FC236}">
                <a16:creationId xmlns:a16="http://schemas.microsoft.com/office/drawing/2014/main" id="{1CB62022-7DAA-AF79-755B-FC9D936CE734}"/>
              </a:ext>
            </a:extLst>
          </p:cNvPr>
          <p:cNvSpPr>
            <a:spLocks noGrp="1"/>
          </p:cNvSpPr>
          <p:nvPr>
            <p:ph type="body" sz="quarter" idx="17" hasCustomPrompt="1"/>
          </p:nvPr>
        </p:nvSpPr>
        <p:spPr>
          <a:xfrm>
            <a:off x="341832" y="2949724"/>
            <a:ext cx="5606041" cy="1078194"/>
          </a:xfrm>
          <a:effectLst>
            <a:outerShdw blurRad="76200" dist="63500" dir="7200000" algn="t" rotWithShape="0">
              <a:prstClr val="black">
                <a:alpha val="40000"/>
              </a:prstClr>
            </a:outerShdw>
          </a:effectLst>
        </p:spPr>
        <p:txBody>
          <a:bodyPr anchor="t">
            <a:noAutofit/>
          </a:bodyPr>
          <a:lstStyle>
            <a:lvl1pPr marL="0" indent="0" algn="ctr">
              <a:buNone/>
              <a:defRPr sz="7500" b="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INTERIOR</a:t>
            </a:r>
          </a:p>
        </p:txBody>
      </p:sp>
    </p:spTree>
    <p:extLst>
      <p:ext uri="{BB962C8B-B14F-4D97-AF65-F5344CB8AC3E}">
        <p14:creationId xmlns:p14="http://schemas.microsoft.com/office/powerpoint/2010/main" val="15761357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10148FA9-E890-2EAA-A61E-70F0BB6AAB54}"/>
              </a:ext>
            </a:extLst>
          </p:cNvPr>
          <p:cNvSpPr>
            <a:spLocks noGrp="1"/>
          </p:cNvSpPr>
          <p:nvPr>
            <p:ph type="pic" sz="quarter" idx="18"/>
          </p:nvPr>
        </p:nvSpPr>
        <p:spPr>
          <a:xfrm>
            <a:off x="2276030" y="0"/>
            <a:ext cx="7639940" cy="3161944"/>
          </a:xfrm>
        </p:spPr>
        <p:txBody>
          <a:bodyPr/>
          <a:lstStyle>
            <a:lvl1pPr marL="0" indent="0">
              <a:buNone/>
              <a:defRPr/>
            </a:lvl1pPr>
          </a:lstStyle>
          <a:p>
            <a:endParaRPr lang="en-US" dirty="0"/>
          </a:p>
        </p:txBody>
      </p:sp>
      <p:sp>
        <p:nvSpPr>
          <p:cNvPr id="10" name="Text Placeholder 14">
            <a:extLst>
              <a:ext uri="{FF2B5EF4-FFF2-40B4-BE49-F238E27FC236}">
                <a16:creationId xmlns:a16="http://schemas.microsoft.com/office/drawing/2014/main" id="{A3D984F5-25DE-564E-02A5-2C50CDC66237}"/>
              </a:ext>
            </a:extLst>
          </p:cNvPr>
          <p:cNvSpPr>
            <a:spLocks noGrp="1"/>
          </p:cNvSpPr>
          <p:nvPr>
            <p:ph type="body" sz="quarter" idx="13" hasCustomPrompt="1"/>
          </p:nvPr>
        </p:nvSpPr>
        <p:spPr>
          <a:xfrm>
            <a:off x="4097234" y="5232875"/>
            <a:ext cx="5818736" cy="1008438"/>
          </a:xfrm>
        </p:spPr>
        <p:txBody>
          <a:bodyPr anchor="t">
            <a:noAutofit/>
          </a:bodyPr>
          <a:lstStyle>
            <a:lvl1pPr marL="0" indent="0" algn="l">
              <a:lnSpc>
                <a:spcPct val="150000"/>
              </a:lnSpc>
              <a:buNone/>
              <a:defRPr sz="8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sjdfklkasj</a:t>
            </a:r>
            <a:r>
              <a:rPr lang="en-US" dirty="0"/>
              <a:t> </a:t>
            </a:r>
            <a:r>
              <a:rPr lang="en-US" dirty="0" err="1"/>
              <a:t>dfjkl;asdlfkj</a:t>
            </a:r>
            <a:r>
              <a:rPr lang="en-US" dirty="0"/>
              <a:t> </a:t>
            </a:r>
            <a:r>
              <a:rPr lang="en-US" dirty="0" err="1"/>
              <a:t>jklaksdjf</a:t>
            </a:r>
            <a:r>
              <a:rPr lang="en-US" dirty="0"/>
              <a:t> </a:t>
            </a:r>
            <a:r>
              <a:rPr lang="en-US" dirty="0" err="1"/>
              <a:t>jdkflsa;lskdjf</a:t>
            </a:r>
            <a:r>
              <a:rPr lang="en-US" dirty="0"/>
              <a:t> </a:t>
            </a:r>
            <a:r>
              <a:rPr lang="en-US" dirty="0" err="1"/>
              <a:t>jklasdlkasjd</a:t>
            </a:r>
            <a:r>
              <a:rPr lang="en-US" dirty="0"/>
              <a:t> </a:t>
            </a:r>
            <a:r>
              <a:rPr lang="en-US" dirty="0" err="1"/>
              <a:t>fjkla;sdlfkj</a:t>
            </a:r>
            <a:r>
              <a:rPr lang="en-US" dirty="0"/>
              <a:t> </a:t>
            </a:r>
            <a:r>
              <a:rPr lang="en-US" dirty="0" err="1"/>
              <a:t>sajdfkl;lskdjf</a:t>
            </a:r>
            <a:r>
              <a:rPr lang="en-US" dirty="0"/>
              <a:t> </a:t>
            </a:r>
            <a:r>
              <a:rPr lang="en-US" dirty="0" err="1"/>
              <a:t>jklsdkfj</a:t>
            </a:r>
            <a:r>
              <a:rPr lang="en-US" dirty="0"/>
              <a:t> </a:t>
            </a:r>
            <a:r>
              <a:rPr lang="en-US" dirty="0" err="1"/>
              <a:t>jksldfmaller</a:t>
            </a:r>
            <a:r>
              <a:rPr lang="en-US" dirty="0"/>
              <a:t>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sjdfklkasj</a:t>
            </a:r>
            <a:r>
              <a:rPr lang="en-US" dirty="0"/>
              <a:t> </a:t>
            </a:r>
            <a:r>
              <a:rPr lang="en-US" dirty="0" err="1"/>
              <a:t>dfjkl;asdlfkj</a:t>
            </a:r>
            <a:r>
              <a:rPr lang="en-US" dirty="0"/>
              <a:t> </a:t>
            </a:r>
            <a:r>
              <a:rPr lang="en-US" dirty="0" err="1"/>
              <a:t>jklaksdjf</a:t>
            </a:r>
            <a:r>
              <a:rPr lang="en-US" dirty="0"/>
              <a:t> </a:t>
            </a:r>
            <a:r>
              <a:rPr lang="en-US" dirty="0" err="1"/>
              <a:t>jdkflsa;lskdjf</a:t>
            </a:r>
            <a:r>
              <a:rPr lang="en-US" dirty="0"/>
              <a:t> </a:t>
            </a:r>
            <a:r>
              <a:rPr lang="en-US" dirty="0" err="1"/>
              <a:t>jklasdlkasjd</a:t>
            </a:r>
            <a:r>
              <a:rPr lang="en-US" dirty="0"/>
              <a:t> </a:t>
            </a:r>
            <a:r>
              <a:rPr lang="en-US" dirty="0" err="1"/>
              <a:t>fjkla;sdlfkj</a:t>
            </a:r>
            <a:r>
              <a:rPr lang="en-US" dirty="0"/>
              <a:t> </a:t>
            </a:r>
            <a:r>
              <a:rPr lang="en-US" dirty="0" err="1"/>
              <a:t>sajdfkl;lskdjf</a:t>
            </a:r>
            <a:r>
              <a:rPr lang="en-US" dirty="0"/>
              <a:t> </a:t>
            </a:r>
            <a:r>
              <a:rPr lang="en-US" dirty="0" err="1"/>
              <a:t>jklsdkfj</a:t>
            </a:r>
            <a:r>
              <a:rPr lang="en-US" dirty="0"/>
              <a:t> </a:t>
            </a:r>
            <a:r>
              <a:rPr lang="en-US" dirty="0" err="1"/>
              <a:t>jksldmaller</a:t>
            </a:r>
            <a:r>
              <a:rPr lang="en-US" dirty="0"/>
              <a:t> text </a:t>
            </a:r>
            <a:r>
              <a:rPr lang="en-US" dirty="0" err="1"/>
              <a:t>lkj</a:t>
            </a:r>
            <a:r>
              <a:rPr lang="en-US" dirty="0"/>
              <a:t> </a:t>
            </a:r>
            <a:r>
              <a:rPr lang="en-US" dirty="0" err="1"/>
              <a:t>sdasld</a:t>
            </a:r>
            <a:r>
              <a:rPr lang="en-US" dirty="0"/>
              <a:t> </a:t>
            </a:r>
            <a:r>
              <a:rPr lang="en-US" dirty="0" err="1"/>
              <a:t>lkj</a:t>
            </a:r>
            <a:r>
              <a:rPr lang="en-US" dirty="0"/>
              <a:t> </a:t>
            </a:r>
            <a:r>
              <a:rPr lang="en-US" dirty="0" err="1"/>
              <a:t>asdlfkj</a:t>
            </a:r>
            <a:r>
              <a:rPr lang="en-US" dirty="0"/>
              <a:t> </a:t>
            </a:r>
            <a:r>
              <a:rPr lang="en-US" dirty="0" err="1"/>
              <a:t>asdlfkj</a:t>
            </a:r>
            <a:r>
              <a:rPr lang="en-US" dirty="0"/>
              <a:t> </a:t>
            </a:r>
            <a:r>
              <a:rPr lang="en-US" dirty="0" err="1"/>
              <a:t>asdlfkj</a:t>
            </a:r>
            <a:r>
              <a:rPr lang="en-US" dirty="0"/>
              <a:t> </a:t>
            </a:r>
            <a:r>
              <a:rPr lang="en-US" dirty="0" err="1"/>
              <a:t>asdlfkj</a:t>
            </a:r>
            <a:r>
              <a:rPr lang="en-US" dirty="0"/>
              <a:t> </a:t>
            </a:r>
            <a:r>
              <a:rPr lang="en-US" dirty="0" err="1"/>
              <a:t>asdlkfj</a:t>
            </a:r>
            <a:r>
              <a:rPr lang="en-US" dirty="0"/>
              <a:t> </a:t>
            </a:r>
            <a:r>
              <a:rPr lang="en-US" dirty="0" err="1"/>
              <a:t>alsdkfj</a:t>
            </a:r>
            <a:r>
              <a:rPr lang="en-US" dirty="0"/>
              <a:t> </a:t>
            </a:r>
            <a:r>
              <a:rPr lang="en-US" dirty="0" err="1"/>
              <a:t>alskdjf</a:t>
            </a:r>
            <a:r>
              <a:rPr lang="en-US" dirty="0"/>
              <a:t> </a:t>
            </a:r>
            <a:r>
              <a:rPr lang="en-US" dirty="0" err="1"/>
              <a:t>laskjdf</a:t>
            </a:r>
            <a:r>
              <a:rPr lang="en-US" dirty="0"/>
              <a:t> l </a:t>
            </a:r>
            <a:r>
              <a:rPr lang="en-US" dirty="0" err="1"/>
              <a:t>alskd</a:t>
            </a:r>
            <a:r>
              <a:rPr lang="en-US" dirty="0"/>
              <a:t> </a:t>
            </a:r>
            <a:r>
              <a:rPr lang="en-US" dirty="0" err="1"/>
              <a:t>lk</a:t>
            </a:r>
            <a:r>
              <a:rPr lang="en-US" dirty="0"/>
              <a:t> </a:t>
            </a:r>
            <a:r>
              <a:rPr lang="en-US" dirty="0" err="1"/>
              <a:t>aslk</a:t>
            </a:r>
            <a:r>
              <a:rPr lang="en-US" dirty="0"/>
              <a:t> </a:t>
            </a:r>
            <a:r>
              <a:rPr lang="en-US" dirty="0" err="1"/>
              <a:t>asdlkj</a:t>
            </a:r>
            <a:r>
              <a:rPr lang="en-US" dirty="0"/>
              <a:t> </a:t>
            </a:r>
            <a:r>
              <a:rPr lang="en-US" dirty="0" err="1"/>
              <a:t>asdfjklasdflk</a:t>
            </a:r>
            <a:r>
              <a:rPr lang="en-US" dirty="0"/>
              <a:t> </a:t>
            </a:r>
            <a:r>
              <a:rPr lang="en-US" dirty="0" err="1"/>
              <a:t>asldkf</a:t>
            </a:r>
            <a:r>
              <a:rPr lang="en-US" dirty="0"/>
              <a:t> </a:t>
            </a:r>
            <a:r>
              <a:rPr lang="en-US" dirty="0" err="1"/>
              <a:t>alskdf</a:t>
            </a:r>
            <a:r>
              <a:rPr lang="en-US" dirty="0"/>
              <a:t> </a:t>
            </a:r>
            <a:r>
              <a:rPr lang="en-US" dirty="0" err="1"/>
              <a:t>laskd</a:t>
            </a:r>
            <a:r>
              <a:rPr lang="en-US" dirty="0"/>
              <a:t> </a:t>
            </a:r>
            <a:r>
              <a:rPr lang="en-US" dirty="0" err="1"/>
              <a:t>falskdf</a:t>
            </a:r>
            <a:r>
              <a:rPr lang="en-US" dirty="0"/>
              <a:t> </a:t>
            </a:r>
            <a:r>
              <a:rPr lang="en-US" dirty="0" err="1"/>
              <a:t>asldkf</a:t>
            </a:r>
            <a:r>
              <a:rPr lang="en-US" dirty="0"/>
              <a:t> </a:t>
            </a:r>
            <a:r>
              <a:rPr lang="en-US" dirty="0" err="1"/>
              <a:t>alskdf</a:t>
            </a:r>
            <a:r>
              <a:rPr lang="en-US" dirty="0"/>
              <a:t> </a:t>
            </a:r>
            <a:r>
              <a:rPr lang="en-US" dirty="0" err="1"/>
              <a:t>aslkdf</a:t>
            </a:r>
            <a:r>
              <a:rPr lang="en-US" dirty="0"/>
              <a:t> </a:t>
            </a:r>
            <a:r>
              <a:rPr lang="en-US" dirty="0" err="1"/>
              <a:t>aslkdf</a:t>
            </a:r>
            <a:r>
              <a:rPr lang="en-US" dirty="0"/>
              <a:t> </a:t>
            </a:r>
            <a:r>
              <a:rPr lang="en-US" dirty="0" err="1"/>
              <a:t>asldkf</a:t>
            </a:r>
            <a:r>
              <a:rPr lang="en-US" dirty="0"/>
              <a:t> </a:t>
            </a:r>
            <a:r>
              <a:rPr lang="en-US" dirty="0" err="1"/>
              <a:t>alskdf</a:t>
            </a:r>
            <a:r>
              <a:rPr lang="en-US" dirty="0"/>
              <a:t> </a:t>
            </a:r>
            <a:r>
              <a:rPr lang="en-US" dirty="0" err="1"/>
              <a:t>asldkf</a:t>
            </a:r>
            <a:r>
              <a:rPr lang="en-US" dirty="0"/>
              <a:t> </a:t>
            </a:r>
            <a:r>
              <a:rPr lang="en-US" dirty="0" err="1"/>
              <a:t>asldkf</a:t>
            </a:r>
            <a:r>
              <a:rPr lang="en-US" dirty="0"/>
              <a:t> </a:t>
            </a:r>
            <a:r>
              <a:rPr lang="en-US" dirty="0" err="1"/>
              <a:t>asldkf</a:t>
            </a:r>
            <a:r>
              <a:rPr lang="en-US" dirty="0"/>
              <a:t> </a:t>
            </a:r>
            <a:r>
              <a:rPr lang="en-US" dirty="0" err="1"/>
              <a:t>fkj</a:t>
            </a:r>
            <a:endParaRPr lang="en-US" dirty="0"/>
          </a:p>
        </p:txBody>
      </p:sp>
      <p:sp>
        <p:nvSpPr>
          <p:cNvPr id="11" name="Text Placeholder 14">
            <a:extLst>
              <a:ext uri="{FF2B5EF4-FFF2-40B4-BE49-F238E27FC236}">
                <a16:creationId xmlns:a16="http://schemas.microsoft.com/office/drawing/2014/main" id="{303A7B67-734C-212B-1A4D-088DB7A04BE9}"/>
              </a:ext>
            </a:extLst>
          </p:cNvPr>
          <p:cNvSpPr>
            <a:spLocks noGrp="1"/>
          </p:cNvSpPr>
          <p:nvPr>
            <p:ph type="body" sz="quarter" idx="15" hasCustomPrompt="1"/>
          </p:nvPr>
        </p:nvSpPr>
        <p:spPr>
          <a:xfrm>
            <a:off x="4097234" y="4529271"/>
            <a:ext cx="3700241" cy="573280"/>
          </a:xfrm>
        </p:spPr>
        <p:txBody>
          <a:bodyPr anchor="b">
            <a:noAutofit/>
          </a:bodyPr>
          <a:lstStyle>
            <a:lvl1pPr marL="0" indent="0">
              <a:buNone/>
              <a:defRPr sz="28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Theory</a:t>
            </a:r>
          </a:p>
        </p:txBody>
      </p:sp>
      <p:sp>
        <p:nvSpPr>
          <p:cNvPr id="9" name="Text Placeholder 14">
            <a:extLst>
              <a:ext uri="{FF2B5EF4-FFF2-40B4-BE49-F238E27FC236}">
                <a16:creationId xmlns:a16="http://schemas.microsoft.com/office/drawing/2014/main" id="{AEFC2733-C89A-2BBB-9BFF-713467960975}"/>
              </a:ext>
            </a:extLst>
          </p:cNvPr>
          <p:cNvSpPr>
            <a:spLocks noGrp="1"/>
          </p:cNvSpPr>
          <p:nvPr>
            <p:ph type="body" sz="quarter" idx="17" hasCustomPrompt="1"/>
          </p:nvPr>
        </p:nvSpPr>
        <p:spPr>
          <a:xfrm>
            <a:off x="769122" y="2787353"/>
            <a:ext cx="5606041" cy="1078194"/>
          </a:xfrm>
          <a:effectLst>
            <a:outerShdw blurRad="76200" dist="63500" dir="7200000" algn="t" rotWithShape="0">
              <a:prstClr val="black">
                <a:alpha val="40000"/>
              </a:prstClr>
            </a:outerShdw>
          </a:effectLst>
        </p:spPr>
        <p:txBody>
          <a:bodyPr anchor="t">
            <a:noAutofit/>
          </a:bodyPr>
          <a:lstStyle>
            <a:lvl1pPr marL="0" indent="0" algn="ctr">
              <a:buNone/>
              <a:defRPr sz="7500" b="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INTERIOR</a:t>
            </a:r>
          </a:p>
        </p:txBody>
      </p:sp>
    </p:spTree>
    <p:extLst>
      <p:ext uri="{BB962C8B-B14F-4D97-AF65-F5344CB8AC3E}">
        <p14:creationId xmlns:p14="http://schemas.microsoft.com/office/powerpoint/2010/main" val="2859785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624B8B04-72BF-8112-7989-845CFC7C22C2}"/>
              </a:ext>
            </a:extLst>
          </p:cNvPr>
          <p:cNvSpPr>
            <a:spLocks noGrp="1"/>
          </p:cNvSpPr>
          <p:nvPr>
            <p:ph type="pic" sz="quarter" idx="18"/>
          </p:nvPr>
        </p:nvSpPr>
        <p:spPr>
          <a:xfrm>
            <a:off x="0" y="-1"/>
            <a:ext cx="6096000" cy="6857999"/>
          </a:xfrm>
        </p:spPr>
        <p:txBody>
          <a:bodyPr/>
          <a:lstStyle>
            <a:lvl1pPr marL="0" indent="0">
              <a:buNone/>
              <a:defRPr/>
            </a:lvl1pPr>
          </a:lstStyle>
          <a:p>
            <a:endParaRPr lang="en-US" dirty="0"/>
          </a:p>
        </p:txBody>
      </p:sp>
      <p:sp>
        <p:nvSpPr>
          <p:cNvPr id="8" name="Picture Placeholder 10">
            <a:extLst>
              <a:ext uri="{FF2B5EF4-FFF2-40B4-BE49-F238E27FC236}">
                <a16:creationId xmlns:a16="http://schemas.microsoft.com/office/drawing/2014/main" id="{0B05548B-DCE5-69A8-63EC-B6B28C4A858E}"/>
              </a:ext>
            </a:extLst>
          </p:cNvPr>
          <p:cNvSpPr>
            <a:spLocks noGrp="1"/>
          </p:cNvSpPr>
          <p:nvPr>
            <p:ph type="pic" sz="quarter" idx="19"/>
          </p:nvPr>
        </p:nvSpPr>
        <p:spPr>
          <a:xfrm>
            <a:off x="7644809" y="1387549"/>
            <a:ext cx="3285462" cy="4082902"/>
          </a:xfrm>
        </p:spPr>
        <p:txBody>
          <a:bodyPr/>
          <a:lstStyle>
            <a:lvl1pPr marL="0" indent="0">
              <a:buNone/>
              <a:defRPr/>
            </a:lvl1pPr>
          </a:lstStyle>
          <a:p>
            <a:endParaRPr lang="en-US" dirty="0"/>
          </a:p>
        </p:txBody>
      </p:sp>
      <p:sp>
        <p:nvSpPr>
          <p:cNvPr id="9" name="Text Placeholder 14">
            <a:extLst>
              <a:ext uri="{FF2B5EF4-FFF2-40B4-BE49-F238E27FC236}">
                <a16:creationId xmlns:a16="http://schemas.microsoft.com/office/drawing/2014/main" id="{1A6EE9A8-1209-870D-C7D0-DF52086EDCE9}"/>
              </a:ext>
            </a:extLst>
          </p:cNvPr>
          <p:cNvSpPr>
            <a:spLocks noGrp="1"/>
          </p:cNvSpPr>
          <p:nvPr>
            <p:ph type="body" sz="quarter" idx="12" hasCustomPrompt="1"/>
          </p:nvPr>
        </p:nvSpPr>
        <p:spPr>
          <a:xfrm>
            <a:off x="7644809" y="868436"/>
            <a:ext cx="2564629" cy="346075"/>
          </a:xfrm>
        </p:spPr>
        <p:txBody>
          <a:bodyPr anchor="b">
            <a:noAutofit/>
          </a:bodyPr>
          <a:lstStyle>
            <a:lvl1pPr marL="0" indent="0">
              <a:buNone/>
              <a:defRPr sz="15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 text subtitle</a:t>
            </a:r>
          </a:p>
        </p:txBody>
      </p:sp>
      <p:sp>
        <p:nvSpPr>
          <p:cNvPr id="10" name="Text Placeholder 14">
            <a:extLst>
              <a:ext uri="{FF2B5EF4-FFF2-40B4-BE49-F238E27FC236}">
                <a16:creationId xmlns:a16="http://schemas.microsoft.com/office/drawing/2014/main" id="{707B6EBC-A73C-5EF4-0D38-025FB8FA4341}"/>
              </a:ext>
            </a:extLst>
          </p:cNvPr>
          <p:cNvSpPr>
            <a:spLocks noGrp="1"/>
          </p:cNvSpPr>
          <p:nvPr>
            <p:ph type="body" sz="quarter" idx="13" hasCustomPrompt="1"/>
          </p:nvPr>
        </p:nvSpPr>
        <p:spPr>
          <a:xfrm>
            <a:off x="9311794" y="5643488"/>
            <a:ext cx="1618477" cy="268213"/>
          </a:xfrm>
        </p:spPr>
        <p:txBody>
          <a:bodyPr anchor="b">
            <a:noAutofit/>
          </a:bodyPr>
          <a:lstStyle>
            <a:lvl1pPr marL="0" indent="0" algn="r">
              <a:buNone/>
              <a:defRPr sz="9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kind of a smaller text</a:t>
            </a:r>
          </a:p>
        </p:txBody>
      </p:sp>
    </p:spTree>
    <p:extLst>
      <p:ext uri="{BB962C8B-B14F-4D97-AF65-F5344CB8AC3E}">
        <p14:creationId xmlns:p14="http://schemas.microsoft.com/office/powerpoint/2010/main" val="12123139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10">
            <a:extLst>
              <a:ext uri="{FF2B5EF4-FFF2-40B4-BE49-F238E27FC236}">
                <a16:creationId xmlns:a16="http://schemas.microsoft.com/office/drawing/2014/main" id="{D2AEE3EB-36F9-6E29-0230-497CBE6965FC}"/>
              </a:ext>
            </a:extLst>
          </p:cNvPr>
          <p:cNvSpPr>
            <a:spLocks noGrp="1"/>
          </p:cNvSpPr>
          <p:nvPr>
            <p:ph type="pic" sz="quarter" idx="10"/>
          </p:nvPr>
        </p:nvSpPr>
        <p:spPr>
          <a:xfrm>
            <a:off x="803304" y="4666004"/>
            <a:ext cx="3896883" cy="2191996"/>
          </a:xfrm>
        </p:spPr>
        <p:txBody>
          <a:bodyPr/>
          <a:lstStyle>
            <a:lvl1pPr marL="0" indent="0">
              <a:buNone/>
              <a:defRPr/>
            </a:lvl1pPr>
          </a:lstStyle>
          <a:p>
            <a:endParaRPr lang="en-US" dirty="0"/>
          </a:p>
        </p:txBody>
      </p:sp>
      <p:cxnSp>
        <p:nvCxnSpPr>
          <p:cNvPr id="11" name="Straight Connector 10">
            <a:extLst>
              <a:ext uri="{FF2B5EF4-FFF2-40B4-BE49-F238E27FC236}">
                <a16:creationId xmlns:a16="http://schemas.microsoft.com/office/drawing/2014/main" id="{6ECFD092-B2C2-D5C9-C8AA-E0411BC919B0}"/>
              </a:ext>
            </a:extLst>
          </p:cNvPr>
          <p:cNvCxnSpPr>
            <a:cxnSpLocks/>
          </p:cNvCxnSpPr>
          <p:nvPr userDrawn="1"/>
        </p:nvCxnSpPr>
        <p:spPr>
          <a:xfrm>
            <a:off x="803305" y="0"/>
            <a:ext cx="0" cy="4149725"/>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9F299AB-DD3B-E54B-F8F6-17AF7AC71331}"/>
              </a:ext>
            </a:extLst>
          </p:cNvPr>
          <p:cNvCxnSpPr>
            <a:cxnSpLocks/>
          </p:cNvCxnSpPr>
          <p:nvPr userDrawn="1"/>
        </p:nvCxnSpPr>
        <p:spPr>
          <a:xfrm>
            <a:off x="11388695" y="4149725"/>
            <a:ext cx="0" cy="2708275"/>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1" name="Picture Placeholder 10">
            <a:extLst>
              <a:ext uri="{FF2B5EF4-FFF2-40B4-BE49-F238E27FC236}">
                <a16:creationId xmlns:a16="http://schemas.microsoft.com/office/drawing/2014/main" id="{85A4C700-CC7B-33F9-5390-A9B1EAD4064F}"/>
              </a:ext>
            </a:extLst>
          </p:cNvPr>
          <p:cNvSpPr>
            <a:spLocks noGrp="1"/>
          </p:cNvSpPr>
          <p:nvPr>
            <p:ph type="pic" sz="quarter" idx="11"/>
          </p:nvPr>
        </p:nvSpPr>
        <p:spPr>
          <a:xfrm>
            <a:off x="7416325" y="0"/>
            <a:ext cx="3972368" cy="2708274"/>
          </a:xfrm>
        </p:spPr>
        <p:txBody>
          <a:bodyPr/>
          <a:lstStyle>
            <a:lvl1pPr marL="0" indent="0">
              <a:buNone/>
              <a:defRPr/>
            </a:lvl1pPr>
          </a:lstStyle>
          <a:p>
            <a:endParaRPr lang="en-US" dirty="0"/>
          </a:p>
        </p:txBody>
      </p:sp>
      <p:sp>
        <p:nvSpPr>
          <p:cNvPr id="22" name="Text Placeholder 14">
            <a:extLst>
              <a:ext uri="{FF2B5EF4-FFF2-40B4-BE49-F238E27FC236}">
                <a16:creationId xmlns:a16="http://schemas.microsoft.com/office/drawing/2014/main" id="{C3E870CC-6D40-7F8F-73BF-D6CD5B441B63}"/>
              </a:ext>
            </a:extLst>
          </p:cNvPr>
          <p:cNvSpPr>
            <a:spLocks noGrp="1"/>
          </p:cNvSpPr>
          <p:nvPr>
            <p:ph type="body" sz="quarter" idx="17" hasCustomPrompt="1"/>
          </p:nvPr>
        </p:nvSpPr>
        <p:spPr>
          <a:xfrm>
            <a:off x="3694632" y="3071531"/>
            <a:ext cx="5606041" cy="1078194"/>
          </a:xfrm>
          <a:effectLst>
            <a:outerShdw blurRad="76200" dist="63500" dir="7200000" algn="t" rotWithShape="0">
              <a:prstClr val="black">
                <a:alpha val="40000"/>
              </a:prstClr>
            </a:outerShdw>
          </a:effectLst>
        </p:spPr>
        <p:txBody>
          <a:bodyPr anchor="t">
            <a:noAutofit/>
          </a:bodyPr>
          <a:lstStyle>
            <a:lvl1pPr marL="0" indent="0" algn="ctr">
              <a:buNone/>
              <a:defRPr sz="7500" b="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INTERIOR</a:t>
            </a:r>
          </a:p>
        </p:txBody>
      </p:sp>
      <p:sp>
        <p:nvSpPr>
          <p:cNvPr id="23" name="Text Placeholder 14">
            <a:extLst>
              <a:ext uri="{FF2B5EF4-FFF2-40B4-BE49-F238E27FC236}">
                <a16:creationId xmlns:a16="http://schemas.microsoft.com/office/drawing/2014/main" id="{7E4EA46F-8788-C055-E2FB-D18E3D7C47FF}"/>
              </a:ext>
            </a:extLst>
          </p:cNvPr>
          <p:cNvSpPr>
            <a:spLocks noGrp="1"/>
          </p:cNvSpPr>
          <p:nvPr>
            <p:ph type="body" sz="quarter" idx="13" hasCustomPrompt="1"/>
          </p:nvPr>
        </p:nvSpPr>
        <p:spPr>
          <a:xfrm>
            <a:off x="1405309" y="1965533"/>
            <a:ext cx="2013008" cy="1028378"/>
          </a:xfrm>
        </p:spPr>
        <p:txBody>
          <a:bodyPr anchor="t">
            <a:noAutofit/>
          </a:bodyPr>
          <a:lstStyle>
            <a:lvl1pPr marL="0" indent="0" algn="l">
              <a:lnSpc>
                <a:spcPct val="150000"/>
              </a:lnSpc>
              <a:buNone/>
              <a:defRPr sz="8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sjdfklkasj</a:t>
            </a:r>
            <a:r>
              <a:rPr lang="en-US" dirty="0"/>
              <a:t> </a:t>
            </a:r>
            <a:r>
              <a:rPr lang="en-US" dirty="0" err="1"/>
              <a:t>dfjkl;asdlfkj</a:t>
            </a:r>
            <a:r>
              <a:rPr lang="en-US" dirty="0"/>
              <a:t> </a:t>
            </a:r>
            <a:r>
              <a:rPr lang="en-US" dirty="0" err="1"/>
              <a:t>jklaksdjf</a:t>
            </a:r>
            <a:r>
              <a:rPr lang="en-US" dirty="0"/>
              <a:t> </a:t>
            </a:r>
            <a:r>
              <a:rPr lang="en-US" dirty="0" err="1"/>
              <a:t>jdkflsa</a:t>
            </a:r>
            <a:r>
              <a:rPr lang="en-US" dirty="0"/>
              <a:t>; f </a:t>
            </a:r>
            <a:r>
              <a:rPr lang="en-US" dirty="0" err="1"/>
              <a:t>alskdf</a:t>
            </a:r>
            <a:r>
              <a:rPr lang="en-US" dirty="0"/>
              <a:t> </a:t>
            </a:r>
            <a:r>
              <a:rPr lang="en-US" dirty="0" err="1"/>
              <a:t>laskd</a:t>
            </a:r>
            <a:r>
              <a:rPr lang="en-US" dirty="0"/>
              <a:t> </a:t>
            </a:r>
            <a:r>
              <a:rPr lang="en-US" dirty="0" err="1"/>
              <a:t>falskdf</a:t>
            </a:r>
            <a:r>
              <a:rPr lang="en-US" dirty="0"/>
              <a:t> </a:t>
            </a:r>
            <a:r>
              <a:rPr lang="en-US" dirty="0" err="1"/>
              <a:t>asldkf</a:t>
            </a:r>
            <a:r>
              <a:rPr lang="en-US" dirty="0"/>
              <a:t> </a:t>
            </a:r>
            <a:r>
              <a:rPr lang="en-US" dirty="0" err="1"/>
              <a:t>alskdf</a:t>
            </a:r>
            <a:r>
              <a:rPr lang="en-US" dirty="0"/>
              <a:t> </a:t>
            </a:r>
            <a:r>
              <a:rPr lang="en-US" dirty="0" err="1"/>
              <a:t>aslkdf</a:t>
            </a:r>
            <a:r>
              <a:rPr lang="en-US" dirty="0"/>
              <a:t> </a:t>
            </a:r>
            <a:r>
              <a:rPr lang="en-US" dirty="0" err="1"/>
              <a:t>aslkdf</a:t>
            </a:r>
            <a:r>
              <a:rPr lang="en-US" dirty="0"/>
              <a:t> </a:t>
            </a:r>
            <a:r>
              <a:rPr lang="en-US" dirty="0" err="1"/>
              <a:t>asldkf</a:t>
            </a:r>
            <a:r>
              <a:rPr lang="en-US" dirty="0"/>
              <a:t> </a:t>
            </a:r>
            <a:r>
              <a:rPr lang="en-US" dirty="0" err="1"/>
              <a:t>alskdf</a:t>
            </a:r>
            <a:r>
              <a:rPr lang="en-US" dirty="0"/>
              <a:t> </a:t>
            </a:r>
            <a:r>
              <a:rPr lang="en-US" dirty="0" err="1"/>
              <a:t>asldkf</a:t>
            </a:r>
            <a:r>
              <a:rPr lang="en-US" dirty="0"/>
              <a:t> </a:t>
            </a:r>
            <a:r>
              <a:rPr lang="en-US" dirty="0" err="1"/>
              <a:t>asldkf</a:t>
            </a:r>
            <a:r>
              <a:rPr lang="en-US" dirty="0"/>
              <a:t> </a:t>
            </a:r>
            <a:r>
              <a:rPr lang="en-US" dirty="0" err="1"/>
              <a:t>asldkf</a:t>
            </a:r>
            <a:r>
              <a:rPr lang="en-US" dirty="0"/>
              <a:t> </a:t>
            </a:r>
            <a:r>
              <a:rPr lang="en-US" dirty="0" err="1"/>
              <a:t>fkj</a:t>
            </a:r>
            <a:endParaRPr lang="en-US" dirty="0"/>
          </a:p>
        </p:txBody>
      </p:sp>
      <p:sp>
        <p:nvSpPr>
          <p:cNvPr id="24" name="Text Placeholder 14">
            <a:extLst>
              <a:ext uri="{FF2B5EF4-FFF2-40B4-BE49-F238E27FC236}">
                <a16:creationId xmlns:a16="http://schemas.microsoft.com/office/drawing/2014/main" id="{B8875BC7-2CD3-0ADA-AF4F-F505D6D4EB7B}"/>
              </a:ext>
            </a:extLst>
          </p:cNvPr>
          <p:cNvSpPr>
            <a:spLocks noGrp="1"/>
          </p:cNvSpPr>
          <p:nvPr>
            <p:ph type="body" sz="quarter" idx="15" hasCustomPrompt="1"/>
          </p:nvPr>
        </p:nvSpPr>
        <p:spPr>
          <a:xfrm>
            <a:off x="1405310" y="1059679"/>
            <a:ext cx="1414800" cy="752029"/>
          </a:xfrm>
        </p:spPr>
        <p:txBody>
          <a:bodyPr anchor="b">
            <a:noAutofit/>
          </a:bodyPr>
          <a:lstStyle>
            <a:lvl1pPr marL="0" indent="0">
              <a:buNone/>
              <a:defRPr sz="20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Intro-duction</a:t>
            </a:r>
          </a:p>
        </p:txBody>
      </p:sp>
      <p:sp>
        <p:nvSpPr>
          <p:cNvPr id="25" name="Text Placeholder 14">
            <a:extLst>
              <a:ext uri="{FF2B5EF4-FFF2-40B4-BE49-F238E27FC236}">
                <a16:creationId xmlns:a16="http://schemas.microsoft.com/office/drawing/2014/main" id="{4CC8FB0B-1CF4-EC44-3E77-A25D245B7B71}"/>
              </a:ext>
            </a:extLst>
          </p:cNvPr>
          <p:cNvSpPr>
            <a:spLocks noGrp="1"/>
          </p:cNvSpPr>
          <p:nvPr>
            <p:ph type="body" sz="quarter" idx="18" hasCustomPrompt="1"/>
          </p:nvPr>
        </p:nvSpPr>
        <p:spPr>
          <a:xfrm>
            <a:off x="6486261" y="5647346"/>
            <a:ext cx="4408202" cy="1028378"/>
          </a:xfrm>
        </p:spPr>
        <p:txBody>
          <a:bodyPr anchor="t">
            <a:noAutofit/>
          </a:bodyPr>
          <a:lstStyle>
            <a:lvl1pPr marL="0" indent="0" algn="r">
              <a:lnSpc>
                <a:spcPct val="150000"/>
              </a:lnSpc>
              <a:buNone/>
              <a:defRPr sz="8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sjdfklkasj</a:t>
            </a:r>
            <a:r>
              <a:rPr lang="en-US" dirty="0"/>
              <a:t> </a:t>
            </a:r>
            <a:r>
              <a:rPr lang="en-US" dirty="0" err="1"/>
              <a:t>dfjkl;asdlfkj</a:t>
            </a:r>
            <a:r>
              <a:rPr lang="en-US" dirty="0"/>
              <a:t> </a:t>
            </a:r>
            <a:r>
              <a:rPr lang="en-US" dirty="0" err="1"/>
              <a:t>jklaksdjf</a:t>
            </a:r>
            <a:r>
              <a:rPr lang="en-US" dirty="0"/>
              <a:t> </a:t>
            </a:r>
            <a:r>
              <a:rPr lang="en-US" dirty="0" err="1"/>
              <a:t>jdkflsa</a:t>
            </a:r>
            <a:r>
              <a:rPr lang="en-US" dirty="0"/>
              <a:t>; f </a:t>
            </a:r>
            <a:r>
              <a:rPr lang="en-US" dirty="0" err="1"/>
              <a:t>alskdf</a:t>
            </a:r>
            <a:r>
              <a:rPr lang="en-US" dirty="0"/>
              <a:t> </a:t>
            </a:r>
            <a:r>
              <a:rPr lang="en-US" dirty="0" err="1"/>
              <a:t>laskd</a:t>
            </a:r>
            <a:r>
              <a:rPr lang="en-US" dirty="0"/>
              <a:t> </a:t>
            </a:r>
            <a:r>
              <a:rPr lang="en-US" dirty="0" err="1"/>
              <a:t>falskdf</a:t>
            </a:r>
            <a:r>
              <a:rPr lang="en-US" dirty="0"/>
              <a:t> </a:t>
            </a:r>
            <a:r>
              <a:rPr lang="en-US" dirty="0" err="1"/>
              <a:t>asldkf</a:t>
            </a:r>
            <a:r>
              <a:rPr lang="en-US" dirty="0"/>
              <a:t> </a:t>
            </a:r>
            <a:r>
              <a:rPr lang="en-US" dirty="0" err="1"/>
              <a:t>alskdf</a:t>
            </a:r>
            <a:r>
              <a:rPr lang="en-US" dirty="0"/>
              <a:t> </a:t>
            </a:r>
            <a:r>
              <a:rPr lang="en-US" dirty="0" err="1"/>
              <a:t>aslkdf</a:t>
            </a:r>
            <a:r>
              <a:rPr lang="en-US" dirty="0"/>
              <a:t> </a:t>
            </a:r>
            <a:r>
              <a:rPr lang="en-US" dirty="0" err="1"/>
              <a:t>aslkdf</a:t>
            </a:r>
            <a:r>
              <a:rPr lang="en-US" dirty="0"/>
              <a:t> </a:t>
            </a:r>
            <a:r>
              <a:rPr lang="en-US" dirty="0" err="1"/>
              <a:t>asldkf</a:t>
            </a:r>
            <a:r>
              <a:rPr lang="en-US" dirty="0"/>
              <a:t> </a:t>
            </a:r>
            <a:r>
              <a:rPr lang="en-US" dirty="0" err="1"/>
              <a:t>alskdf</a:t>
            </a:r>
            <a:r>
              <a:rPr lang="en-US" dirty="0"/>
              <a:t> </a:t>
            </a:r>
            <a:r>
              <a:rPr lang="en-US" dirty="0" err="1"/>
              <a:t>asldkf</a:t>
            </a:r>
            <a:r>
              <a:rPr lang="en-US" dirty="0"/>
              <a:t> </a:t>
            </a:r>
            <a:r>
              <a:rPr lang="en-US" dirty="0" err="1"/>
              <a:t>asldkf</a:t>
            </a:r>
            <a:r>
              <a:rPr lang="en-US" dirty="0"/>
              <a:t> </a:t>
            </a:r>
            <a:r>
              <a:rPr lang="en-US" dirty="0" err="1"/>
              <a:t>asldkf</a:t>
            </a:r>
            <a:r>
              <a:rPr lang="en-US" dirty="0"/>
              <a:t> </a:t>
            </a:r>
            <a:r>
              <a:rPr lang="en-US" dirty="0" err="1"/>
              <a:t>fk</a:t>
            </a:r>
            <a:r>
              <a:rPr lang="en-US" dirty="0"/>
              <a:t> </a:t>
            </a:r>
            <a:r>
              <a:rPr lang="en-US" dirty="0" err="1"/>
              <a:t>asdfjkl;asldfkj</a:t>
            </a:r>
            <a:r>
              <a:rPr lang="en-US" dirty="0"/>
              <a:t> </a:t>
            </a:r>
            <a:r>
              <a:rPr lang="en-US" dirty="0" err="1"/>
              <a:t>sjdfklkasj</a:t>
            </a:r>
            <a:r>
              <a:rPr lang="en-US" dirty="0"/>
              <a:t> </a:t>
            </a:r>
            <a:r>
              <a:rPr lang="en-US" dirty="0" err="1"/>
              <a:t>dfjkl;asdlfkj</a:t>
            </a:r>
            <a:r>
              <a:rPr lang="en-US" dirty="0"/>
              <a:t> </a:t>
            </a:r>
            <a:r>
              <a:rPr lang="en-US" dirty="0" err="1"/>
              <a:t>jklaksdjf</a:t>
            </a:r>
            <a:r>
              <a:rPr lang="en-US" dirty="0"/>
              <a:t> </a:t>
            </a:r>
            <a:r>
              <a:rPr lang="en-US" dirty="0" err="1"/>
              <a:t>jdkflsa</a:t>
            </a:r>
            <a:r>
              <a:rPr lang="en-US" dirty="0"/>
              <a:t>; f </a:t>
            </a:r>
            <a:r>
              <a:rPr lang="en-US" dirty="0" err="1"/>
              <a:t>alskdf</a:t>
            </a:r>
            <a:r>
              <a:rPr lang="en-US" dirty="0"/>
              <a:t> </a:t>
            </a:r>
            <a:r>
              <a:rPr lang="en-US" dirty="0" err="1"/>
              <a:t>laskd</a:t>
            </a:r>
            <a:r>
              <a:rPr lang="en-US" dirty="0"/>
              <a:t> </a:t>
            </a:r>
            <a:r>
              <a:rPr lang="en-US" dirty="0" err="1"/>
              <a:t>falskdf</a:t>
            </a:r>
            <a:r>
              <a:rPr lang="en-US" dirty="0"/>
              <a:t> </a:t>
            </a:r>
            <a:r>
              <a:rPr lang="en-US" dirty="0" err="1"/>
              <a:t>asldkf</a:t>
            </a:r>
            <a:r>
              <a:rPr lang="en-US" dirty="0"/>
              <a:t> </a:t>
            </a:r>
            <a:r>
              <a:rPr lang="en-US" dirty="0" err="1"/>
              <a:t>alskdf</a:t>
            </a:r>
            <a:r>
              <a:rPr lang="en-US" dirty="0"/>
              <a:t> </a:t>
            </a:r>
            <a:r>
              <a:rPr lang="en-US" dirty="0" err="1"/>
              <a:t>aslkdf</a:t>
            </a:r>
            <a:r>
              <a:rPr lang="en-US" dirty="0"/>
              <a:t> </a:t>
            </a:r>
            <a:r>
              <a:rPr lang="en-US" dirty="0" err="1"/>
              <a:t>aslkdf</a:t>
            </a:r>
            <a:r>
              <a:rPr lang="en-US" dirty="0"/>
              <a:t> </a:t>
            </a:r>
            <a:r>
              <a:rPr lang="en-US" dirty="0" err="1"/>
              <a:t>asldkf</a:t>
            </a:r>
            <a:r>
              <a:rPr lang="en-US" dirty="0"/>
              <a:t> </a:t>
            </a:r>
            <a:r>
              <a:rPr lang="en-US" dirty="0" err="1"/>
              <a:t>alskdf</a:t>
            </a:r>
            <a:r>
              <a:rPr lang="en-US" dirty="0"/>
              <a:t>  </a:t>
            </a:r>
            <a:r>
              <a:rPr lang="en-US" dirty="0" err="1"/>
              <a:t>lk</a:t>
            </a:r>
            <a:r>
              <a:rPr lang="en-US" dirty="0"/>
              <a:t> </a:t>
            </a:r>
            <a:r>
              <a:rPr lang="en-US" dirty="0" err="1"/>
              <a:t>asdfjklasdflk</a:t>
            </a:r>
            <a:r>
              <a:rPr lang="en-US" dirty="0"/>
              <a:t> </a:t>
            </a:r>
            <a:r>
              <a:rPr lang="en-US" dirty="0" err="1"/>
              <a:t>sdfjkls</a:t>
            </a:r>
            <a:r>
              <a:rPr lang="en-US" dirty="0"/>
              <a:t> k </a:t>
            </a:r>
            <a:r>
              <a:rPr lang="en-US" dirty="0" err="1"/>
              <a:t>sdkf</a:t>
            </a:r>
            <a:r>
              <a:rPr lang="en-US" dirty="0"/>
              <a:t> </a:t>
            </a:r>
            <a:r>
              <a:rPr lang="en-US" dirty="0" err="1"/>
              <a:t>lsdk</a:t>
            </a:r>
            <a:r>
              <a:rPr lang="en-US" dirty="0"/>
              <a:t> </a:t>
            </a:r>
            <a:r>
              <a:rPr lang="en-US" dirty="0" err="1"/>
              <a:t>flskd</a:t>
            </a:r>
            <a:r>
              <a:rPr lang="en-US" dirty="0"/>
              <a:t> </a:t>
            </a:r>
            <a:r>
              <a:rPr lang="en-US" dirty="0" err="1"/>
              <a:t>flks</a:t>
            </a:r>
            <a:r>
              <a:rPr lang="en-US" dirty="0"/>
              <a:t> </a:t>
            </a:r>
            <a:r>
              <a:rPr lang="en-US" dirty="0" err="1"/>
              <a:t>dfasldkf</a:t>
            </a:r>
            <a:r>
              <a:rPr lang="en-US" dirty="0"/>
              <a:t> </a:t>
            </a:r>
            <a:r>
              <a:rPr lang="en-US" dirty="0" err="1"/>
              <a:t>asldkf</a:t>
            </a:r>
            <a:r>
              <a:rPr lang="en-US" dirty="0"/>
              <a:t> j</a:t>
            </a:r>
          </a:p>
        </p:txBody>
      </p:sp>
      <p:sp>
        <p:nvSpPr>
          <p:cNvPr id="26" name="Text Placeholder 14">
            <a:extLst>
              <a:ext uri="{FF2B5EF4-FFF2-40B4-BE49-F238E27FC236}">
                <a16:creationId xmlns:a16="http://schemas.microsoft.com/office/drawing/2014/main" id="{5E4F1FAB-A2A5-08D1-43FC-2817C7D1EE3F}"/>
              </a:ext>
            </a:extLst>
          </p:cNvPr>
          <p:cNvSpPr>
            <a:spLocks noGrp="1"/>
          </p:cNvSpPr>
          <p:nvPr>
            <p:ph type="body" sz="quarter" idx="19" hasCustomPrompt="1"/>
          </p:nvPr>
        </p:nvSpPr>
        <p:spPr>
          <a:xfrm>
            <a:off x="9402517" y="4407122"/>
            <a:ext cx="1491945" cy="752029"/>
          </a:xfrm>
        </p:spPr>
        <p:txBody>
          <a:bodyPr anchor="b">
            <a:noAutofit/>
          </a:bodyPr>
          <a:lstStyle>
            <a:lvl1pPr marL="0" indent="0" algn="r">
              <a:buNone/>
              <a:defRPr sz="44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Style</a:t>
            </a:r>
          </a:p>
        </p:txBody>
      </p:sp>
      <p:sp>
        <p:nvSpPr>
          <p:cNvPr id="27" name="Text Placeholder 14">
            <a:extLst>
              <a:ext uri="{FF2B5EF4-FFF2-40B4-BE49-F238E27FC236}">
                <a16:creationId xmlns:a16="http://schemas.microsoft.com/office/drawing/2014/main" id="{7912B98C-ED49-B466-AA0F-48C3898DE709}"/>
              </a:ext>
            </a:extLst>
          </p:cNvPr>
          <p:cNvSpPr>
            <a:spLocks noGrp="1"/>
          </p:cNvSpPr>
          <p:nvPr>
            <p:ph type="body" sz="quarter" idx="20" hasCustomPrompt="1"/>
          </p:nvPr>
        </p:nvSpPr>
        <p:spPr>
          <a:xfrm>
            <a:off x="8503067" y="4974366"/>
            <a:ext cx="2391395" cy="529125"/>
          </a:xfrm>
        </p:spPr>
        <p:txBody>
          <a:bodyPr anchor="b">
            <a:noAutofit/>
          </a:bodyPr>
          <a:lstStyle>
            <a:lvl1pPr marL="0" indent="0" algn="r">
              <a:buNone/>
              <a:defRPr sz="16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Creative modern design</a:t>
            </a:r>
          </a:p>
        </p:txBody>
      </p:sp>
    </p:spTree>
    <p:extLst>
      <p:ext uri="{BB962C8B-B14F-4D97-AF65-F5344CB8AC3E}">
        <p14:creationId xmlns:p14="http://schemas.microsoft.com/office/powerpoint/2010/main" val="2975381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61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C28ABD62-DDBC-4D0E-098B-35ABDA41EA14}"/>
              </a:ext>
            </a:extLst>
          </p:cNvPr>
          <p:cNvSpPr>
            <a:spLocks noGrp="1"/>
          </p:cNvSpPr>
          <p:nvPr>
            <p:ph type="body" sz="quarter" idx="17" hasCustomPrompt="1"/>
          </p:nvPr>
        </p:nvSpPr>
        <p:spPr>
          <a:xfrm>
            <a:off x="1855905" y="2060962"/>
            <a:ext cx="3238857" cy="1263353"/>
          </a:xfrm>
          <a:effectLst>
            <a:outerShdw blurRad="76200" dist="63500" dir="7200000" algn="t" rotWithShape="0">
              <a:prstClr val="black">
                <a:alpha val="40000"/>
              </a:prstClr>
            </a:outerShdw>
          </a:effectLst>
        </p:spPr>
        <p:txBody>
          <a:bodyPr anchor="t">
            <a:noAutofit/>
          </a:bodyPr>
          <a:lstStyle>
            <a:lvl1pPr marL="0" indent="0" algn="ctr">
              <a:buNone/>
              <a:defRPr sz="9600" b="1">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02</a:t>
            </a:r>
          </a:p>
        </p:txBody>
      </p:sp>
      <p:sp>
        <p:nvSpPr>
          <p:cNvPr id="8" name="Text Placeholder 14">
            <a:extLst>
              <a:ext uri="{FF2B5EF4-FFF2-40B4-BE49-F238E27FC236}">
                <a16:creationId xmlns:a16="http://schemas.microsoft.com/office/drawing/2014/main" id="{1E0CBFBC-D09B-7208-210D-E900C50588FD}"/>
              </a:ext>
            </a:extLst>
          </p:cNvPr>
          <p:cNvSpPr>
            <a:spLocks noGrp="1"/>
          </p:cNvSpPr>
          <p:nvPr>
            <p:ph type="body" sz="quarter" idx="13" hasCustomPrompt="1"/>
          </p:nvPr>
        </p:nvSpPr>
        <p:spPr>
          <a:xfrm>
            <a:off x="6447826" y="2349074"/>
            <a:ext cx="4493129" cy="975241"/>
          </a:xfrm>
        </p:spPr>
        <p:txBody>
          <a:bodyPr anchor="t">
            <a:noAutofit/>
          </a:bodyPr>
          <a:lstStyle>
            <a:lvl1pPr marL="0" indent="0" algn="ctr">
              <a:lnSpc>
                <a:spcPct val="150000"/>
              </a:lnSpc>
              <a:buNone/>
              <a:defRPr sz="9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Smaller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sjdfklkasj</a:t>
            </a:r>
            <a:r>
              <a:rPr lang="en-US" dirty="0"/>
              <a:t> </a:t>
            </a:r>
            <a:r>
              <a:rPr lang="en-US" dirty="0" err="1"/>
              <a:t>dfjkl;asdlfkj</a:t>
            </a:r>
            <a:r>
              <a:rPr lang="en-US" dirty="0"/>
              <a:t> </a:t>
            </a:r>
            <a:r>
              <a:rPr lang="en-US" dirty="0" err="1"/>
              <a:t>jklaksdjf</a:t>
            </a:r>
            <a:r>
              <a:rPr lang="en-US" dirty="0"/>
              <a:t> </a:t>
            </a:r>
            <a:r>
              <a:rPr lang="en-US" dirty="0" err="1"/>
              <a:t>jdkflsa;lskdjf</a:t>
            </a:r>
            <a:r>
              <a:rPr lang="en-US" dirty="0"/>
              <a:t> </a:t>
            </a:r>
            <a:r>
              <a:rPr lang="en-US" dirty="0" err="1"/>
              <a:t>jklasdlkasjd</a:t>
            </a:r>
            <a:r>
              <a:rPr lang="en-US" dirty="0"/>
              <a:t> </a:t>
            </a:r>
            <a:r>
              <a:rPr lang="en-US" dirty="0" err="1"/>
              <a:t>fjkla;sdlfkj</a:t>
            </a:r>
            <a:r>
              <a:rPr lang="en-US" dirty="0"/>
              <a:t> </a:t>
            </a:r>
            <a:r>
              <a:rPr lang="en-US" dirty="0" err="1"/>
              <a:t>sajdfkl;lskdjf</a:t>
            </a:r>
            <a:r>
              <a:rPr lang="en-US" dirty="0"/>
              <a:t> </a:t>
            </a:r>
            <a:r>
              <a:rPr lang="en-US" dirty="0" err="1"/>
              <a:t>jklsdkfj</a:t>
            </a:r>
            <a:r>
              <a:rPr lang="en-US" dirty="0"/>
              <a:t> </a:t>
            </a:r>
            <a:r>
              <a:rPr lang="en-US" dirty="0" err="1"/>
              <a:t>jksldfmaller</a:t>
            </a:r>
            <a:r>
              <a:rPr lang="en-US" dirty="0"/>
              <a:t> text </a:t>
            </a:r>
            <a:r>
              <a:rPr lang="en-US" dirty="0" err="1"/>
              <a:t>lkj</a:t>
            </a:r>
            <a:r>
              <a:rPr lang="en-US" dirty="0"/>
              <a:t> </a:t>
            </a:r>
            <a:r>
              <a:rPr lang="en-US" dirty="0" err="1"/>
              <a:t>sdfjkl;asdflkj</a:t>
            </a:r>
            <a:r>
              <a:rPr lang="en-US" dirty="0"/>
              <a:t> </a:t>
            </a:r>
            <a:r>
              <a:rPr lang="en-US" dirty="0" err="1"/>
              <a:t>asdfjkl;asldfkj</a:t>
            </a:r>
            <a:r>
              <a:rPr lang="en-US" dirty="0"/>
              <a:t> </a:t>
            </a:r>
            <a:r>
              <a:rPr lang="en-US" dirty="0" err="1"/>
              <a:t>sjdfklkxt</a:t>
            </a:r>
            <a:r>
              <a:rPr lang="en-US" dirty="0"/>
              <a:t> </a:t>
            </a:r>
            <a:r>
              <a:rPr lang="en-US" dirty="0" err="1"/>
              <a:t>lkj;asdlfkj</a:t>
            </a:r>
            <a:r>
              <a:rPr lang="en-US" dirty="0"/>
              <a:t> </a:t>
            </a:r>
            <a:r>
              <a:rPr lang="en-US" dirty="0" err="1"/>
              <a:t>jklaksdjf</a:t>
            </a:r>
            <a:r>
              <a:rPr lang="en-US" dirty="0"/>
              <a:t> </a:t>
            </a:r>
            <a:r>
              <a:rPr lang="en-US" dirty="0" err="1"/>
              <a:t>jdkflsa;lskdjf</a:t>
            </a:r>
            <a:r>
              <a:rPr lang="en-US" dirty="0"/>
              <a:t> </a:t>
            </a:r>
            <a:r>
              <a:rPr lang="en-US" dirty="0" err="1"/>
              <a:t>jklasdlkasjd</a:t>
            </a:r>
            <a:r>
              <a:rPr lang="en-US" dirty="0"/>
              <a:t> </a:t>
            </a:r>
            <a:r>
              <a:rPr lang="en-US" dirty="0" err="1"/>
              <a:t>fjkla;sdlfkj</a:t>
            </a:r>
            <a:r>
              <a:rPr lang="en-US" dirty="0"/>
              <a:t> </a:t>
            </a:r>
            <a:r>
              <a:rPr lang="en-US" dirty="0" err="1"/>
              <a:t>sajdfk</a:t>
            </a:r>
            <a:r>
              <a:rPr lang="en-US" dirty="0"/>
              <a:t> LKJ SDFJLKSDF LK  </a:t>
            </a:r>
            <a:r>
              <a:rPr lang="en-US" dirty="0" err="1"/>
              <a:t>jaksdflk</a:t>
            </a:r>
            <a:r>
              <a:rPr lang="en-US" dirty="0"/>
              <a:t> </a:t>
            </a:r>
            <a:r>
              <a:rPr lang="en-US" dirty="0" err="1"/>
              <a:t>asdfjkllksadf</a:t>
            </a:r>
            <a:r>
              <a:rPr lang="en-US" dirty="0"/>
              <a:t> </a:t>
            </a:r>
            <a:r>
              <a:rPr lang="en-US" dirty="0" err="1"/>
              <a:t>jk</a:t>
            </a:r>
            <a:endParaRPr lang="en-US" dirty="0"/>
          </a:p>
        </p:txBody>
      </p:sp>
      <p:sp>
        <p:nvSpPr>
          <p:cNvPr id="9" name="Picture Placeholder 10">
            <a:extLst>
              <a:ext uri="{FF2B5EF4-FFF2-40B4-BE49-F238E27FC236}">
                <a16:creationId xmlns:a16="http://schemas.microsoft.com/office/drawing/2014/main" id="{CDEAEADA-0E0B-1542-2207-E0026BEACA58}"/>
              </a:ext>
            </a:extLst>
          </p:cNvPr>
          <p:cNvSpPr>
            <a:spLocks noGrp="1"/>
          </p:cNvSpPr>
          <p:nvPr>
            <p:ph type="pic" sz="quarter" idx="10"/>
          </p:nvPr>
        </p:nvSpPr>
        <p:spPr>
          <a:xfrm>
            <a:off x="1251045" y="0"/>
            <a:ext cx="9689910" cy="1569493"/>
          </a:xfrm>
        </p:spPr>
        <p:txBody>
          <a:bodyPr/>
          <a:lstStyle>
            <a:lvl1pPr marL="0" indent="0">
              <a:buNone/>
              <a:defRPr/>
            </a:lvl1pPr>
          </a:lstStyle>
          <a:p>
            <a:endParaRPr lang="en-US" dirty="0"/>
          </a:p>
        </p:txBody>
      </p:sp>
      <p:sp>
        <p:nvSpPr>
          <p:cNvPr id="13" name="Text Placeholder 14">
            <a:extLst>
              <a:ext uri="{FF2B5EF4-FFF2-40B4-BE49-F238E27FC236}">
                <a16:creationId xmlns:a16="http://schemas.microsoft.com/office/drawing/2014/main" id="{BA62CC17-B541-6F44-E97B-4F6F32CA3F91}"/>
              </a:ext>
            </a:extLst>
          </p:cNvPr>
          <p:cNvSpPr>
            <a:spLocks noGrp="1"/>
          </p:cNvSpPr>
          <p:nvPr>
            <p:ph type="body" sz="quarter" idx="15" hasCustomPrompt="1"/>
          </p:nvPr>
        </p:nvSpPr>
        <p:spPr>
          <a:xfrm>
            <a:off x="2115884" y="3113521"/>
            <a:ext cx="2718898" cy="719270"/>
          </a:xfrm>
        </p:spPr>
        <p:txBody>
          <a:bodyPr anchor="t">
            <a:noAutofit/>
          </a:bodyPr>
          <a:lstStyle>
            <a:lvl1pPr marL="0" indent="0" algn="ctr">
              <a:buNone/>
              <a:defRPr sz="24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TWO</a:t>
            </a:r>
          </a:p>
        </p:txBody>
      </p:sp>
      <p:sp>
        <p:nvSpPr>
          <p:cNvPr id="14" name="Text Placeholder 14">
            <a:extLst>
              <a:ext uri="{FF2B5EF4-FFF2-40B4-BE49-F238E27FC236}">
                <a16:creationId xmlns:a16="http://schemas.microsoft.com/office/drawing/2014/main" id="{2498C9A0-D384-2EAF-701B-37ECFB6453B9}"/>
              </a:ext>
            </a:extLst>
          </p:cNvPr>
          <p:cNvSpPr>
            <a:spLocks noGrp="1"/>
          </p:cNvSpPr>
          <p:nvPr>
            <p:ph type="body" sz="quarter" idx="16" hasCustomPrompt="1"/>
          </p:nvPr>
        </p:nvSpPr>
        <p:spPr>
          <a:xfrm>
            <a:off x="1855905" y="3367045"/>
            <a:ext cx="3238857" cy="1069650"/>
          </a:xfrm>
        </p:spPr>
        <p:txBody>
          <a:bodyPr anchor="t">
            <a:noAutofit/>
          </a:bodyPr>
          <a:lstStyle>
            <a:lvl1pPr marL="0" indent="0" algn="ctr">
              <a:buNone/>
              <a:defRPr sz="5000" b="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LAYOUT</a:t>
            </a:r>
          </a:p>
        </p:txBody>
      </p:sp>
      <p:sp>
        <p:nvSpPr>
          <p:cNvPr id="15" name="Text Placeholder 14">
            <a:extLst>
              <a:ext uri="{FF2B5EF4-FFF2-40B4-BE49-F238E27FC236}">
                <a16:creationId xmlns:a16="http://schemas.microsoft.com/office/drawing/2014/main" id="{EC764C51-4BAE-4C36-E186-FCFC40417F95}"/>
              </a:ext>
            </a:extLst>
          </p:cNvPr>
          <p:cNvSpPr>
            <a:spLocks noGrp="1"/>
          </p:cNvSpPr>
          <p:nvPr>
            <p:ph type="body" sz="quarter" idx="20" hasCustomPrompt="1"/>
          </p:nvPr>
        </p:nvSpPr>
        <p:spPr>
          <a:xfrm>
            <a:off x="7498692" y="3269123"/>
            <a:ext cx="2391395" cy="529125"/>
          </a:xfrm>
        </p:spPr>
        <p:txBody>
          <a:bodyPr anchor="b">
            <a:no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Creative modern design</a:t>
            </a:r>
          </a:p>
        </p:txBody>
      </p:sp>
      <p:sp>
        <p:nvSpPr>
          <p:cNvPr id="16" name="Picture Placeholder 10">
            <a:extLst>
              <a:ext uri="{FF2B5EF4-FFF2-40B4-BE49-F238E27FC236}">
                <a16:creationId xmlns:a16="http://schemas.microsoft.com/office/drawing/2014/main" id="{CD3A3A3C-FBF5-4615-3D66-6A367688CB0E}"/>
              </a:ext>
            </a:extLst>
          </p:cNvPr>
          <p:cNvSpPr>
            <a:spLocks noGrp="1"/>
          </p:cNvSpPr>
          <p:nvPr>
            <p:ph type="pic" sz="quarter" idx="21"/>
          </p:nvPr>
        </p:nvSpPr>
        <p:spPr>
          <a:xfrm>
            <a:off x="1251045" y="4543377"/>
            <a:ext cx="4521958" cy="2314623"/>
          </a:xfrm>
        </p:spPr>
        <p:txBody>
          <a:bodyPr/>
          <a:lstStyle>
            <a:lvl1pPr marL="0" indent="0">
              <a:buNone/>
              <a:defRPr/>
            </a:lvl1pPr>
          </a:lstStyle>
          <a:p>
            <a:endParaRPr lang="en-US" dirty="0"/>
          </a:p>
        </p:txBody>
      </p:sp>
      <p:sp>
        <p:nvSpPr>
          <p:cNvPr id="17" name="Picture Placeholder 10">
            <a:extLst>
              <a:ext uri="{FF2B5EF4-FFF2-40B4-BE49-F238E27FC236}">
                <a16:creationId xmlns:a16="http://schemas.microsoft.com/office/drawing/2014/main" id="{E111A9C6-9B91-991D-E3AD-9C7EEB1100DE}"/>
              </a:ext>
            </a:extLst>
          </p:cNvPr>
          <p:cNvSpPr>
            <a:spLocks noGrp="1"/>
          </p:cNvSpPr>
          <p:nvPr>
            <p:ph type="pic" sz="quarter" idx="22"/>
          </p:nvPr>
        </p:nvSpPr>
        <p:spPr>
          <a:xfrm>
            <a:off x="6418997" y="4543377"/>
            <a:ext cx="4521958" cy="2314623"/>
          </a:xfrm>
        </p:spPr>
        <p:txBody>
          <a:bodyPr/>
          <a:lstStyle>
            <a:lvl1pPr marL="0" indent="0">
              <a:buNone/>
              <a:defRPr/>
            </a:lvl1pPr>
          </a:lstStyle>
          <a:p>
            <a:endParaRPr lang="en-US" dirty="0"/>
          </a:p>
        </p:txBody>
      </p:sp>
    </p:spTree>
    <p:extLst>
      <p:ext uri="{BB962C8B-B14F-4D97-AF65-F5344CB8AC3E}">
        <p14:creationId xmlns:p14="http://schemas.microsoft.com/office/powerpoint/2010/main" val="15605876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BF2FA-CADA-7EE8-8412-231CFF8F0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1BA307-212E-7E7D-FC17-51D1A491C8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5B41C-D466-2061-5F8B-8F8F2D8090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0742D-D53A-4F3F-9158-AEE22F46818A}" type="datetimeFigureOut">
              <a:rPr lang="en-US" smtClean="0"/>
              <a:t>10/24/2024</a:t>
            </a:fld>
            <a:endParaRPr lang="en-US"/>
          </a:p>
        </p:txBody>
      </p:sp>
      <p:sp>
        <p:nvSpPr>
          <p:cNvPr id="5" name="Footer Placeholder 4">
            <a:extLst>
              <a:ext uri="{FF2B5EF4-FFF2-40B4-BE49-F238E27FC236}">
                <a16:creationId xmlns:a16="http://schemas.microsoft.com/office/drawing/2014/main" id="{C06D33CE-BA97-6A89-5CC6-73B588EE77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37C9BE-DB6C-3D88-C709-642981C293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DC93C-6E05-4072-B92C-98A222E756BF}" type="slidenum">
              <a:rPr lang="en-US" smtClean="0"/>
              <a:t>‹#›</a:t>
            </a:fld>
            <a:endParaRPr lang="en-US"/>
          </a:p>
        </p:txBody>
      </p:sp>
    </p:spTree>
    <p:extLst>
      <p:ext uri="{BB962C8B-B14F-4D97-AF65-F5344CB8AC3E}">
        <p14:creationId xmlns:p14="http://schemas.microsoft.com/office/powerpoint/2010/main" val="810473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3" r:id="rId5"/>
    <p:sldLayoutId id="2147483655" r:id="rId6"/>
    <p:sldLayoutId id="2147483656" r:id="rId7"/>
    <p:sldLayoutId id="2147483657" r:id="rId8"/>
    <p:sldLayoutId id="2147483658" r:id="rId9"/>
    <p:sldLayoutId id="2147483662" r:id="rId10"/>
    <p:sldLayoutId id="2147483664" r:id="rId11"/>
    <p:sldLayoutId id="2147483665" r:id="rId12"/>
    <p:sldLayoutId id="2147483666" r:id="rId13"/>
    <p:sldLayoutId id="2147483667" r:id="rId14"/>
    <p:sldLayoutId id="2147483668" r:id="rId15"/>
    <p:sldLayoutId id="2147483669" r:id="rId16"/>
    <p:sldLayoutId id="2147483670" r:id="rId17"/>
    <p:sldLayoutId id="2147483661" r:id="rId18"/>
    <p:sldLayoutId id="2147483663" r:id="rId19"/>
    <p:sldLayoutId id="2147483660" r:id="rId20"/>
    <p:sldLayoutId id="2147483659" r:id="rId21"/>
    <p:sldLayoutId id="214748365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5.jpg"/><Relationship Id="rId7" Type="http://schemas.openxmlformats.org/officeDocument/2006/relationships/image" Target="../media/image18.jpg"/><Relationship Id="rId2" Type="http://schemas.openxmlformats.org/officeDocument/2006/relationships/image" Target="../media/image4.jpg"/><Relationship Id="rId1" Type="http://schemas.openxmlformats.org/officeDocument/2006/relationships/slideLayout" Target="../slideLayouts/slideLayout10.xml"/><Relationship Id="rId6" Type="http://schemas.openxmlformats.org/officeDocument/2006/relationships/image" Target="../media/image17.jpg"/><Relationship Id="rId5" Type="http://schemas.openxmlformats.org/officeDocument/2006/relationships/image" Target="../media/image11.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9.xml"/><Relationship Id="rId4" Type="http://schemas.openxmlformats.org/officeDocument/2006/relationships/image" Target="../media/image27.jpg"/></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1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149F7D1-40F9-C46A-5517-47FC2A8D6D10}"/>
              </a:ext>
            </a:extLst>
          </p:cNvPr>
          <p:cNvSpPr>
            <a:spLocks noGrp="1"/>
          </p:cNvSpPr>
          <p:nvPr>
            <p:ph type="body" sz="quarter" idx="12"/>
          </p:nvPr>
        </p:nvSpPr>
        <p:spPr/>
        <p:txBody>
          <a:bodyPr/>
          <a:lstStyle/>
          <a:p>
            <a:endParaRPr lang="en-US"/>
          </a:p>
        </p:txBody>
      </p:sp>
      <p:sp>
        <p:nvSpPr>
          <p:cNvPr id="8" name="Text Placeholder 7">
            <a:extLst>
              <a:ext uri="{FF2B5EF4-FFF2-40B4-BE49-F238E27FC236}">
                <a16:creationId xmlns:a16="http://schemas.microsoft.com/office/drawing/2014/main" id="{97E28E75-CE62-5097-A05E-C2185EE63FEB}"/>
              </a:ext>
            </a:extLst>
          </p:cNvPr>
          <p:cNvSpPr>
            <a:spLocks noGrp="1"/>
          </p:cNvSpPr>
          <p:nvPr>
            <p:ph type="body" sz="quarter" idx="13"/>
          </p:nvPr>
        </p:nvSpPr>
        <p:spPr/>
        <p:txBody>
          <a:bodyPr/>
          <a:lstStyle/>
          <a:p>
            <a:endParaRPr lang="en-US"/>
          </a:p>
        </p:txBody>
      </p:sp>
      <p:pic>
        <p:nvPicPr>
          <p:cNvPr id="3" name="Picture Placeholder 2">
            <a:extLst>
              <a:ext uri="{FF2B5EF4-FFF2-40B4-BE49-F238E27FC236}">
                <a16:creationId xmlns:a16="http://schemas.microsoft.com/office/drawing/2014/main" id="{95C431E4-585C-8551-AEE1-8108E1DB43B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499" b="21499"/>
          <a:stretch>
            <a:fillRect/>
          </a:stretch>
        </p:blipFill>
        <p:spPr>
          <a:xfrm>
            <a:off x="0" y="0"/>
            <a:ext cx="12192000" cy="4633059"/>
          </a:xfrm>
          <a:effectLst>
            <a:outerShdw blurRad="50800" dist="50800" dir="2700000" algn="tl" rotWithShape="0">
              <a:prstClr val="black">
                <a:alpha val="40000"/>
              </a:prstClr>
            </a:outerShdw>
          </a:effectLst>
        </p:spPr>
      </p:pic>
      <p:sp>
        <p:nvSpPr>
          <p:cNvPr id="6" name="Text Placeholder 5">
            <a:extLst>
              <a:ext uri="{FF2B5EF4-FFF2-40B4-BE49-F238E27FC236}">
                <a16:creationId xmlns:a16="http://schemas.microsoft.com/office/drawing/2014/main" id="{631D240C-8B57-196D-CD15-E567169FCD80}"/>
              </a:ext>
            </a:extLst>
          </p:cNvPr>
          <p:cNvSpPr>
            <a:spLocks noGrp="1"/>
          </p:cNvSpPr>
          <p:nvPr>
            <p:ph type="body" sz="quarter" idx="11"/>
          </p:nvPr>
        </p:nvSpPr>
        <p:spPr>
          <a:xfrm>
            <a:off x="1238250" y="4741682"/>
            <a:ext cx="9715500" cy="966968"/>
          </a:xfrm>
        </p:spPr>
        <p:txBody>
          <a:bodyPr/>
          <a:lstStyle/>
          <a:p>
            <a:r>
              <a:rPr lang="el-GR" sz="4800" dirty="0"/>
              <a:t>ΜΠΑΧΑΡΙΚΑ ΚΑΙ ΒΟΤΑΝΑ</a:t>
            </a:r>
          </a:p>
          <a:p>
            <a:r>
              <a:rPr lang="el-GR" sz="3200" dirty="0"/>
              <a:t>μια πολυπολιτισμική εξερεύνηση</a:t>
            </a:r>
            <a:endParaRPr lang="en-US" sz="5400" dirty="0"/>
          </a:p>
        </p:txBody>
      </p:sp>
    </p:spTree>
    <p:extLst>
      <p:ext uri="{BB962C8B-B14F-4D97-AF65-F5344CB8AC3E}">
        <p14:creationId xmlns:p14="http://schemas.microsoft.com/office/powerpoint/2010/main" val="1687717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F8240143-44D0-98C7-D1CF-6D893F65F39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803305" y="4666004"/>
            <a:ext cx="2885630" cy="2191996"/>
          </a:xfrm>
          <a:effectLst>
            <a:outerShdw blurRad="50800" dist="38100" dir="5400000" algn="t" rotWithShape="0">
              <a:prstClr val="black">
                <a:alpha val="40000"/>
              </a:prstClr>
            </a:outerShdw>
          </a:effectLst>
        </p:spPr>
      </p:pic>
      <p:pic>
        <p:nvPicPr>
          <p:cNvPr id="14" name="Picture Placeholder 13">
            <a:extLst>
              <a:ext uri="{FF2B5EF4-FFF2-40B4-BE49-F238E27FC236}">
                <a16:creationId xmlns:a16="http://schemas.microsoft.com/office/drawing/2014/main" id="{DC4B46F4-BC0F-FE3F-E52B-6D61169A3308}"/>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5781" b="15781"/>
          <a:stretch/>
        </p:blipFill>
        <p:spPr>
          <a:xfrm>
            <a:off x="7416325" y="0"/>
            <a:ext cx="3972368" cy="2708274"/>
          </a:xfrm>
          <a:effectLst/>
        </p:spPr>
      </p:pic>
      <p:sp>
        <p:nvSpPr>
          <p:cNvPr id="8" name="Text Placeholder 7">
            <a:extLst>
              <a:ext uri="{FF2B5EF4-FFF2-40B4-BE49-F238E27FC236}">
                <a16:creationId xmlns:a16="http://schemas.microsoft.com/office/drawing/2014/main" id="{258E8E0D-84C0-EC8C-DDCE-D55DC08505CA}"/>
              </a:ext>
            </a:extLst>
          </p:cNvPr>
          <p:cNvSpPr>
            <a:spLocks noGrp="1"/>
          </p:cNvSpPr>
          <p:nvPr>
            <p:ph type="body" sz="quarter" idx="17"/>
          </p:nvPr>
        </p:nvSpPr>
        <p:spPr/>
        <p:txBody>
          <a:bodyPr/>
          <a:lstStyle/>
          <a:p>
            <a:r>
              <a:rPr lang="el-GR" dirty="0"/>
              <a:t>ΧΑΜΟΜΗΛΙ</a:t>
            </a:r>
            <a:endParaRPr lang="en-US" dirty="0"/>
          </a:p>
        </p:txBody>
      </p:sp>
      <p:sp>
        <p:nvSpPr>
          <p:cNvPr id="3" name="Rectangle 2">
            <a:extLst>
              <a:ext uri="{FF2B5EF4-FFF2-40B4-BE49-F238E27FC236}">
                <a16:creationId xmlns:a16="http://schemas.microsoft.com/office/drawing/2014/main" id="{D4228E48-1D58-AF00-A2ED-6221A11AC51B}"/>
              </a:ext>
            </a:extLst>
          </p:cNvPr>
          <p:cNvSpPr/>
          <p:nvPr/>
        </p:nvSpPr>
        <p:spPr>
          <a:xfrm>
            <a:off x="473148" y="5349667"/>
            <a:ext cx="706171" cy="1508333"/>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BAED507-1323-4ACC-8C8D-AAE2D313BBCF}"/>
              </a:ext>
            </a:extLst>
          </p:cNvPr>
          <p:cNvSpPr txBox="1"/>
          <p:nvPr/>
        </p:nvSpPr>
        <p:spPr>
          <a:xfrm>
            <a:off x="941033" y="551543"/>
            <a:ext cx="4966281" cy="2031325"/>
          </a:xfrm>
          <a:prstGeom prst="rect">
            <a:avLst/>
          </a:prstGeom>
          <a:noFill/>
        </p:spPr>
        <p:txBody>
          <a:bodyPr wrap="square" rtlCol="0">
            <a:spAutoFit/>
          </a:bodyPr>
          <a:lstStyle/>
          <a:p>
            <a:r>
              <a:rPr lang="el-GR" sz="1400" dirty="0"/>
              <a:t>Το χαμομήλι είναι ένα πασίγνωστο θεραπευτικό φυτό, ίσως το πιο δημοφιλές από τα παλιά χρόνια.</a:t>
            </a:r>
          </a:p>
          <a:p>
            <a:endParaRPr lang="el-GR" sz="1400" dirty="0"/>
          </a:p>
          <a:p>
            <a:r>
              <a:rPr lang="el-GR" sz="1400" dirty="0"/>
              <a:t>Τα αρωματικά του άνθη με λευκά πέταλα και κίτρινες καρδιές εμφανίζονται μεταξύ Μαΐου και Οκτωβρίου και συγκαταλέγονται μεταξύ των φυτών που χρησιμοποιούνται περισσότερο στη βοτανική ιατρική.</a:t>
            </a:r>
          </a:p>
          <a:p>
            <a:endParaRPr lang="el-GR" sz="1400" dirty="0"/>
          </a:p>
          <a:p>
            <a:r>
              <a:rPr lang="el-GR" sz="1400" dirty="0"/>
              <a:t>Έχει ηρεμιστικές, τονωτικές και αντισηπτικές ιδιότητες.</a:t>
            </a:r>
          </a:p>
        </p:txBody>
      </p:sp>
      <p:sp>
        <p:nvSpPr>
          <p:cNvPr id="22" name="TextBox 21">
            <a:extLst>
              <a:ext uri="{FF2B5EF4-FFF2-40B4-BE49-F238E27FC236}">
                <a16:creationId xmlns:a16="http://schemas.microsoft.com/office/drawing/2014/main" id="{5A04296C-2A07-EEB3-60C5-9BAC860E2EBC}"/>
              </a:ext>
            </a:extLst>
          </p:cNvPr>
          <p:cNvSpPr txBox="1"/>
          <p:nvPr/>
        </p:nvSpPr>
        <p:spPr>
          <a:xfrm>
            <a:off x="6095999" y="4478412"/>
            <a:ext cx="5169763" cy="2123658"/>
          </a:xfrm>
          <a:prstGeom prst="rect">
            <a:avLst/>
          </a:prstGeom>
          <a:noFill/>
        </p:spPr>
        <p:txBody>
          <a:bodyPr wrap="square" rtlCol="0">
            <a:spAutoFit/>
          </a:bodyPr>
          <a:lstStyle/>
          <a:p>
            <a:pPr algn="just">
              <a:spcAft>
                <a:spcPts val="800"/>
              </a:spcAft>
            </a:pPr>
            <a:r>
              <a:rPr lang="el-GR" sz="1400" kern="100" dirty="0">
                <a:effectLst/>
                <a:ea typeface="Calibri" panose="020F0502020204030204" pitchFamily="34" charset="0"/>
                <a:cs typeface="Times New Roman" panose="02020603050405020304" pitchFamily="18" charset="0"/>
              </a:rPr>
              <a:t>Εκτός από τους ανθούς που χρησιμοποιούνται για την παραγωγή αφεψημάτων, οι ρίζες του μπορούν να χρησιμοποιηθούν για διάφορα ελιξίρια. </a:t>
            </a:r>
            <a:endParaRPr lang="en-US" sz="1400" kern="100" dirty="0">
              <a:effectLst/>
              <a:ea typeface="Calibri" panose="020F0502020204030204" pitchFamily="34" charset="0"/>
              <a:cs typeface="Times New Roman" panose="02020603050405020304" pitchFamily="18" charset="0"/>
            </a:endParaRPr>
          </a:p>
          <a:p>
            <a:pPr algn="just">
              <a:spcAft>
                <a:spcPts val="800"/>
              </a:spcAft>
            </a:pPr>
            <a:r>
              <a:rPr lang="el-GR" sz="1400" kern="100" dirty="0">
                <a:effectLst/>
                <a:ea typeface="Calibri" panose="020F0502020204030204" pitchFamily="34" charset="0"/>
                <a:cs typeface="Times New Roman" panose="02020603050405020304" pitchFamily="18" charset="0"/>
              </a:rPr>
              <a:t>Στην ιστορία και μυθολογία συνδέεται με τους θεούς του Ήλιου. Στη</a:t>
            </a:r>
            <a:r>
              <a:rPr lang="ru-RU" sz="1400" kern="100" dirty="0">
                <a:effectLst/>
                <a:ea typeface="Calibri" panose="020F0502020204030204" pitchFamily="34" charset="0"/>
                <a:cs typeface="Times New Roman" panose="02020603050405020304" pitchFamily="18" charset="0"/>
              </a:rPr>
              <a:t> </a:t>
            </a:r>
            <a:r>
              <a:rPr lang="el-GR" sz="1400" kern="100" dirty="0">
                <a:effectLst/>
                <a:ea typeface="Calibri" panose="020F0502020204030204" pitchFamily="34" charset="0"/>
                <a:cs typeface="Times New Roman" panose="02020603050405020304" pitchFamily="18" charset="0"/>
              </a:rPr>
              <a:t>σκανδιναβική μυθολογία,</a:t>
            </a:r>
            <a:r>
              <a:rPr lang="ru-RU" sz="1400" kern="100" dirty="0">
                <a:effectLst/>
                <a:ea typeface="Calibri" panose="020F0502020204030204" pitchFamily="34" charset="0"/>
                <a:cs typeface="Times New Roman" panose="02020603050405020304" pitchFamily="18" charset="0"/>
              </a:rPr>
              <a:t> </a:t>
            </a:r>
            <a:r>
              <a:rPr lang="el-GR" sz="1400" kern="100" dirty="0">
                <a:effectLst/>
                <a:ea typeface="Calibri" panose="020F0502020204030204" pitchFamily="34" charset="0"/>
                <a:cs typeface="Times New Roman" panose="02020603050405020304" pitchFamily="18" charset="0"/>
              </a:rPr>
              <a:t>είναι ένα από τα εννέα ιερά φυτά</a:t>
            </a:r>
            <a:r>
              <a:rPr lang="ru-RU" sz="1400" kern="100" dirty="0">
                <a:effectLst/>
                <a:ea typeface="Calibri" panose="020F0502020204030204" pitchFamily="34" charset="0"/>
                <a:cs typeface="Times New Roman" panose="02020603050405020304" pitchFamily="18" charset="0"/>
              </a:rPr>
              <a:t> </a:t>
            </a:r>
            <a:r>
              <a:rPr lang="el-GR" sz="1400" kern="100" dirty="0">
                <a:effectLst/>
                <a:ea typeface="Calibri" panose="020F0502020204030204" pitchFamily="34" charset="0"/>
                <a:cs typeface="Times New Roman" panose="02020603050405020304" pitchFamily="18" charset="0"/>
              </a:rPr>
              <a:t>που έδωσε στους θεούς ο θεός του ουρανού Όντιν. </a:t>
            </a:r>
          </a:p>
          <a:p>
            <a:pPr algn="just">
              <a:spcAft>
                <a:spcPts val="800"/>
              </a:spcAft>
            </a:pPr>
            <a:r>
              <a:rPr lang="el-GR" sz="1400" kern="100" dirty="0">
                <a:effectLst/>
                <a:ea typeface="Calibri" panose="020F0502020204030204" pitchFamily="34" charset="0"/>
                <a:cs typeface="Times New Roman" panose="02020603050405020304" pitchFamily="18" charset="0"/>
              </a:rPr>
              <a:t>Το όνομά του προέρχεται από την αρχαία λέξη ‘χαμαίμηλον’ .</a:t>
            </a:r>
            <a:endParaRPr lang="en-US" sz="1400" kern="100" dirty="0">
              <a:effectLst/>
              <a:ea typeface="Calibri" panose="020F0502020204030204" pitchFamily="34" charset="0"/>
              <a:cs typeface="Times New Roman" panose="02020603050405020304" pitchFamily="18" charset="0"/>
            </a:endParaRPr>
          </a:p>
          <a:p>
            <a:pPr algn="r">
              <a:spcAft>
                <a:spcPts val="800"/>
              </a:spcAft>
            </a:pPr>
            <a:r>
              <a:rPr lang="el-GR" sz="1400" kern="100" dirty="0">
                <a:effectLst/>
                <a:ea typeface="Calibri" panose="020F0502020204030204" pitchFamily="34" charset="0"/>
                <a:cs typeface="Times New Roman" panose="02020603050405020304" pitchFamily="18" charset="0"/>
              </a:rPr>
              <a:t> </a:t>
            </a:r>
            <a:r>
              <a:rPr lang="el-GR" sz="1400" dirty="0">
                <a:effectLst/>
                <a:ea typeface="Calibri" panose="020F0502020204030204" pitchFamily="34" charset="0"/>
              </a:rPr>
              <a:t>Καμέλα Μουσκαϊ  Γ2</a:t>
            </a:r>
            <a:endParaRPr lang="en-US" sz="1100" dirty="0"/>
          </a:p>
        </p:txBody>
      </p:sp>
    </p:spTree>
    <p:extLst>
      <p:ext uri="{BB962C8B-B14F-4D97-AF65-F5344CB8AC3E}">
        <p14:creationId xmlns:p14="http://schemas.microsoft.com/office/powerpoint/2010/main" val="3057780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9784432F-DEF7-2EC5-29E0-203C7B2DCDF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9083" r="29083"/>
          <a:stretch/>
        </p:blipFill>
        <p:spPr>
          <a:effectLst>
            <a:outerShdw blurRad="50800" dist="63500" dir="5400000" algn="t" rotWithShape="0">
              <a:prstClr val="black">
                <a:alpha val="40000"/>
              </a:prstClr>
            </a:outerShdw>
          </a:effectLst>
        </p:spPr>
      </p:pic>
      <p:sp>
        <p:nvSpPr>
          <p:cNvPr id="8" name="Text Placeholder 7">
            <a:extLst>
              <a:ext uri="{FF2B5EF4-FFF2-40B4-BE49-F238E27FC236}">
                <a16:creationId xmlns:a16="http://schemas.microsoft.com/office/drawing/2014/main" id="{DB306E63-382E-106F-FFF3-12655F4BAA86}"/>
              </a:ext>
            </a:extLst>
          </p:cNvPr>
          <p:cNvSpPr>
            <a:spLocks noGrp="1"/>
          </p:cNvSpPr>
          <p:nvPr>
            <p:ph type="body" sz="quarter" idx="17"/>
          </p:nvPr>
        </p:nvSpPr>
        <p:spPr/>
        <p:txBody>
          <a:bodyPr/>
          <a:lstStyle/>
          <a:p>
            <a:r>
              <a:rPr lang="en-US" dirty="0"/>
              <a:t>0</a:t>
            </a:r>
            <a:r>
              <a:rPr lang="el-GR" dirty="0"/>
              <a:t>3</a:t>
            </a:r>
            <a:endParaRPr lang="en-US" dirty="0"/>
          </a:p>
        </p:txBody>
      </p:sp>
      <p:sp>
        <p:nvSpPr>
          <p:cNvPr id="7" name="Text Placeholder 6">
            <a:extLst>
              <a:ext uri="{FF2B5EF4-FFF2-40B4-BE49-F238E27FC236}">
                <a16:creationId xmlns:a16="http://schemas.microsoft.com/office/drawing/2014/main" id="{95EE938E-9AEA-DD9A-FFC2-1B971603D97B}"/>
              </a:ext>
            </a:extLst>
          </p:cNvPr>
          <p:cNvSpPr>
            <a:spLocks noGrp="1"/>
          </p:cNvSpPr>
          <p:nvPr>
            <p:ph type="body" sz="quarter" idx="16"/>
          </p:nvPr>
        </p:nvSpPr>
        <p:spPr/>
        <p:txBody>
          <a:bodyPr/>
          <a:lstStyle/>
          <a:p>
            <a:r>
              <a:rPr lang="el-GR" sz="4000" dirty="0"/>
              <a:t>ΜΙΓΜΑΤΑ</a:t>
            </a:r>
            <a:endParaRPr lang="en-US" dirty="0"/>
          </a:p>
        </p:txBody>
      </p:sp>
      <p:sp>
        <p:nvSpPr>
          <p:cNvPr id="2" name="Rectangle 1">
            <a:extLst>
              <a:ext uri="{FF2B5EF4-FFF2-40B4-BE49-F238E27FC236}">
                <a16:creationId xmlns:a16="http://schemas.microsoft.com/office/drawing/2014/main" id="{6D15B818-637A-00BD-EC01-0990A99FC314}"/>
              </a:ext>
            </a:extLst>
          </p:cNvPr>
          <p:cNvSpPr/>
          <p:nvPr/>
        </p:nvSpPr>
        <p:spPr>
          <a:xfrm>
            <a:off x="10037928" y="0"/>
            <a:ext cx="71651" cy="1095233"/>
          </a:xfrm>
          <a:prstGeom prst="rect">
            <a:avLst/>
          </a:prstGeom>
          <a:solidFill>
            <a:srgbClr val="7B1A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C47E3C0-C8BE-8FB6-99CF-C1EF5A6C54E3}"/>
              </a:ext>
            </a:extLst>
          </p:cNvPr>
          <p:cNvSpPr/>
          <p:nvPr/>
        </p:nvSpPr>
        <p:spPr>
          <a:xfrm>
            <a:off x="10037927" y="5762767"/>
            <a:ext cx="71651" cy="1095233"/>
          </a:xfrm>
          <a:prstGeom prst="rect">
            <a:avLst/>
          </a:prstGeom>
          <a:solidFill>
            <a:srgbClr val="7B1A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423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0AD9685-A1B5-C3F5-E0A3-0AC197F124A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258" r="5258"/>
          <a:stretch/>
        </p:blipFill>
        <p:spPr/>
      </p:pic>
      <p:sp>
        <p:nvSpPr>
          <p:cNvPr id="4" name="Text Placeholder 3">
            <a:extLst>
              <a:ext uri="{FF2B5EF4-FFF2-40B4-BE49-F238E27FC236}">
                <a16:creationId xmlns:a16="http://schemas.microsoft.com/office/drawing/2014/main" id="{2A067566-2678-5BBA-59B2-DD6AE9D35468}"/>
              </a:ext>
            </a:extLst>
          </p:cNvPr>
          <p:cNvSpPr>
            <a:spLocks noGrp="1"/>
          </p:cNvSpPr>
          <p:nvPr>
            <p:ph type="body" sz="quarter" idx="17"/>
          </p:nvPr>
        </p:nvSpPr>
        <p:spPr>
          <a:xfrm>
            <a:off x="6452347" y="2949724"/>
            <a:ext cx="5606041" cy="1078194"/>
          </a:xfrm>
        </p:spPr>
        <p:txBody>
          <a:bodyPr/>
          <a:lstStyle/>
          <a:p>
            <a:r>
              <a:rPr lang="el-GR" sz="5400" dirty="0"/>
              <a:t>ΤΣΑΑΤ ΜΑΣΑΛΑ</a:t>
            </a:r>
            <a:endParaRPr lang="en-US" dirty="0"/>
          </a:p>
        </p:txBody>
      </p:sp>
      <p:sp>
        <p:nvSpPr>
          <p:cNvPr id="2" name="TextBox 1">
            <a:extLst>
              <a:ext uri="{FF2B5EF4-FFF2-40B4-BE49-F238E27FC236}">
                <a16:creationId xmlns:a16="http://schemas.microsoft.com/office/drawing/2014/main" id="{C199E3C6-B3C4-0199-1860-9A86D4975922}"/>
              </a:ext>
            </a:extLst>
          </p:cNvPr>
          <p:cNvSpPr txBox="1"/>
          <p:nvPr/>
        </p:nvSpPr>
        <p:spPr>
          <a:xfrm>
            <a:off x="316329" y="1683651"/>
            <a:ext cx="5524925" cy="3539430"/>
          </a:xfrm>
          <a:prstGeom prst="rect">
            <a:avLst/>
          </a:prstGeom>
          <a:noFill/>
        </p:spPr>
        <p:txBody>
          <a:bodyPr wrap="square" rtlCol="0">
            <a:spAutoFit/>
          </a:bodyPr>
          <a:lstStyle/>
          <a:p>
            <a:r>
              <a:rPr lang="el-GR" sz="1400" dirty="0"/>
              <a:t>Το τσαατ μασάλα είναι ένα μίγμα μπαχαρικών σε σκόνη, το οποίο χρησιμοποιείται στις κουζίνες της νοτιοανατολικής Ασίας, κυρίως στην Ινδία και στο Μπανγκλαντές. </a:t>
            </a:r>
          </a:p>
          <a:p>
            <a:endParaRPr lang="el-GR" sz="1400" dirty="0"/>
          </a:p>
          <a:p>
            <a:r>
              <a:rPr lang="el-GR" sz="1400" dirty="0"/>
              <a:t>Συνήθως αποτελείται από σκόνη αποξηραμένου μάνγκο, κύμινο, κόλιαντρο, αποξηραμένη πιπερόριζα, μαύρο πιπέρι, ασαφετίδα και πιπεριά τσίλι σε σκόνη, ενώ το μαύρο αλάτι Ιμαλαϊων (kala namak) του προσδίδει το χαρακτηριστικό του άρωμα.</a:t>
            </a:r>
          </a:p>
          <a:p>
            <a:endParaRPr lang="el-GR" sz="1400" dirty="0"/>
          </a:p>
          <a:p>
            <a:r>
              <a:rPr lang="el-GR" sz="1400" dirty="0"/>
              <a:t>Σε κάποιες παραλλαγές μπορεί να περιλαμβάνει επίσης σκόνη ταμάρινδου,  σπόρους Ajwain, αποξηραμένο δυόσμο και μαραθόσπορο.</a:t>
            </a:r>
          </a:p>
          <a:p>
            <a:endParaRPr lang="el-GR" sz="1400" dirty="0"/>
          </a:p>
          <a:p>
            <a:r>
              <a:rPr lang="el-GR" sz="1400" dirty="0"/>
              <a:t>Τα συστατικά συνδυάζονται και σερβίρονται σε μεταλλικό ή πλαστικό πιάτο.</a:t>
            </a:r>
          </a:p>
          <a:p>
            <a:endParaRPr lang="el-GR" sz="1400" dirty="0"/>
          </a:p>
          <a:p>
            <a:pPr algn="r"/>
            <a:r>
              <a:rPr lang="el-GR" sz="1400" dirty="0"/>
              <a:t>Σάντμαν Χουσεϊν  Β1</a:t>
            </a:r>
          </a:p>
        </p:txBody>
      </p:sp>
    </p:spTree>
    <p:extLst>
      <p:ext uri="{BB962C8B-B14F-4D97-AF65-F5344CB8AC3E}">
        <p14:creationId xmlns:p14="http://schemas.microsoft.com/office/powerpoint/2010/main" val="1385122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0AD9685-A1B5-C3F5-E0A3-0AC197F124A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7098" r="7098"/>
          <a:stretch/>
        </p:blipFill>
        <p:spPr>
          <a:xfrm>
            <a:off x="0" y="0"/>
            <a:ext cx="5902295" cy="6858000"/>
          </a:xfrm>
        </p:spPr>
      </p:pic>
      <p:sp>
        <p:nvSpPr>
          <p:cNvPr id="4" name="Text Placeholder 3">
            <a:extLst>
              <a:ext uri="{FF2B5EF4-FFF2-40B4-BE49-F238E27FC236}">
                <a16:creationId xmlns:a16="http://schemas.microsoft.com/office/drawing/2014/main" id="{2A067566-2678-5BBA-59B2-DD6AE9D35468}"/>
              </a:ext>
            </a:extLst>
          </p:cNvPr>
          <p:cNvSpPr>
            <a:spLocks noGrp="1"/>
          </p:cNvSpPr>
          <p:nvPr>
            <p:ph type="body" sz="quarter" idx="17"/>
          </p:nvPr>
        </p:nvSpPr>
        <p:spPr>
          <a:xfrm>
            <a:off x="137434" y="2959151"/>
            <a:ext cx="5606041" cy="1078194"/>
          </a:xfrm>
        </p:spPr>
        <p:txBody>
          <a:bodyPr/>
          <a:lstStyle/>
          <a:p>
            <a:r>
              <a:rPr lang="el-GR" sz="4800" dirty="0"/>
              <a:t>ΓΚΑΡΑΜ ΜΑΣΑΛΑ</a:t>
            </a:r>
            <a:endParaRPr lang="en-US" sz="4800" dirty="0"/>
          </a:p>
        </p:txBody>
      </p:sp>
      <p:sp>
        <p:nvSpPr>
          <p:cNvPr id="2" name="TextBox 1">
            <a:extLst>
              <a:ext uri="{FF2B5EF4-FFF2-40B4-BE49-F238E27FC236}">
                <a16:creationId xmlns:a16="http://schemas.microsoft.com/office/drawing/2014/main" id="{70B6B15C-B2FD-1627-4763-010A4781E669}"/>
              </a:ext>
            </a:extLst>
          </p:cNvPr>
          <p:cNvSpPr txBox="1"/>
          <p:nvPr/>
        </p:nvSpPr>
        <p:spPr>
          <a:xfrm>
            <a:off x="6399876" y="1511424"/>
            <a:ext cx="5312229" cy="4134465"/>
          </a:xfrm>
          <a:prstGeom prst="rect">
            <a:avLst/>
          </a:prstGeom>
          <a:noFill/>
        </p:spPr>
        <p:txBody>
          <a:bodyPr wrap="square" rtlCol="0">
            <a:spAutoFit/>
          </a:bodyPr>
          <a:lstStyle/>
          <a:p>
            <a:pPr algn="just">
              <a:spcAft>
                <a:spcPts val="800"/>
              </a:spcAft>
            </a:pPr>
            <a:r>
              <a:rPr lang="el-GR" sz="1800" b="1" kern="100" dirty="0">
                <a:effectLst/>
                <a:latin typeface="Times New Roman" panose="02020603050405020304" pitchFamily="18" charset="0"/>
                <a:ea typeface="Calibri" panose="020F0502020204030204" pitchFamily="34" charset="0"/>
                <a:cs typeface="Times New Roman" panose="02020603050405020304" pitchFamily="18" charset="0"/>
              </a:rPr>
              <a:t>Συστατικά </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800"/>
              </a:spcAft>
              <a:buSzPts val="1000"/>
              <a:buFont typeface="Symbol" panose="05050102010706020507" pitchFamily="18" charset="2"/>
              <a:buChar char=""/>
              <a:tabLst>
                <a:tab pos="45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6 </a:t>
            </a:r>
            <a:r>
              <a:rPr lang="el-GR" sz="18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8 </a:t>
            </a:r>
            <a:r>
              <a:rPr lang="el-GR" sz="1800" kern="100" dirty="0">
                <a:effectLst/>
                <a:latin typeface="Times New Roman" panose="02020603050405020304" pitchFamily="18" charset="0"/>
                <a:ea typeface="Calibri" panose="020F0502020204030204" pitchFamily="34" charset="0"/>
                <a:cs typeface="Times New Roman" panose="02020603050405020304" pitchFamily="18" charset="0"/>
              </a:rPr>
              <a:t>σπόροι κάρδαμου ξεφλουδισμένοι</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800"/>
              </a:spcAft>
              <a:buSzPts val="1000"/>
              <a:buFont typeface="Symbol" panose="05050102010706020507" pitchFamily="18" charset="2"/>
              <a:buChar char=""/>
              <a:tabLst>
                <a:tab pos="45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2 </a:t>
            </a:r>
            <a:r>
              <a:rPr lang="el-GR" sz="1800" kern="100" dirty="0">
                <a:effectLst/>
                <a:latin typeface="Times New Roman" panose="02020603050405020304" pitchFamily="18" charset="0"/>
                <a:ea typeface="Calibri" panose="020F0502020204030204" pitchFamily="34" charset="0"/>
                <a:cs typeface="Times New Roman" panose="02020603050405020304" pitchFamily="18" charset="0"/>
              </a:rPr>
              <a:t>κουταλάκια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(20g) </a:t>
            </a:r>
            <a:r>
              <a:rPr lang="el-GR" sz="1800" kern="100" dirty="0">
                <a:effectLst/>
                <a:latin typeface="Times New Roman" panose="02020603050405020304" pitchFamily="18" charset="0"/>
                <a:ea typeface="Calibri" panose="020F0502020204030204" pitchFamily="34" charset="0"/>
                <a:cs typeface="Times New Roman" panose="02020603050405020304" pitchFamily="18" charset="0"/>
              </a:rPr>
              <a:t>σπόροι κόλιανδρου</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800"/>
              </a:spcAft>
              <a:buSzPts val="1000"/>
              <a:buFont typeface="Symbol" panose="05050102010706020507" pitchFamily="18" charset="2"/>
              <a:buChar char=""/>
              <a:tabLst>
                <a:tab pos="45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1 </a:t>
            </a:r>
            <a:r>
              <a:rPr lang="el-GR" sz="1800" kern="100" dirty="0">
                <a:effectLst/>
                <a:latin typeface="Times New Roman" panose="02020603050405020304" pitchFamily="18" charset="0"/>
                <a:ea typeface="Calibri" panose="020F0502020204030204" pitchFamily="34" charset="0"/>
                <a:cs typeface="Times New Roman" panose="02020603050405020304" pitchFamily="18" charset="0"/>
              </a:rPr>
              <a:t>κουταλάκι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(10g) </a:t>
            </a:r>
            <a:r>
              <a:rPr lang="el-GR" sz="1800" kern="100" dirty="0">
                <a:effectLst/>
                <a:latin typeface="Times New Roman" panose="02020603050405020304" pitchFamily="18" charset="0"/>
                <a:ea typeface="Calibri" panose="020F0502020204030204" pitchFamily="34" charset="0"/>
                <a:cs typeface="Times New Roman" panose="02020603050405020304" pitchFamily="18" charset="0"/>
              </a:rPr>
              <a:t>σπόροι κύμινου</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800"/>
              </a:spcAft>
              <a:buSzPts val="1000"/>
              <a:buFont typeface="Symbol" panose="05050102010706020507" pitchFamily="18" charset="2"/>
              <a:buChar char=""/>
              <a:tabLst>
                <a:tab pos="45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1 </a:t>
            </a:r>
            <a:r>
              <a:rPr lang="el-GR" sz="1800" kern="100" dirty="0">
                <a:effectLst/>
                <a:latin typeface="Times New Roman" panose="02020603050405020304" pitchFamily="18" charset="0"/>
                <a:ea typeface="Calibri" panose="020F0502020204030204" pitchFamily="34" charset="0"/>
                <a:cs typeface="Times New Roman" panose="02020603050405020304" pitchFamily="18" charset="0"/>
              </a:rPr>
              <a:t>κουταλάκι</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(12g) </a:t>
            </a:r>
            <a:r>
              <a:rPr lang="el-GR" sz="1800" kern="100" dirty="0">
                <a:effectLst/>
                <a:latin typeface="Times New Roman" panose="02020603050405020304" pitchFamily="18" charset="0"/>
                <a:ea typeface="Calibri" panose="020F0502020204030204" pitchFamily="34" charset="0"/>
                <a:cs typeface="Times New Roman" panose="02020603050405020304" pitchFamily="18" charset="0"/>
              </a:rPr>
              <a:t>σπόροι μαύρου πιπεριού</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800"/>
              </a:spcAft>
              <a:buSzPts val="1000"/>
              <a:buFont typeface="Symbol" panose="05050102010706020507" pitchFamily="18" charset="2"/>
              <a:buChar char=""/>
              <a:tabLst>
                <a:tab pos="45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1 </a:t>
            </a:r>
            <a:r>
              <a:rPr lang="el-GR" sz="1800" kern="100" dirty="0">
                <a:effectLst/>
                <a:latin typeface="Times New Roman" panose="02020603050405020304" pitchFamily="18" charset="0"/>
                <a:ea typeface="Calibri" panose="020F0502020204030204" pitchFamily="34" charset="0"/>
                <a:cs typeface="Times New Roman" panose="02020603050405020304" pitchFamily="18" charset="0"/>
              </a:rPr>
              <a:t>κουταλάκι</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(4g) </a:t>
            </a:r>
            <a:r>
              <a:rPr lang="el-GR" sz="1800" kern="100" dirty="0">
                <a:effectLst/>
                <a:latin typeface="Times New Roman" panose="02020603050405020304" pitchFamily="18" charset="0"/>
                <a:ea typeface="Calibri" panose="020F0502020204030204" pitchFamily="34" charset="0"/>
                <a:cs typeface="Times New Roman" panose="02020603050405020304" pitchFamily="18" charset="0"/>
              </a:rPr>
              <a:t>γαρύφαλλο</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800"/>
              </a:spcAft>
              <a:buSzPts val="1000"/>
              <a:buFont typeface="Symbol" panose="05050102010706020507" pitchFamily="18" charset="2"/>
              <a:buChar char=""/>
              <a:tabLst>
                <a:tab pos="45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1 </a:t>
            </a:r>
            <a:r>
              <a:rPr lang="el-GR" sz="1800" kern="100" dirty="0">
                <a:effectLst/>
                <a:latin typeface="Times New Roman" panose="02020603050405020304" pitchFamily="18" charset="0"/>
                <a:ea typeface="Calibri" panose="020F0502020204030204" pitchFamily="34" charset="0"/>
                <a:cs typeface="Times New Roman" panose="02020603050405020304" pitchFamily="18" charset="0"/>
              </a:rPr>
              <a:t>κουταλάκι</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(4g) </a:t>
            </a:r>
            <a:r>
              <a:rPr lang="el-GR" sz="1800" kern="100" dirty="0">
                <a:effectLst/>
                <a:latin typeface="Times New Roman" panose="02020603050405020304" pitchFamily="18" charset="0"/>
                <a:ea typeface="Calibri" panose="020F0502020204030204" pitchFamily="34" charset="0"/>
                <a:cs typeface="Times New Roman" panose="02020603050405020304" pitchFamily="18" charset="0"/>
              </a:rPr>
              <a:t>μαραθόσπορος</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800"/>
              </a:spcAft>
              <a:buSzPts val="1000"/>
              <a:buFont typeface="Symbol" panose="05050102010706020507" pitchFamily="18" charset="2"/>
              <a:buChar char=""/>
              <a:tabLst>
                <a:tab pos="45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1 </a:t>
            </a:r>
            <a:r>
              <a:rPr lang="el-GR" sz="1800" kern="100" dirty="0">
                <a:effectLst/>
                <a:latin typeface="Times New Roman" panose="02020603050405020304" pitchFamily="18" charset="0"/>
                <a:ea typeface="Calibri" panose="020F0502020204030204" pitchFamily="34" charset="0"/>
                <a:cs typeface="Times New Roman" panose="02020603050405020304" pitchFamily="18" charset="0"/>
              </a:rPr>
              <a:t>ξύλο κανέλας</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(6g)</a:t>
            </a:r>
          </a:p>
          <a:p>
            <a:pPr marL="342900" lvl="0" indent="-342900" algn="just">
              <a:spcAft>
                <a:spcPts val="800"/>
              </a:spcAft>
              <a:buSzPts val="1000"/>
              <a:buFont typeface="Symbol" panose="05050102010706020507" pitchFamily="18" charset="2"/>
              <a:buChar char=""/>
              <a:tabLst>
                <a:tab pos="45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1 </a:t>
            </a:r>
            <a:r>
              <a:rPr lang="el-GR" sz="1800" kern="100" dirty="0">
                <a:effectLst/>
                <a:latin typeface="Times New Roman" panose="02020603050405020304" pitchFamily="18" charset="0"/>
                <a:ea typeface="Calibri" panose="020F0502020204030204" pitchFamily="34" charset="0"/>
                <a:cs typeface="Times New Roman" panose="02020603050405020304" pitchFamily="18" charset="0"/>
              </a:rPr>
              <a:t>αστεροειδής γλυκάνισος</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(1g)</a:t>
            </a:r>
          </a:p>
          <a:p>
            <a:pPr marL="342900" lvl="0" indent="-342900" algn="just">
              <a:spcAft>
                <a:spcPts val="800"/>
              </a:spcAft>
              <a:buSzPts val="1000"/>
              <a:buFont typeface="Symbol" panose="05050102010706020507" pitchFamily="18" charset="2"/>
              <a:buChar char=""/>
              <a:tabLst>
                <a:tab pos="45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1/2 </a:t>
            </a:r>
            <a:r>
              <a:rPr lang="el-GR" sz="1800" kern="100" dirty="0">
                <a:effectLst/>
                <a:latin typeface="Times New Roman" panose="02020603050405020304" pitchFamily="18" charset="0"/>
                <a:ea typeface="Calibri" panose="020F0502020204030204" pitchFamily="34" charset="0"/>
                <a:cs typeface="Times New Roman" panose="02020603050405020304" pitchFamily="18" charset="0"/>
              </a:rPr>
              <a:t>κουταλάκι</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(2g) </a:t>
            </a:r>
            <a:r>
              <a:rPr lang="el-GR" sz="1800" kern="100" dirty="0">
                <a:effectLst/>
                <a:latin typeface="Times New Roman" panose="02020603050405020304" pitchFamily="18" charset="0"/>
                <a:ea typeface="Calibri" panose="020F0502020204030204" pitchFamily="34" charset="0"/>
                <a:cs typeface="Times New Roman" panose="02020603050405020304" pitchFamily="18" charset="0"/>
              </a:rPr>
              <a:t>μοσχοκάρυδο τριμμένο</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l-GR" sz="1600" dirty="0"/>
          </a:p>
        </p:txBody>
      </p:sp>
    </p:spTree>
    <p:extLst>
      <p:ext uri="{BB962C8B-B14F-4D97-AF65-F5344CB8AC3E}">
        <p14:creationId xmlns:p14="http://schemas.microsoft.com/office/powerpoint/2010/main" val="1196843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9784432F-DEF7-2EC5-29E0-203C7B2DCDF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9066" r="29066"/>
          <a:stretch/>
        </p:blipFill>
        <p:spPr>
          <a:effectLst>
            <a:outerShdw blurRad="50800" dist="63500" dir="5400000" algn="t" rotWithShape="0">
              <a:prstClr val="black">
                <a:alpha val="40000"/>
              </a:prstClr>
            </a:outerShdw>
          </a:effectLst>
        </p:spPr>
      </p:pic>
      <p:sp>
        <p:nvSpPr>
          <p:cNvPr id="8" name="Text Placeholder 7">
            <a:extLst>
              <a:ext uri="{FF2B5EF4-FFF2-40B4-BE49-F238E27FC236}">
                <a16:creationId xmlns:a16="http://schemas.microsoft.com/office/drawing/2014/main" id="{DB306E63-382E-106F-FFF3-12655F4BAA86}"/>
              </a:ext>
            </a:extLst>
          </p:cNvPr>
          <p:cNvSpPr>
            <a:spLocks noGrp="1"/>
          </p:cNvSpPr>
          <p:nvPr>
            <p:ph type="body" sz="quarter" idx="17"/>
          </p:nvPr>
        </p:nvSpPr>
        <p:spPr/>
        <p:txBody>
          <a:bodyPr/>
          <a:lstStyle/>
          <a:p>
            <a:r>
              <a:rPr lang="en-US" dirty="0"/>
              <a:t>0</a:t>
            </a:r>
            <a:r>
              <a:rPr lang="el-GR" dirty="0"/>
              <a:t>4</a:t>
            </a:r>
            <a:endParaRPr lang="en-US" dirty="0"/>
          </a:p>
        </p:txBody>
      </p:sp>
      <p:sp>
        <p:nvSpPr>
          <p:cNvPr id="7" name="Text Placeholder 6">
            <a:extLst>
              <a:ext uri="{FF2B5EF4-FFF2-40B4-BE49-F238E27FC236}">
                <a16:creationId xmlns:a16="http://schemas.microsoft.com/office/drawing/2014/main" id="{95EE938E-9AEA-DD9A-FFC2-1B971603D97B}"/>
              </a:ext>
            </a:extLst>
          </p:cNvPr>
          <p:cNvSpPr>
            <a:spLocks noGrp="1"/>
          </p:cNvSpPr>
          <p:nvPr>
            <p:ph type="body" sz="quarter" idx="16"/>
          </p:nvPr>
        </p:nvSpPr>
        <p:spPr/>
        <p:txBody>
          <a:bodyPr/>
          <a:lstStyle/>
          <a:p>
            <a:r>
              <a:rPr lang="el-GR" sz="4000" dirty="0"/>
              <a:t>Δράσεις</a:t>
            </a:r>
            <a:endParaRPr lang="en-US" dirty="0"/>
          </a:p>
        </p:txBody>
      </p:sp>
      <p:sp>
        <p:nvSpPr>
          <p:cNvPr id="2" name="Rectangle 1">
            <a:extLst>
              <a:ext uri="{FF2B5EF4-FFF2-40B4-BE49-F238E27FC236}">
                <a16:creationId xmlns:a16="http://schemas.microsoft.com/office/drawing/2014/main" id="{6D15B818-637A-00BD-EC01-0990A99FC314}"/>
              </a:ext>
            </a:extLst>
          </p:cNvPr>
          <p:cNvSpPr/>
          <p:nvPr/>
        </p:nvSpPr>
        <p:spPr>
          <a:xfrm>
            <a:off x="10037928" y="0"/>
            <a:ext cx="71651" cy="1095233"/>
          </a:xfrm>
          <a:prstGeom prst="rect">
            <a:avLst/>
          </a:prstGeom>
          <a:solidFill>
            <a:srgbClr val="958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C47E3C0-C8BE-8FB6-99CF-C1EF5A6C54E3}"/>
              </a:ext>
            </a:extLst>
          </p:cNvPr>
          <p:cNvSpPr/>
          <p:nvPr/>
        </p:nvSpPr>
        <p:spPr>
          <a:xfrm>
            <a:off x="10037927" y="5762767"/>
            <a:ext cx="71651" cy="1095233"/>
          </a:xfrm>
          <a:prstGeom prst="rect">
            <a:avLst/>
          </a:prstGeom>
          <a:solidFill>
            <a:srgbClr val="A196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342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D25479-65AC-B3B4-B40E-78F8AC22F1D8}"/>
              </a:ext>
            </a:extLst>
          </p:cNvPr>
          <p:cNvSpPr/>
          <p:nvPr/>
        </p:nvSpPr>
        <p:spPr>
          <a:xfrm>
            <a:off x="2107444" y="1304144"/>
            <a:ext cx="6556872" cy="4212236"/>
          </a:xfrm>
          <a:prstGeom prst="rect">
            <a:avLst/>
          </a:prstGeom>
          <a:gradFill>
            <a:gsLst>
              <a:gs pos="100000">
                <a:schemeClr val="accent3">
                  <a:lumMod val="20000"/>
                  <a:lumOff val="80000"/>
                </a:schemeClr>
              </a:gs>
              <a:gs pos="14000">
                <a:srgbClr val="475A44"/>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Placeholder 14">
            <a:extLst>
              <a:ext uri="{FF2B5EF4-FFF2-40B4-BE49-F238E27FC236}">
                <a16:creationId xmlns:a16="http://schemas.microsoft.com/office/drawing/2014/main" id="{74EADBB9-2977-64D6-9EA2-F88A4C1196B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6381" b="16381"/>
          <a:stretch>
            <a:fillRect/>
          </a:stretch>
        </p:blipFill>
        <p:spPr>
          <a:effectLst>
            <a:outerShdw blurRad="50800" dist="50800" dir="5400000" algn="t" rotWithShape="0">
              <a:prstClr val="black">
                <a:alpha val="40000"/>
              </a:prstClr>
            </a:outerShdw>
          </a:effectLst>
        </p:spPr>
      </p:pic>
      <p:pic>
        <p:nvPicPr>
          <p:cNvPr id="11" name="Picture Placeholder 10">
            <a:extLst>
              <a:ext uri="{FF2B5EF4-FFF2-40B4-BE49-F238E27FC236}">
                <a16:creationId xmlns:a16="http://schemas.microsoft.com/office/drawing/2014/main" id="{0FCC13C7-9550-CBD2-9CE8-BBDEDA07BEC6}"/>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5800" b="5800"/>
          <a:stretch/>
        </p:blipFill>
        <p:spPr>
          <a:xfrm>
            <a:off x="8146473" y="0"/>
            <a:ext cx="2948300" cy="3214256"/>
          </a:xfrm>
          <a:effectLst>
            <a:outerShdw blurRad="50800" dist="50800" dir="5400000" algn="t" rotWithShape="0">
              <a:prstClr val="black">
                <a:alpha val="40000"/>
              </a:prstClr>
            </a:outerShdw>
          </a:effectLst>
        </p:spPr>
      </p:pic>
      <p:sp>
        <p:nvSpPr>
          <p:cNvPr id="6" name="Text Placeholder 5">
            <a:extLst>
              <a:ext uri="{FF2B5EF4-FFF2-40B4-BE49-F238E27FC236}">
                <a16:creationId xmlns:a16="http://schemas.microsoft.com/office/drawing/2014/main" id="{2EA0F48F-6D2E-6FBE-B631-222E33DF5844}"/>
              </a:ext>
            </a:extLst>
          </p:cNvPr>
          <p:cNvSpPr>
            <a:spLocks noGrp="1"/>
          </p:cNvSpPr>
          <p:nvPr>
            <p:ph type="body" sz="quarter" idx="21"/>
          </p:nvPr>
        </p:nvSpPr>
        <p:spPr>
          <a:xfrm>
            <a:off x="2735106" y="2506505"/>
            <a:ext cx="5276030" cy="1844989"/>
          </a:xfrm>
        </p:spPr>
        <p:txBody>
          <a:bodyPr/>
          <a:lstStyle/>
          <a:p>
            <a:pPr algn="ctr"/>
            <a:r>
              <a:rPr lang="el-GR" sz="5400" dirty="0"/>
              <a:t>Επιστημονικές ονομασίες</a:t>
            </a:r>
            <a:endParaRPr lang="en-US" sz="5400" dirty="0"/>
          </a:p>
        </p:txBody>
      </p:sp>
      <p:pic>
        <p:nvPicPr>
          <p:cNvPr id="13" name="Picture Placeholder 12">
            <a:extLst>
              <a:ext uri="{FF2B5EF4-FFF2-40B4-BE49-F238E27FC236}">
                <a16:creationId xmlns:a16="http://schemas.microsoft.com/office/drawing/2014/main" id="{3AC1C10E-998D-622D-0D7C-80DA77CCA00F}"/>
              </a:ext>
            </a:extLst>
          </p:cNvPr>
          <p:cNvPicPr>
            <a:picLocks noGrp="1" noChangeAspect="1"/>
          </p:cNvPicPr>
          <p:nvPr>
            <p:ph type="pic" sz="quarter" idx="22"/>
          </p:nvPr>
        </p:nvPicPr>
        <p:blipFill>
          <a:blip r:embed="rId4">
            <a:extLst>
              <a:ext uri="{28A0092B-C50C-407E-A947-70E740481C1C}">
                <a14:useLocalDpi xmlns:a14="http://schemas.microsoft.com/office/drawing/2010/main" val="0"/>
              </a:ext>
            </a:extLst>
          </a:blip>
          <a:srcRect l="21623" r="21623"/>
          <a:stretch>
            <a:fillRect/>
          </a:stretch>
        </p:blipFill>
        <p:spPr>
          <a:effectLst>
            <a:outerShdw blurRad="50800" dist="50800" dir="5400000" algn="t" rotWithShape="0">
              <a:prstClr val="black">
                <a:alpha val="40000"/>
              </a:prstClr>
            </a:outerShdw>
          </a:effectLst>
        </p:spPr>
      </p:pic>
      <p:pic>
        <p:nvPicPr>
          <p:cNvPr id="9" name="Picture Placeholder 8">
            <a:extLst>
              <a:ext uri="{FF2B5EF4-FFF2-40B4-BE49-F238E27FC236}">
                <a16:creationId xmlns:a16="http://schemas.microsoft.com/office/drawing/2014/main" id="{679926D9-E0B9-B546-0768-38A295C1458C}"/>
              </a:ext>
            </a:extLst>
          </p:cNvPr>
          <p:cNvPicPr>
            <a:picLocks noGrp="1" noChangeAspect="1"/>
          </p:cNvPicPr>
          <p:nvPr>
            <p:ph type="pic" sz="quarter" idx="23"/>
          </p:nvPr>
        </p:nvPicPr>
        <p:blipFill>
          <a:blip r:embed="rId5">
            <a:extLst>
              <a:ext uri="{28A0092B-C50C-407E-A947-70E740481C1C}">
                <a14:useLocalDpi xmlns:a14="http://schemas.microsoft.com/office/drawing/2010/main" val="0"/>
              </a:ext>
            </a:extLst>
          </a:blip>
          <a:srcRect t="12969" b="12969"/>
          <a:stretch/>
        </p:blipFill>
        <p:spPr>
          <a:xfrm>
            <a:off x="1828800" y="0"/>
            <a:ext cx="2948300" cy="1872092"/>
          </a:xfrm>
          <a:effectLst>
            <a:outerShdw blurRad="50800" dist="50800" dir="5400000" algn="t" rotWithShape="0">
              <a:prstClr val="black">
                <a:alpha val="40000"/>
              </a:prstClr>
            </a:outerShdw>
          </a:effectLst>
        </p:spPr>
      </p:pic>
    </p:spTree>
    <p:extLst>
      <p:ext uri="{BB962C8B-B14F-4D97-AF65-F5344CB8AC3E}">
        <p14:creationId xmlns:p14="http://schemas.microsoft.com/office/powerpoint/2010/main" val="1325704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A8758AD-F074-87C1-1B0B-FDCD480C2EAF}"/>
              </a:ext>
            </a:extLst>
          </p:cNvPr>
          <p:cNvSpPr/>
          <p:nvPr/>
        </p:nvSpPr>
        <p:spPr>
          <a:xfrm>
            <a:off x="2107444" y="1304144"/>
            <a:ext cx="6556872" cy="4212236"/>
          </a:xfrm>
          <a:prstGeom prst="rect">
            <a:avLst/>
          </a:prstGeom>
          <a:gradFill>
            <a:gsLst>
              <a:gs pos="100000">
                <a:schemeClr val="accent3">
                  <a:lumMod val="20000"/>
                  <a:lumOff val="80000"/>
                </a:schemeClr>
              </a:gs>
              <a:gs pos="14000">
                <a:srgbClr val="475A44"/>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2EA0F48F-6D2E-6FBE-B631-222E33DF5844}"/>
              </a:ext>
            </a:extLst>
          </p:cNvPr>
          <p:cNvSpPr>
            <a:spLocks noGrp="1"/>
          </p:cNvSpPr>
          <p:nvPr>
            <p:ph type="body" sz="quarter" idx="21"/>
          </p:nvPr>
        </p:nvSpPr>
        <p:spPr>
          <a:xfrm>
            <a:off x="2735106" y="3000652"/>
            <a:ext cx="5276030" cy="1350842"/>
          </a:xfrm>
        </p:spPr>
        <p:txBody>
          <a:bodyPr/>
          <a:lstStyle/>
          <a:p>
            <a:pPr algn="ctr"/>
            <a:r>
              <a:rPr lang="el-GR" sz="5400" dirty="0"/>
              <a:t>Ταξινόμηση</a:t>
            </a:r>
            <a:endParaRPr lang="en-US" sz="5400" dirty="0"/>
          </a:p>
        </p:txBody>
      </p:sp>
      <p:pic>
        <p:nvPicPr>
          <p:cNvPr id="2" name="Picture Placeholder 8">
            <a:extLst>
              <a:ext uri="{FF2B5EF4-FFF2-40B4-BE49-F238E27FC236}">
                <a16:creationId xmlns:a16="http://schemas.microsoft.com/office/drawing/2014/main" id="{DCF31DDC-3C10-C29E-F51E-CB4BFEF93B19}"/>
              </a:ext>
            </a:extLst>
          </p:cNvPr>
          <p:cNvPicPr>
            <a:picLocks noChangeAspect="1"/>
          </p:cNvPicPr>
          <p:nvPr/>
        </p:nvPicPr>
        <p:blipFill>
          <a:blip r:embed="rId2">
            <a:extLst>
              <a:ext uri="{28A0092B-C50C-407E-A947-70E740481C1C}">
                <a14:useLocalDpi xmlns:a14="http://schemas.microsoft.com/office/drawing/2010/main" val="0"/>
              </a:ext>
            </a:extLst>
          </a:blip>
          <a:srcRect t="12969" b="12969"/>
          <a:stretch/>
        </p:blipFill>
        <p:spPr>
          <a:xfrm>
            <a:off x="5842987" y="0"/>
            <a:ext cx="2948300" cy="1872092"/>
          </a:xfrm>
          <a:prstGeom prst="rect">
            <a:avLst/>
          </a:prstGeom>
          <a:effectLst>
            <a:outerShdw blurRad="50800" dist="50800" dir="5400000" algn="t" rotWithShape="0">
              <a:prstClr val="black">
                <a:alpha val="40000"/>
              </a:prstClr>
            </a:outerShdw>
          </a:effectLst>
        </p:spPr>
      </p:pic>
      <p:pic>
        <p:nvPicPr>
          <p:cNvPr id="5" name="Picture Placeholder 10">
            <a:extLst>
              <a:ext uri="{FF2B5EF4-FFF2-40B4-BE49-F238E27FC236}">
                <a16:creationId xmlns:a16="http://schemas.microsoft.com/office/drawing/2014/main" id="{EA51501D-4BB7-3747-D3A3-36E7BB10CFB8}"/>
              </a:ext>
            </a:extLst>
          </p:cNvPr>
          <p:cNvPicPr>
            <a:picLocks noChangeAspect="1"/>
          </p:cNvPicPr>
          <p:nvPr/>
        </p:nvPicPr>
        <p:blipFill>
          <a:blip r:embed="rId3">
            <a:extLst>
              <a:ext uri="{28A0092B-C50C-407E-A947-70E740481C1C}">
                <a14:useLocalDpi xmlns:a14="http://schemas.microsoft.com/office/drawing/2010/main" val="0"/>
              </a:ext>
            </a:extLst>
          </a:blip>
          <a:srcRect t="5800" b="5800"/>
          <a:stretch/>
        </p:blipFill>
        <p:spPr>
          <a:xfrm>
            <a:off x="0" y="0"/>
            <a:ext cx="2948300" cy="3214256"/>
          </a:xfrm>
          <a:prstGeom prst="rect">
            <a:avLst/>
          </a:prstGeom>
          <a:effectLst>
            <a:outerShdw blurRad="50800" dist="50800" dir="5400000" algn="t" rotWithShape="0">
              <a:prstClr val="black">
                <a:alpha val="40000"/>
              </a:prstClr>
            </a:outerShdw>
          </a:effectLst>
        </p:spPr>
      </p:pic>
      <p:pic>
        <p:nvPicPr>
          <p:cNvPr id="10" name="Picture Placeholder 12">
            <a:extLst>
              <a:ext uri="{FF2B5EF4-FFF2-40B4-BE49-F238E27FC236}">
                <a16:creationId xmlns:a16="http://schemas.microsoft.com/office/drawing/2014/main" id="{3C6D1FCC-F366-688B-BC2F-FC2E8C9ED11F}"/>
              </a:ext>
            </a:extLst>
          </p:cNvPr>
          <p:cNvPicPr>
            <a:picLocks noChangeAspect="1"/>
          </p:cNvPicPr>
          <p:nvPr/>
        </p:nvPicPr>
        <p:blipFill>
          <a:blip r:embed="rId4">
            <a:extLst>
              <a:ext uri="{28A0092B-C50C-407E-A947-70E740481C1C}">
                <a14:useLocalDpi xmlns:a14="http://schemas.microsoft.com/office/drawing/2010/main" val="0"/>
              </a:ext>
            </a:extLst>
          </a:blip>
          <a:srcRect l="21623" r="21623"/>
          <a:stretch>
            <a:fillRect/>
          </a:stretch>
        </p:blipFill>
        <p:spPr>
          <a:xfrm>
            <a:off x="8213324" y="2853914"/>
            <a:ext cx="2342971" cy="2327685"/>
          </a:xfrm>
          <a:prstGeom prst="rect">
            <a:avLst/>
          </a:prstGeom>
          <a:effectLst>
            <a:outerShdw blurRad="50800" dist="50800" dir="5400000" algn="t" rotWithShape="0">
              <a:prstClr val="black">
                <a:alpha val="40000"/>
              </a:prstClr>
            </a:outerShdw>
          </a:effectLst>
        </p:spPr>
      </p:pic>
      <p:pic>
        <p:nvPicPr>
          <p:cNvPr id="16" name="Picture Placeholder 14">
            <a:extLst>
              <a:ext uri="{FF2B5EF4-FFF2-40B4-BE49-F238E27FC236}">
                <a16:creationId xmlns:a16="http://schemas.microsoft.com/office/drawing/2014/main" id="{C7C2B49C-6AFC-FAB8-B957-44E10675C767}"/>
              </a:ext>
            </a:extLst>
          </p:cNvPr>
          <p:cNvPicPr>
            <a:picLocks noChangeAspect="1"/>
          </p:cNvPicPr>
          <p:nvPr/>
        </p:nvPicPr>
        <p:blipFill>
          <a:blip r:embed="rId5">
            <a:extLst>
              <a:ext uri="{28A0092B-C50C-407E-A947-70E740481C1C}">
                <a14:useLocalDpi xmlns:a14="http://schemas.microsoft.com/office/drawing/2010/main" val="0"/>
              </a:ext>
            </a:extLst>
          </a:blip>
          <a:srcRect t="16381" b="16381"/>
          <a:stretch>
            <a:fillRect/>
          </a:stretch>
        </p:blipFill>
        <p:spPr>
          <a:xfrm>
            <a:off x="1635705" y="5070764"/>
            <a:ext cx="3988557" cy="1787236"/>
          </a:xfrm>
          <a:prstGeom prst="rect">
            <a:avLst/>
          </a:prstGeom>
          <a:effectLst>
            <a:outerShdw blurRad="50800" dist="50800" dir="5400000" algn="t" rotWithShape="0">
              <a:prstClr val="black">
                <a:alpha val="40000"/>
              </a:prstClr>
            </a:outerShdw>
          </a:effectLst>
        </p:spPr>
      </p:pic>
    </p:spTree>
    <p:extLst>
      <p:ext uri="{BB962C8B-B14F-4D97-AF65-F5344CB8AC3E}">
        <p14:creationId xmlns:p14="http://schemas.microsoft.com/office/powerpoint/2010/main" val="71107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2BBF01-DA7B-858A-399E-B0CCCF1880F4}"/>
              </a:ext>
            </a:extLst>
          </p:cNvPr>
          <p:cNvSpPr>
            <a:spLocks noGrp="1"/>
          </p:cNvSpPr>
          <p:nvPr>
            <p:ph type="pic" sz="quarter" idx="18"/>
          </p:nvPr>
        </p:nvSpPr>
        <p:spPr/>
      </p:sp>
      <p:sp>
        <p:nvSpPr>
          <p:cNvPr id="7" name="Text Placeholder 6">
            <a:extLst>
              <a:ext uri="{FF2B5EF4-FFF2-40B4-BE49-F238E27FC236}">
                <a16:creationId xmlns:a16="http://schemas.microsoft.com/office/drawing/2014/main" id="{6DE6559E-A897-F85C-2707-29524E88BF3F}"/>
              </a:ext>
            </a:extLst>
          </p:cNvPr>
          <p:cNvSpPr>
            <a:spLocks noGrp="1"/>
          </p:cNvSpPr>
          <p:nvPr>
            <p:ph type="body" sz="quarter" idx="21"/>
          </p:nvPr>
        </p:nvSpPr>
        <p:spPr/>
        <p:txBody>
          <a:bodyPr/>
          <a:lstStyle/>
          <a:p>
            <a:r>
              <a:rPr lang="el-GR" dirty="0"/>
              <a:t>ΘΑΜΝΟΙ</a:t>
            </a:r>
            <a:endParaRPr lang="en-US" dirty="0"/>
          </a:p>
          <a:p>
            <a:endParaRPr lang="en-US" dirty="0"/>
          </a:p>
        </p:txBody>
      </p:sp>
      <p:sp>
        <p:nvSpPr>
          <p:cNvPr id="3" name="Text Placeholder 2">
            <a:extLst>
              <a:ext uri="{FF2B5EF4-FFF2-40B4-BE49-F238E27FC236}">
                <a16:creationId xmlns:a16="http://schemas.microsoft.com/office/drawing/2014/main" id="{75658A80-7A70-0142-05DB-CA6F38B596A9}"/>
              </a:ext>
            </a:extLst>
          </p:cNvPr>
          <p:cNvSpPr>
            <a:spLocks noGrp="1"/>
          </p:cNvSpPr>
          <p:nvPr>
            <p:ph type="body" sz="quarter" idx="13"/>
          </p:nvPr>
        </p:nvSpPr>
        <p:spPr/>
        <p:txBody>
          <a:bodyPr/>
          <a:lstStyle/>
          <a:p>
            <a:endParaRPr lang="en-US"/>
          </a:p>
        </p:txBody>
      </p:sp>
      <p:sp>
        <p:nvSpPr>
          <p:cNvPr id="8" name="Picture Placeholder 7">
            <a:extLst>
              <a:ext uri="{FF2B5EF4-FFF2-40B4-BE49-F238E27FC236}">
                <a16:creationId xmlns:a16="http://schemas.microsoft.com/office/drawing/2014/main" id="{1E15D884-D664-3134-15DA-8B42984A16D8}"/>
              </a:ext>
            </a:extLst>
          </p:cNvPr>
          <p:cNvSpPr>
            <a:spLocks noGrp="1"/>
          </p:cNvSpPr>
          <p:nvPr>
            <p:ph type="pic" sz="quarter" idx="22"/>
          </p:nvPr>
        </p:nvSpPr>
        <p:spPr/>
      </p:sp>
      <p:sp>
        <p:nvSpPr>
          <p:cNvPr id="9" name="Picture Placeholder 8">
            <a:extLst>
              <a:ext uri="{FF2B5EF4-FFF2-40B4-BE49-F238E27FC236}">
                <a16:creationId xmlns:a16="http://schemas.microsoft.com/office/drawing/2014/main" id="{4A352050-9F21-670F-3BA5-AF4123FC5957}"/>
              </a:ext>
            </a:extLst>
          </p:cNvPr>
          <p:cNvSpPr>
            <a:spLocks noGrp="1"/>
          </p:cNvSpPr>
          <p:nvPr>
            <p:ph type="pic" sz="quarter" idx="23"/>
          </p:nvPr>
        </p:nvSpPr>
        <p:spPr/>
      </p:sp>
      <p:sp>
        <p:nvSpPr>
          <p:cNvPr id="10" name="Text Placeholder 9">
            <a:extLst>
              <a:ext uri="{FF2B5EF4-FFF2-40B4-BE49-F238E27FC236}">
                <a16:creationId xmlns:a16="http://schemas.microsoft.com/office/drawing/2014/main" id="{A103EFD3-151B-8E50-5F63-CD637F0E3C2A}"/>
              </a:ext>
            </a:extLst>
          </p:cNvPr>
          <p:cNvSpPr>
            <a:spLocks noGrp="1"/>
          </p:cNvSpPr>
          <p:nvPr>
            <p:ph type="body" sz="quarter" idx="24"/>
          </p:nvPr>
        </p:nvSpPr>
        <p:spPr/>
        <p:txBody>
          <a:bodyPr/>
          <a:lstStyle/>
          <a:p>
            <a:r>
              <a:rPr lang="el-GR" dirty="0"/>
              <a:t>ΔΕΝΤΡΑ</a:t>
            </a:r>
            <a:endParaRPr lang="en-US" dirty="0"/>
          </a:p>
          <a:p>
            <a:endParaRPr lang="en-US" dirty="0"/>
          </a:p>
        </p:txBody>
      </p:sp>
      <p:sp>
        <p:nvSpPr>
          <p:cNvPr id="11" name="Text Placeholder 10">
            <a:extLst>
              <a:ext uri="{FF2B5EF4-FFF2-40B4-BE49-F238E27FC236}">
                <a16:creationId xmlns:a16="http://schemas.microsoft.com/office/drawing/2014/main" id="{70F0B32E-D34D-F707-C023-21064BA91B16}"/>
              </a:ext>
            </a:extLst>
          </p:cNvPr>
          <p:cNvSpPr>
            <a:spLocks noGrp="1"/>
          </p:cNvSpPr>
          <p:nvPr>
            <p:ph type="body" sz="quarter" idx="25"/>
          </p:nvPr>
        </p:nvSpPr>
        <p:spPr/>
        <p:txBody>
          <a:bodyPr/>
          <a:lstStyle/>
          <a:p>
            <a:r>
              <a:rPr lang="el-GR" dirty="0"/>
              <a:t>ΠΟΕΣ</a:t>
            </a:r>
            <a:endParaRPr lang="en-US" dirty="0"/>
          </a:p>
        </p:txBody>
      </p:sp>
      <p:sp>
        <p:nvSpPr>
          <p:cNvPr id="12" name="Text Placeholder 11">
            <a:extLst>
              <a:ext uri="{FF2B5EF4-FFF2-40B4-BE49-F238E27FC236}">
                <a16:creationId xmlns:a16="http://schemas.microsoft.com/office/drawing/2014/main" id="{DA1EB18A-79F1-8DF2-D0A7-32A9742C0FA3}"/>
              </a:ext>
            </a:extLst>
          </p:cNvPr>
          <p:cNvSpPr>
            <a:spLocks noGrp="1"/>
          </p:cNvSpPr>
          <p:nvPr>
            <p:ph type="body" sz="quarter" idx="26"/>
          </p:nvPr>
        </p:nvSpPr>
        <p:spPr/>
        <p:txBody>
          <a:bodyPr/>
          <a:lstStyle/>
          <a:p>
            <a:endParaRPr lang="en-US"/>
          </a:p>
        </p:txBody>
      </p:sp>
      <p:sp>
        <p:nvSpPr>
          <p:cNvPr id="13" name="Text Placeholder 12">
            <a:extLst>
              <a:ext uri="{FF2B5EF4-FFF2-40B4-BE49-F238E27FC236}">
                <a16:creationId xmlns:a16="http://schemas.microsoft.com/office/drawing/2014/main" id="{86A5D8B9-ACA9-AF04-8EC8-DA0A489F63E6}"/>
              </a:ext>
            </a:extLst>
          </p:cNvPr>
          <p:cNvSpPr>
            <a:spLocks noGrp="1"/>
          </p:cNvSpPr>
          <p:nvPr>
            <p:ph type="body" sz="quarter" idx="27"/>
          </p:nvPr>
        </p:nvSpPr>
        <p:spPr/>
        <p:txBody>
          <a:bodyPr/>
          <a:lstStyle/>
          <a:p>
            <a:endParaRPr lang="en-US"/>
          </a:p>
        </p:txBody>
      </p:sp>
      <p:sp>
        <p:nvSpPr>
          <p:cNvPr id="5" name="Text Placeholder 4">
            <a:extLst>
              <a:ext uri="{FF2B5EF4-FFF2-40B4-BE49-F238E27FC236}">
                <a16:creationId xmlns:a16="http://schemas.microsoft.com/office/drawing/2014/main" id="{C6E0256F-2C60-B253-BFA6-DE11E8A4EF7A}"/>
              </a:ext>
            </a:extLst>
          </p:cNvPr>
          <p:cNvSpPr>
            <a:spLocks noGrp="1"/>
          </p:cNvSpPr>
          <p:nvPr>
            <p:ph type="body" sz="quarter" idx="19"/>
          </p:nvPr>
        </p:nvSpPr>
        <p:spPr/>
        <p:txBody>
          <a:bodyPr/>
          <a:lstStyle/>
          <a:p>
            <a:r>
              <a:rPr lang="el-GR" dirty="0"/>
              <a:t>Α</a:t>
            </a:r>
            <a:endParaRPr lang="en-US" dirty="0"/>
          </a:p>
        </p:txBody>
      </p:sp>
      <p:sp>
        <p:nvSpPr>
          <p:cNvPr id="6" name="Text Placeholder 5">
            <a:extLst>
              <a:ext uri="{FF2B5EF4-FFF2-40B4-BE49-F238E27FC236}">
                <a16:creationId xmlns:a16="http://schemas.microsoft.com/office/drawing/2014/main" id="{3B73E04F-7805-81CC-801B-539F2E5D4676}"/>
              </a:ext>
            </a:extLst>
          </p:cNvPr>
          <p:cNvSpPr>
            <a:spLocks noGrp="1"/>
          </p:cNvSpPr>
          <p:nvPr>
            <p:ph type="body" sz="quarter" idx="20"/>
          </p:nvPr>
        </p:nvSpPr>
        <p:spPr/>
        <p:txBody>
          <a:bodyPr/>
          <a:lstStyle/>
          <a:p>
            <a:r>
              <a:rPr lang="en-US" dirty="0"/>
              <a:t>PICTURE LAYOUT</a:t>
            </a:r>
          </a:p>
        </p:txBody>
      </p:sp>
      <p:sp>
        <p:nvSpPr>
          <p:cNvPr id="14" name="Text Placeholder 13">
            <a:extLst>
              <a:ext uri="{FF2B5EF4-FFF2-40B4-BE49-F238E27FC236}">
                <a16:creationId xmlns:a16="http://schemas.microsoft.com/office/drawing/2014/main" id="{240D6D09-0911-3A3C-4E2F-1CBF40307B24}"/>
              </a:ext>
            </a:extLst>
          </p:cNvPr>
          <p:cNvSpPr>
            <a:spLocks noGrp="1"/>
          </p:cNvSpPr>
          <p:nvPr>
            <p:ph type="body" sz="quarter" idx="28"/>
          </p:nvPr>
        </p:nvSpPr>
        <p:spPr/>
        <p:txBody>
          <a:bodyPr/>
          <a:lstStyle/>
          <a:p>
            <a:r>
              <a:rPr lang="el-GR" dirty="0"/>
              <a:t>Β</a:t>
            </a:r>
            <a:endParaRPr lang="en-US" dirty="0"/>
          </a:p>
        </p:txBody>
      </p:sp>
      <p:sp>
        <p:nvSpPr>
          <p:cNvPr id="15" name="Text Placeholder 14">
            <a:extLst>
              <a:ext uri="{FF2B5EF4-FFF2-40B4-BE49-F238E27FC236}">
                <a16:creationId xmlns:a16="http://schemas.microsoft.com/office/drawing/2014/main" id="{0769A187-5C5C-36ED-87CB-67FBF8644DEF}"/>
              </a:ext>
            </a:extLst>
          </p:cNvPr>
          <p:cNvSpPr>
            <a:spLocks noGrp="1"/>
          </p:cNvSpPr>
          <p:nvPr>
            <p:ph type="body" sz="quarter" idx="29"/>
          </p:nvPr>
        </p:nvSpPr>
        <p:spPr/>
        <p:txBody>
          <a:bodyPr/>
          <a:lstStyle/>
          <a:p>
            <a:r>
              <a:rPr lang="en-US" dirty="0"/>
              <a:t>PICTURE LAYOUT</a:t>
            </a:r>
          </a:p>
        </p:txBody>
      </p:sp>
      <p:sp>
        <p:nvSpPr>
          <p:cNvPr id="16" name="Text Placeholder 15">
            <a:extLst>
              <a:ext uri="{FF2B5EF4-FFF2-40B4-BE49-F238E27FC236}">
                <a16:creationId xmlns:a16="http://schemas.microsoft.com/office/drawing/2014/main" id="{327FF81D-7730-E02C-620A-DAB89271C3CD}"/>
              </a:ext>
            </a:extLst>
          </p:cNvPr>
          <p:cNvSpPr>
            <a:spLocks noGrp="1"/>
          </p:cNvSpPr>
          <p:nvPr>
            <p:ph type="body" sz="quarter" idx="30"/>
          </p:nvPr>
        </p:nvSpPr>
        <p:spPr/>
        <p:txBody>
          <a:bodyPr/>
          <a:lstStyle/>
          <a:p>
            <a:r>
              <a:rPr lang="el-GR" dirty="0"/>
              <a:t>Γ</a:t>
            </a:r>
            <a:endParaRPr lang="en-US" dirty="0"/>
          </a:p>
        </p:txBody>
      </p:sp>
      <p:sp>
        <p:nvSpPr>
          <p:cNvPr id="17" name="Text Placeholder 16">
            <a:extLst>
              <a:ext uri="{FF2B5EF4-FFF2-40B4-BE49-F238E27FC236}">
                <a16:creationId xmlns:a16="http://schemas.microsoft.com/office/drawing/2014/main" id="{B4ADFC65-209E-6C73-F00B-D8730FAD3592}"/>
              </a:ext>
            </a:extLst>
          </p:cNvPr>
          <p:cNvSpPr>
            <a:spLocks noGrp="1"/>
          </p:cNvSpPr>
          <p:nvPr>
            <p:ph type="body" sz="quarter" idx="31"/>
          </p:nvPr>
        </p:nvSpPr>
        <p:spPr/>
        <p:txBody>
          <a:bodyPr/>
          <a:lstStyle/>
          <a:p>
            <a:r>
              <a:rPr lang="en-US" dirty="0"/>
              <a:t>PICTURE LAYOUT</a:t>
            </a:r>
          </a:p>
        </p:txBody>
      </p:sp>
    </p:spTree>
    <p:extLst>
      <p:ext uri="{BB962C8B-B14F-4D97-AF65-F5344CB8AC3E}">
        <p14:creationId xmlns:p14="http://schemas.microsoft.com/office/powerpoint/2010/main" val="1014663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BDECB9D-C649-BAFF-3938-40C028325FA6}"/>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2102E493-3065-7893-67CC-5D45054DEB56}"/>
              </a:ext>
            </a:extLst>
          </p:cNvPr>
          <p:cNvSpPr>
            <a:spLocks noGrp="1"/>
          </p:cNvSpPr>
          <p:nvPr>
            <p:ph type="body" sz="quarter" idx="13"/>
          </p:nvPr>
        </p:nvSpPr>
        <p:spPr/>
        <p:txBody>
          <a:bodyPr/>
          <a:lstStyle/>
          <a:p>
            <a:endParaRPr lang="en-US"/>
          </a:p>
        </p:txBody>
      </p:sp>
      <p:sp>
        <p:nvSpPr>
          <p:cNvPr id="3" name="Picture Placeholder 2">
            <a:extLst>
              <a:ext uri="{FF2B5EF4-FFF2-40B4-BE49-F238E27FC236}">
                <a16:creationId xmlns:a16="http://schemas.microsoft.com/office/drawing/2014/main" id="{B99327E5-C317-0BD8-6013-87893D01D7C1}"/>
              </a:ext>
            </a:extLst>
          </p:cNvPr>
          <p:cNvSpPr>
            <a:spLocks noGrp="1"/>
          </p:cNvSpPr>
          <p:nvPr>
            <p:ph type="pic" sz="quarter" idx="10"/>
          </p:nvPr>
        </p:nvSpPr>
        <p:spPr/>
      </p:sp>
      <p:sp>
        <p:nvSpPr>
          <p:cNvPr id="6" name="Text Placeholder 5">
            <a:extLst>
              <a:ext uri="{FF2B5EF4-FFF2-40B4-BE49-F238E27FC236}">
                <a16:creationId xmlns:a16="http://schemas.microsoft.com/office/drawing/2014/main" id="{89CB456E-15D0-C198-54C4-493BDEB6CA94}"/>
              </a:ext>
            </a:extLst>
          </p:cNvPr>
          <p:cNvSpPr>
            <a:spLocks noGrp="1"/>
          </p:cNvSpPr>
          <p:nvPr>
            <p:ph type="body" sz="quarter" idx="14"/>
          </p:nvPr>
        </p:nvSpPr>
        <p:spPr/>
        <p:txBody>
          <a:bodyPr/>
          <a:lstStyle/>
          <a:p>
            <a:r>
              <a:rPr lang="el-GR" dirty="0"/>
              <a:t>ΠΟΕΣ</a:t>
            </a:r>
            <a:endParaRPr lang="en-US" dirty="0"/>
          </a:p>
        </p:txBody>
      </p:sp>
      <p:sp>
        <p:nvSpPr>
          <p:cNvPr id="7" name="Text Placeholder 6">
            <a:extLst>
              <a:ext uri="{FF2B5EF4-FFF2-40B4-BE49-F238E27FC236}">
                <a16:creationId xmlns:a16="http://schemas.microsoft.com/office/drawing/2014/main" id="{67E95F37-BE60-40C9-57C5-BE9919BC8D5C}"/>
              </a:ext>
            </a:extLst>
          </p:cNvPr>
          <p:cNvSpPr>
            <a:spLocks noGrp="1"/>
          </p:cNvSpPr>
          <p:nvPr>
            <p:ph type="body" sz="quarter" idx="15"/>
          </p:nvPr>
        </p:nvSpPr>
        <p:spPr/>
        <p:txBody>
          <a:bodyPr/>
          <a:lstStyle/>
          <a:p>
            <a:r>
              <a:rPr lang="en-US" dirty="0"/>
              <a:t>About</a:t>
            </a:r>
          </a:p>
        </p:txBody>
      </p:sp>
    </p:spTree>
    <p:extLst>
      <p:ext uri="{BB962C8B-B14F-4D97-AF65-F5344CB8AC3E}">
        <p14:creationId xmlns:p14="http://schemas.microsoft.com/office/powerpoint/2010/main" val="1995887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6221A58E-C75C-BC29-FE70-1203845BDC88}"/>
              </a:ext>
            </a:extLst>
          </p:cNvPr>
          <p:cNvSpPr>
            <a:spLocks noGrp="1"/>
          </p:cNvSpPr>
          <p:nvPr>
            <p:ph type="body" sz="quarter" idx="17"/>
          </p:nvPr>
        </p:nvSpPr>
        <p:spPr/>
        <p:txBody>
          <a:bodyPr/>
          <a:lstStyle/>
          <a:p>
            <a:r>
              <a:rPr lang="el-GR" dirty="0"/>
              <a:t>ΠΟΕΣ</a:t>
            </a:r>
            <a:endParaRPr lang="en-US" dirty="0"/>
          </a:p>
        </p:txBody>
      </p:sp>
      <p:sp>
        <p:nvSpPr>
          <p:cNvPr id="24" name="Picture Placeholder 23">
            <a:extLst>
              <a:ext uri="{FF2B5EF4-FFF2-40B4-BE49-F238E27FC236}">
                <a16:creationId xmlns:a16="http://schemas.microsoft.com/office/drawing/2014/main" id="{0830AB8D-7616-DA18-DC85-1D01AEDC6087}"/>
              </a:ext>
            </a:extLst>
          </p:cNvPr>
          <p:cNvSpPr>
            <a:spLocks noGrp="1"/>
          </p:cNvSpPr>
          <p:nvPr>
            <p:ph type="pic" sz="quarter" idx="24"/>
          </p:nvPr>
        </p:nvSpPr>
        <p:spPr/>
      </p:sp>
      <p:sp>
        <p:nvSpPr>
          <p:cNvPr id="25" name="Picture Placeholder 24">
            <a:extLst>
              <a:ext uri="{FF2B5EF4-FFF2-40B4-BE49-F238E27FC236}">
                <a16:creationId xmlns:a16="http://schemas.microsoft.com/office/drawing/2014/main" id="{D4E96634-00C8-C9CD-A8D7-16F7347A75C1}"/>
              </a:ext>
            </a:extLst>
          </p:cNvPr>
          <p:cNvSpPr>
            <a:spLocks noGrp="1"/>
          </p:cNvSpPr>
          <p:nvPr>
            <p:ph type="pic" sz="quarter" idx="25"/>
          </p:nvPr>
        </p:nvSpPr>
        <p:spPr/>
      </p:sp>
      <p:sp>
        <p:nvSpPr>
          <p:cNvPr id="26" name="Picture Placeholder 25">
            <a:extLst>
              <a:ext uri="{FF2B5EF4-FFF2-40B4-BE49-F238E27FC236}">
                <a16:creationId xmlns:a16="http://schemas.microsoft.com/office/drawing/2014/main" id="{91F7921E-F22D-FE74-C0DF-654709AE0BFA}"/>
              </a:ext>
            </a:extLst>
          </p:cNvPr>
          <p:cNvSpPr>
            <a:spLocks noGrp="1"/>
          </p:cNvSpPr>
          <p:nvPr>
            <p:ph type="pic" sz="quarter" idx="26"/>
          </p:nvPr>
        </p:nvSpPr>
        <p:spPr/>
      </p:sp>
      <p:sp>
        <p:nvSpPr>
          <p:cNvPr id="27" name="Picture Placeholder 26">
            <a:extLst>
              <a:ext uri="{FF2B5EF4-FFF2-40B4-BE49-F238E27FC236}">
                <a16:creationId xmlns:a16="http://schemas.microsoft.com/office/drawing/2014/main" id="{EBCAC93C-D79C-CBC6-4228-A03C905FB620}"/>
              </a:ext>
            </a:extLst>
          </p:cNvPr>
          <p:cNvSpPr>
            <a:spLocks noGrp="1"/>
          </p:cNvSpPr>
          <p:nvPr>
            <p:ph type="pic" sz="quarter" idx="27"/>
          </p:nvPr>
        </p:nvSpPr>
        <p:spPr/>
      </p:sp>
      <p:sp>
        <p:nvSpPr>
          <p:cNvPr id="21" name="Text Placeholder 20">
            <a:extLst>
              <a:ext uri="{FF2B5EF4-FFF2-40B4-BE49-F238E27FC236}">
                <a16:creationId xmlns:a16="http://schemas.microsoft.com/office/drawing/2014/main" id="{3803A4A4-44A4-8D6A-2A12-6F141D5D6829}"/>
              </a:ext>
            </a:extLst>
          </p:cNvPr>
          <p:cNvSpPr>
            <a:spLocks noGrp="1"/>
          </p:cNvSpPr>
          <p:nvPr>
            <p:ph type="body" sz="quarter" idx="18"/>
          </p:nvPr>
        </p:nvSpPr>
        <p:spPr/>
        <p:txBody>
          <a:bodyPr/>
          <a:lstStyle/>
          <a:p>
            <a:endParaRPr lang="en-US"/>
          </a:p>
        </p:txBody>
      </p:sp>
      <p:sp>
        <p:nvSpPr>
          <p:cNvPr id="22" name="Text Placeholder 21">
            <a:extLst>
              <a:ext uri="{FF2B5EF4-FFF2-40B4-BE49-F238E27FC236}">
                <a16:creationId xmlns:a16="http://schemas.microsoft.com/office/drawing/2014/main" id="{C1801889-C531-A4A3-88CE-CCFF4F98883D}"/>
              </a:ext>
            </a:extLst>
          </p:cNvPr>
          <p:cNvSpPr>
            <a:spLocks noGrp="1"/>
          </p:cNvSpPr>
          <p:nvPr>
            <p:ph type="body" sz="quarter" idx="20"/>
          </p:nvPr>
        </p:nvSpPr>
        <p:spPr/>
        <p:txBody>
          <a:bodyPr/>
          <a:lstStyle/>
          <a:p>
            <a:r>
              <a:rPr lang="en-US" dirty="0"/>
              <a:t>Creative modern design</a:t>
            </a:r>
          </a:p>
        </p:txBody>
      </p:sp>
      <p:sp>
        <p:nvSpPr>
          <p:cNvPr id="28" name="Text Placeholder 27">
            <a:extLst>
              <a:ext uri="{FF2B5EF4-FFF2-40B4-BE49-F238E27FC236}">
                <a16:creationId xmlns:a16="http://schemas.microsoft.com/office/drawing/2014/main" id="{84637471-4A89-B433-45E8-FB2C8443F49D}"/>
              </a:ext>
            </a:extLst>
          </p:cNvPr>
          <p:cNvSpPr>
            <a:spLocks noGrp="1"/>
          </p:cNvSpPr>
          <p:nvPr>
            <p:ph type="body" sz="quarter" idx="28"/>
          </p:nvPr>
        </p:nvSpPr>
        <p:spPr/>
        <p:txBody>
          <a:bodyPr/>
          <a:lstStyle/>
          <a:p>
            <a:endParaRPr lang="en-US"/>
          </a:p>
        </p:txBody>
      </p:sp>
      <p:sp>
        <p:nvSpPr>
          <p:cNvPr id="29" name="Text Placeholder 28">
            <a:extLst>
              <a:ext uri="{FF2B5EF4-FFF2-40B4-BE49-F238E27FC236}">
                <a16:creationId xmlns:a16="http://schemas.microsoft.com/office/drawing/2014/main" id="{7695F082-B1F3-BB84-7BD8-9EBC94E2C69D}"/>
              </a:ext>
            </a:extLst>
          </p:cNvPr>
          <p:cNvSpPr>
            <a:spLocks noGrp="1"/>
          </p:cNvSpPr>
          <p:nvPr>
            <p:ph type="body" sz="quarter" idx="29"/>
          </p:nvPr>
        </p:nvSpPr>
        <p:spPr/>
        <p:txBody>
          <a:bodyPr/>
          <a:lstStyle/>
          <a:p>
            <a:r>
              <a:rPr lang="en-US" dirty="0"/>
              <a:t>Creative modern design</a:t>
            </a:r>
          </a:p>
        </p:txBody>
      </p:sp>
      <p:sp>
        <p:nvSpPr>
          <p:cNvPr id="30" name="Text Placeholder 29">
            <a:extLst>
              <a:ext uri="{FF2B5EF4-FFF2-40B4-BE49-F238E27FC236}">
                <a16:creationId xmlns:a16="http://schemas.microsoft.com/office/drawing/2014/main" id="{C55A8251-AEC2-26B6-5C0C-9696DA18F718}"/>
              </a:ext>
            </a:extLst>
          </p:cNvPr>
          <p:cNvSpPr>
            <a:spLocks noGrp="1"/>
          </p:cNvSpPr>
          <p:nvPr>
            <p:ph type="body" sz="quarter" idx="30"/>
          </p:nvPr>
        </p:nvSpPr>
        <p:spPr/>
        <p:txBody>
          <a:bodyPr/>
          <a:lstStyle/>
          <a:p>
            <a:endParaRPr lang="en-US"/>
          </a:p>
        </p:txBody>
      </p:sp>
      <p:sp>
        <p:nvSpPr>
          <p:cNvPr id="31" name="Text Placeholder 30">
            <a:extLst>
              <a:ext uri="{FF2B5EF4-FFF2-40B4-BE49-F238E27FC236}">
                <a16:creationId xmlns:a16="http://schemas.microsoft.com/office/drawing/2014/main" id="{981A1551-FFEA-F893-EB41-37E41D1D7C12}"/>
              </a:ext>
            </a:extLst>
          </p:cNvPr>
          <p:cNvSpPr>
            <a:spLocks noGrp="1"/>
          </p:cNvSpPr>
          <p:nvPr>
            <p:ph type="body" sz="quarter" idx="31"/>
          </p:nvPr>
        </p:nvSpPr>
        <p:spPr/>
        <p:txBody>
          <a:bodyPr/>
          <a:lstStyle/>
          <a:p>
            <a:r>
              <a:rPr lang="en-US" dirty="0"/>
              <a:t>Creative modern design</a:t>
            </a:r>
          </a:p>
        </p:txBody>
      </p:sp>
      <p:sp>
        <p:nvSpPr>
          <p:cNvPr id="32" name="Text Placeholder 31">
            <a:extLst>
              <a:ext uri="{FF2B5EF4-FFF2-40B4-BE49-F238E27FC236}">
                <a16:creationId xmlns:a16="http://schemas.microsoft.com/office/drawing/2014/main" id="{60CB0942-58A4-B66A-2CA3-ECB07244A947}"/>
              </a:ext>
            </a:extLst>
          </p:cNvPr>
          <p:cNvSpPr>
            <a:spLocks noGrp="1"/>
          </p:cNvSpPr>
          <p:nvPr>
            <p:ph type="body" sz="quarter" idx="32"/>
          </p:nvPr>
        </p:nvSpPr>
        <p:spPr/>
        <p:txBody>
          <a:bodyPr/>
          <a:lstStyle/>
          <a:p>
            <a:endParaRPr lang="en-US"/>
          </a:p>
        </p:txBody>
      </p:sp>
      <p:sp>
        <p:nvSpPr>
          <p:cNvPr id="33" name="Text Placeholder 32">
            <a:extLst>
              <a:ext uri="{FF2B5EF4-FFF2-40B4-BE49-F238E27FC236}">
                <a16:creationId xmlns:a16="http://schemas.microsoft.com/office/drawing/2014/main" id="{DEBE69BE-2E4E-FB66-BD97-1F4C6D3330D5}"/>
              </a:ext>
            </a:extLst>
          </p:cNvPr>
          <p:cNvSpPr>
            <a:spLocks noGrp="1"/>
          </p:cNvSpPr>
          <p:nvPr>
            <p:ph type="body" sz="quarter" idx="33"/>
          </p:nvPr>
        </p:nvSpPr>
        <p:spPr/>
        <p:txBody>
          <a:bodyPr/>
          <a:lstStyle/>
          <a:p>
            <a:r>
              <a:rPr lang="en-US" dirty="0"/>
              <a:t>Creative modern design</a:t>
            </a:r>
          </a:p>
        </p:txBody>
      </p:sp>
      <p:sp>
        <p:nvSpPr>
          <p:cNvPr id="23" name="Text Placeholder 22">
            <a:extLst>
              <a:ext uri="{FF2B5EF4-FFF2-40B4-BE49-F238E27FC236}">
                <a16:creationId xmlns:a16="http://schemas.microsoft.com/office/drawing/2014/main" id="{B599DFD3-821F-CEF2-9CF1-24B08703A364}"/>
              </a:ext>
            </a:extLst>
          </p:cNvPr>
          <p:cNvSpPr>
            <a:spLocks noGrp="1"/>
          </p:cNvSpPr>
          <p:nvPr>
            <p:ph type="body" sz="quarter" idx="22"/>
          </p:nvPr>
        </p:nvSpPr>
        <p:spPr/>
        <p:txBody>
          <a:bodyPr/>
          <a:lstStyle/>
          <a:p>
            <a:r>
              <a:rPr lang="en-US" dirty="0"/>
              <a:t>01</a:t>
            </a:r>
          </a:p>
        </p:txBody>
      </p:sp>
      <p:sp>
        <p:nvSpPr>
          <p:cNvPr id="34" name="Text Placeholder 33">
            <a:extLst>
              <a:ext uri="{FF2B5EF4-FFF2-40B4-BE49-F238E27FC236}">
                <a16:creationId xmlns:a16="http://schemas.microsoft.com/office/drawing/2014/main" id="{C3572768-4F9A-D950-CD62-C57C1C5FA6F6}"/>
              </a:ext>
            </a:extLst>
          </p:cNvPr>
          <p:cNvSpPr>
            <a:spLocks noGrp="1"/>
          </p:cNvSpPr>
          <p:nvPr>
            <p:ph type="body" sz="quarter" idx="34"/>
          </p:nvPr>
        </p:nvSpPr>
        <p:spPr/>
        <p:txBody>
          <a:bodyPr/>
          <a:lstStyle/>
          <a:p>
            <a:r>
              <a:rPr lang="en-US" dirty="0"/>
              <a:t>02</a:t>
            </a:r>
          </a:p>
        </p:txBody>
      </p:sp>
      <p:sp>
        <p:nvSpPr>
          <p:cNvPr id="35" name="Text Placeholder 34">
            <a:extLst>
              <a:ext uri="{FF2B5EF4-FFF2-40B4-BE49-F238E27FC236}">
                <a16:creationId xmlns:a16="http://schemas.microsoft.com/office/drawing/2014/main" id="{20CAB433-C94B-69E7-BF33-54B105623D7A}"/>
              </a:ext>
            </a:extLst>
          </p:cNvPr>
          <p:cNvSpPr>
            <a:spLocks noGrp="1"/>
          </p:cNvSpPr>
          <p:nvPr>
            <p:ph type="body" sz="quarter" idx="35"/>
          </p:nvPr>
        </p:nvSpPr>
        <p:spPr>
          <a:xfrm>
            <a:off x="6279260" y="875998"/>
            <a:ext cx="2529554" cy="671960"/>
          </a:xfrm>
        </p:spPr>
        <p:txBody>
          <a:bodyPr/>
          <a:lstStyle/>
          <a:p>
            <a:r>
              <a:rPr lang="el-GR" dirty="0"/>
              <a:t>03</a:t>
            </a:r>
            <a:endParaRPr lang="en-US" dirty="0"/>
          </a:p>
        </p:txBody>
      </p:sp>
      <p:sp>
        <p:nvSpPr>
          <p:cNvPr id="36" name="Text Placeholder 35">
            <a:extLst>
              <a:ext uri="{FF2B5EF4-FFF2-40B4-BE49-F238E27FC236}">
                <a16:creationId xmlns:a16="http://schemas.microsoft.com/office/drawing/2014/main" id="{461CDB7B-5429-411F-721C-9D66FCAFC043}"/>
              </a:ext>
            </a:extLst>
          </p:cNvPr>
          <p:cNvSpPr>
            <a:spLocks noGrp="1"/>
          </p:cNvSpPr>
          <p:nvPr>
            <p:ph type="body" sz="quarter" idx="36"/>
          </p:nvPr>
        </p:nvSpPr>
        <p:spPr/>
        <p:txBody>
          <a:bodyPr/>
          <a:lstStyle/>
          <a:p>
            <a:r>
              <a:rPr lang="el-GR" dirty="0"/>
              <a:t>04</a:t>
            </a:r>
            <a:endParaRPr lang="en-US" dirty="0"/>
          </a:p>
        </p:txBody>
      </p:sp>
    </p:spTree>
    <p:extLst>
      <p:ext uri="{BB962C8B-B14F-4D97-AF65-F5344CB8AC3E}">
        <p14:creationId xmlns:p14="http://schemas.microsoft.com/office/powerpoint/2010/main" val="2570716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649755-D757-9B06-5ABF-0BFEB78F0B1D}"/>
              </a:ext>
            </a:extLst>
          </p:cNvPr>
          <p:cNvSpPr>
            <a:spLocks noGrp="1"/>
          </p:cNvSpPr>
          <p:nvPr>
            <p:ph type="body" sz="quarter" idx="11"/>
          </p:nvPr>
        </p:nvSpPr>
        <p:spPr/>
        <p:txBody>
          <a:bodyPr/>
          <a:lstStyle/>
          <a:p>
            <a:r>
              <a:rPr lang="el-GR" sz="5400" dirty="0"/>
              <a:t>ΠΕΡΙΕΧΟΜΕΝΑ</a:t>
            </a:r>
            <a:endParaRPr lang="en-US" sz="5400" dirty="0"/>
          </a:p>
        </p:txBody>
      </p:sp>
      <p:pic>
        <p:nvPicPr>
          <p:cNvPr id="7" name="Picture Placeholder 6">
            <a:extLst>
              <a:ext uri="{FF2B5EF4-FFF2-40B4-BE49-F238E27FC236}">
                <a16:creationId xmlns:a16="http://schemas.microsoft.com/office/drawing/2014/main" id="{DC252C43-8659-D8B6-9F59-5C59A392C82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165" b="11165"/>
          <a:stretch>
            <a:fillRect/>
          </a:stretch>
        </p:blipFill>
        <p:spPr/>
      </p:pic>
      <p:sp>
        <p:nvSpPr>
          <p:cNvPr id="6" name="Text Placeholder 5">
            <a:extLst>
              <a:ext uri="{FF2B5EF4-FFF2-40B4-BE49-F238E27FC236}">
                <a16:creationId xmlns:a16="http://schemas.microsoft.com/office/drawing/2014/main" id="{668791EF-E2FA-BB2B-8234-13CC13F254BD}"/>
              </a:ext>
            </a:extLst>
          </p:cNvPr>
          <p:cNvSpPr>
            <a:spLocks noGrp="1"/>
          </p:cNvSpPr>
          <p:nvPr>
            <p:ph type="body" sz="quarter" idx="13"/>
          </p:nvPr>
        </p:nvSpPr>
        <p:spPr>
          <a:xfrm>
            <a:off x="9756742" y="3429000"/>
            <a:ext cx="1522281" cy="2672698"/>
          </a:xfrm>
        </p:spPr>
        <p:txBody>
          <a:bodyPr/>
          <a:lstStyle/>
          <a:p>
            <a:pPr algn="l"/>
            <a:r>
              <a:rPr lang="el-GR" sz="1400" b="1" dirty="0">
                <a:solidFill>
                  <a:srgbClr val="FD6037"/>
                </a:solidFill>
              </a:rPr>
              <a:t>Μπαχαρικά</a:t>
            </a:r>
          </a:p>
          <a:p>
            <a:pPr algn="l"/>
            <a:r>
              <a:rPr lang="el-GR" sz="1400" b="1" dirty="0">
                <a:solidFill>
                  <a:schemeClr val="accent6">
                    <a:lumMod val="60000"/>
                    <a:lumOff val="40000"/>
                  </a:schemeClr>
                </a:solidFill>
              </a:rPr>
              <a:t>Βότανα</a:t>
            </a:r>
          </a:p>
          <a:p>
            <a:pPr algn="l"/>
            <a:r>
              <a:rPr lang="el-GR" sz="1400" b="1" dirty="0">
                <a:solidFill>
                  <a:srgbClr val="7B1A01"/>
                </a:solidFill>
              </a:rPr>
              <a:t>Μίγματα</a:t>
            </a:r>
          </a:p>
          <a:p>
            <a:pPr algn="l"/>
            <a:r>
              <a:rPr lang="el-GR" sz="1400" b="1" dirty="0">
                <a:solidFill>
                  <a:srgbClr val="A19683"/>
                </a:solidFill>
              </a:rPr>
              <a:t>Δράσεις</a:t>
            </a:r>
          </a:p>
          <a:p>
            <a:pPr marL="228600" indent="-228600" algn="l">
              <a:buAutoNum type="arabicPeriod"/>
            </a:pPr>
            <a:endParaRPr lang="en-US" sz="1400" b="1" dirty="0"/>
          </a:p>
        </p:txBody>
      </p:sp>
      <p:sp>
        <p:nvSpPr>
          <p:cNvPr id="3" name="TextBox 2">
            <a:extLst>
              <a:ext uri="{FF2B5EF4-FFF2-40B4-BE49-F238E27FC236}">
                <a16:creationId xmlns:a16="http://schemas.microsoft.com/office/drawing/2014/main" id="{BE9578CC-24CA-BFC5-510A-CE3661ADA387}"/>
              </a:ext>
            </a:extLst>
          </p:cNvPr>
          <p:cNvSpPr txBox="1"/>
          <p:nvPr/>
        </p:nvSpPr>
        <p:spPr>
          <a:xfrm>
            <a:off x="8060924" y="1094222"/>
            <a:ext cx="301686" cy="369332"/>
          </a:xfrm>
          <a:prstGeom prst="rect">
            <a:avLst/>
          </a:prstGeom>
          <a:noFill/>
        </p:spPr>
        <p:txBody>
          <a:bodyPr wrap="none" rtlCol="0" anchor="ctr">
            <a:spAutoFit/>
          </a:bodyPr>
          <a:lstStyle/>
          <a:p>
            <a:r>
              <a:rPr lang="en-US" dirty="0">
                <a:solidFill>
                  <a:schemeClr val="bg1"/>
                </a:solidFill>
              </a:rPr>
              <a:t>1</a:t>
            </a:r>
          </a:p>
        </p:txBody>
      </p:sp>
      <p:sp>
        <p:nvSpPr>
          <p:cNvPr id="5" name="TextBox 4">
            <a:extLst>
              <a:ext uri="{FF2B5EF4-FFF2-40B4-BE49-F238E27FC236}">
                <a16:creationId xmlns:a16="http://schemas.microsoft.com/office/drawing/2014/main" id="{63AF0D39-25A1-93A0-EDFB-30CE58C1F578}"/>
              </a:ext>
            </a:extLst>
          </p:cNvPr>
          <p:cNvSpPr txBox="1"/>
          <p:nvPr/>
        </p:nvSpPr>
        <p:spPr>
          <a:xfrm>
            <a:off x="9003438" y="1085344"/>
            <a:ext cx="301686" cy="369332"/>
          </a:xfrm>
          <a:prstGeom prst="rect">
            <a:avLst/>
          </a:prstGeom>
          <a:noFill/>
        </p:spPr>
        <p:txBody>
          <a:bodyPr wrap="none" rtlCol="0" anchor="ctr">
            <a:spAutoFit/>
          </a:bodyPr>
          <a:lstStyle/>
          <a:p>
            <a:r>
              <a:rPr lang="en-US" dirty="0">
                <a:solidFill>
                  <a:schemeClr val="bg1"/>
                </a:solidFill>
              </a:rPr>
              <a:t>2</a:t>
            </a:r>
          </a:p>
        </p:txBody>
      </p:sp>
      <p:sp>
        <p:nvSpPr>
          <p:cNvPr id="8" name="TextBox 7">
            <a:extLst>
              <a:ext uri="{FF2B5EF4-FFF2-40B4-BE49-F238E27FC236}">
                <a16:creationId xmlns:a16="http://schemas.microsoft.com/office/drawing/2014/main" id="{E5626F43-64C7-D2AF-CC2E-1D5F0A1CFC3B}"/>
              </a:ext>
            </a:extLst>
          </p:cNvPr>
          <p:cNvSpPr txBox="1"/>
          <p:nvPr/>
        </p:nvSpPr>
        <p:spPr>
          <a:xfrm>
            <a:off x="9937074" y="1094222"/>
            <a:ext cx="301686" cy="369332"/>
          </a:xfrm>
          <a:prstGeom prst="rect">
            <a:avLst/>
          </a:prstGeom>
          <a:noFill/>
        </p:spPr>
        <p:txBody>
          <a:bodyPr wrap="none" rtlCol="0" anchor="ctr">
            <a:spAutoFit/>
          </a:bodyPr>
          <a:lstStyle/>
          <a:p>
            <a:r>
              <a:rPr lang="en-US" dirty="0">
                <a:solidFill>
                  <a:schemeClr val="bg1"/>
                </a:solidFill>
              </a:rPr>
              <a:t>3</a:t>
            </a:r>
          </a:p>
        </p:txBody>
      </p:sp>
      <p:sp>
        <p:nvSpPr>
          <p:cNvPr id="9" name="TextBox 8">
            <a:extLst>
              <a:ext uri="{FF2B5EF4-FFF2-40B4-BE49-F238E27FC236}">
                <a16:creationId xmlns:a16="http://schemas.microsoft.com/office/drawing/2014/main" id="{8E8FCC8A-0301-D848-C96A-4DD95F6CD548}"/>
              </a:ext>
            </a:extLst>
          </p:cNvPr>
          <p:cNvSpPr txBox="1"/>
          <p:nvPr/>
        </p:nvSpPr>
        <p:spPr>
          <a:xfrm>
            <a:off x="10879588" y="1085344"/>
            <a:ext cx="301686" cy="369332"/>
          </a:xfrm>
          <a:prstGeom prst="rect">
            <a:avLst/>
          </a:prstGeom>
          <a:noFill/>
        </p:spPr>
        <p:txBody>
          <a:bodyPr wrap="none" rtlCol="0" anchor="ctr">
            <a:spAutoFit/>
          </a:bodyPr>
          <a:lstStyle/>
          <a:p>
            <a:r>
              <a:rPr lang="en-US" dirty="0">
                <a:solidFill>
                  <a:srgbClr val="5A5244"/>
                </a:solidFill>
              </a:rPr>
              <a:t>4</a:t>
            </a:r>
          </a:p>
        </p:txBody>
      </p:sp>
    </p:spTree>
    <p:extLst>
      <p:ext uri="{BB962C8B-B14F-4D97-AF65-F5344CB8AC3E}">
        <p14:creationId xmlns:p14="http://schemas.microsoft.com/office/powerpoint/2010/main" val="1451837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BDECB9D-C649-BAFF-3938-40C028325FA6}"/>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2102E493-3065-7893-67CC-5D45054DEB56}"/>
              </a:ext>
            </a:extLst>
          </p:cNvPr>
          <p:cNvSpPr>
            <a:spLocks noGrp="1"/>
          </p:cNvSpPr>
          <p:nvPr>
            <p:ph type="body" sz="quarter" idx="13"/>
          </p:nvPr>
        </p:nvSpPr>
        <p:spPr/>
        <p:txBody>
          <a:bodyPr/>
          <a:lstStyle/>
          <a:p>
            <a:endParaRPr lang="en-US"/>
          </a:p>
        </p:txBody>
      </p:sp>
      <p:sp>
        <p:nvSpPr>
          <p:cNvPr id="3" name="Picture Placeholder 2">
            <a:extLst>
              <a:ext uri="{FF2B5EF4-FFF2-40B4-BE49-F238E27FC236}">
                <a16:creationId xmlns:a16="http://schemas.microsoft.com/office/drawing/2014/main" id="{B99327E5-C317-0BD8-6013-87893D01D7C1}"/>
              </a:ext>
            </a:extLst>
          </p:cNvPr>
          <p:cNvSpPr>
            <a:spLocks noGrp="1"/>
          </p:cNvSpPr>
          <p:nvPr>
            <p:ph type="pic" sz="quarter" idx="10"/>
          </p:nvPr>
        </p:nvSpPr>
        <p:spPr/>
      </p:sp>
      <p:sp>
        <p:nvSpPr>
          <p:cNvPr id="6" name="Text Placeholder 5">
            <a:extLst>
              <a:ext uri="{FF2B5EF4-FFF2-40B4-BE49-F238E27FC236}">
                <a16:creationId xmlns:a16="http://schemas.microsoft.com/office/drawing/2014/main" id="{89CB456E-15D0-C198-54C4-493BDEB6CA94}"/>
              </a:ext>
            </a:extLst>
          </p:cNvPr>
          <p:cNvSpPr>
            <a:spLocks noGrp="1"/>
          </p:cNvSpPr>
          <p:nvPr>
            <p:ph type="body" sz="quarter" idx="14"/>
          </p:nvPr>
        </p:nvSpPr>
        <p:spPr/>
        <p:txBody>
          <a:bodyPr/>
          <a:lstStyle/>
          <a:p>
            <a:r>
              <a:rPr lang="el-GR" dirty="0"/>
              <a:t>ΘΑΜΝΟΙ</a:t>
            </a:r>
            <a:endParaRPr lang="en-US" dirty="0"/>
          </a:p>
        </p:txBody>
      </p:sp>
      <p:sp>
        <p:nvSpPr>
          <p:cNvPr id="7" name="Text Placeholder 6">
            <a:extLst>
              <a:ext uri="{FF2B5EF4-FFF2-40B4-BE49-F238E27FC236}">
                <a16:creationId xmlns:a16="http://schemas.microsoft.com/office/drawing/2014/main" id="{67E95F37-BE60-40C9-57C5-BE9919BC8D5C}"/>
              </a:ext>
            </a:extLst>
          </p:cNvPr>
          <p:cNvSpPr>
            <a:spLocks noGrp="1"/>
          </p:cNvSpPr>
          <p:nvPr>
            <p:ph type="body" sz="quarter" idx="15"/>
          </p:nvPr>
        </p:nvSpPr>
        <p:spPr/>
        <p:txBody>
          <a:bodyPr/>
          <a:lstStyle/>
          <a:p>
            <a:r>
              <a:rPr lang="en-US" dirty="0"/>
              <a:t>About</a:t>
            </a:r>
          </a:p>
        </p:txBody>
      </p:sp>
    </p:spTree>
    <p:extLst>
      <p:ext uri="{BB962C8B-B14F-4D97-AF65-F5344CB8AC3E}">
        <p14:creationId xmlns:p14="http://schemas.microsoft.com/office/powerpoint/2010/main" val="2837036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6221A58E-C75C-BC29-FE70-1203845BDC88}"/>
              </a:ext>
            </a:extLst>
          </p:cNvPr>
          <p:cNvSpPr>
            <a:spLocks noGrp="1"/>
          </p:cNvSpPr>
          <p:nvPr>
            <p:ph type="body" sz="quarter" idx="17"/>
          </p:nvPr>
        </p:nvSpPr>
        <p:spPr/>
        <p:txBody>
          <a:bodyPr/>
          <a:lstStyle/>
          <a:p>
            <a:r>
              <a:rPr lang="el-GR" dirty="0"/>
              <a:t>ΘΑΜΝΟΙ</a:t>
            </a:r>
            <a:endParaRPr lang="en-US" dirty="0"/>
          </a:p>
        </p:txBody>
      </p:sp>
      <p:sp>
        <p:nvSpPr>
          <p:cNvPr id="24" name="Picture Placeholder 23">
            <a:extLst>
              <a:ext uri="{FF2B5EF4-FFF2-40B4-BE49-F238E27FC236}">
                <a16:creationId xmlns:a16="http://schemas.microsoft.com/office/drawing/2014/main" id="{0830AB8D-7616-DA18-DC85-1D01AEDC6087}"/>
              </a:ext>
            </a:extLst>
          </p:cNvPr>
          <p:cNvSpPr>
            <a:spLocks noGrp="1"/>
          </p:cNvSpPr>
          <p:nvPr>
            <p:ph type="pic" sz="quarter" idx="24"/>
          </p:nvPr>
        </p:nvSpPr>
        <p:spPr/>
      </p:sp>
      <p:sp>
        <p:nvSpPr>
          <p:cNvPr id="25" name="Picture Placeholder 24">
            <a:extLst>
              <a:ext uri="{FF2B5EF4-FFF2-40B4-BE49-F238E27FC236}">
                <a16:creationId xmlns:a16="http://schemas.microsoft.com/office/drawing/2014/main" id="{D4E96634-00C8-C9CD-A8D7-16F7347A75C1}"/>
              </a:ext>
            </a:extLst>
          </p:cNvPr>
          <p:cNvSpPr>
            <a:spLocks noGrp="1"/>
          </p:cNvSpPr>
          <p:nvPr>
            <p:ph type="pic" sz="quarter" idx="25"/>
          </p:nvPr>
        </p:nvSpPr>
        <p:spPr/>
      </p:sp>
      <p:sp>
        <p:nvSpPr>
          <p:cNvPr id="26" name="Picture Placeholder 25">
            <a:extLst>
              <a:ext uri="{FF2B5EF4-FFF2-40B4-BE49-F238E27FC236}">
                <a16:creationId xmlns:a16="http://schemas.microsoft.com/office/drawing/2014/main" id="{91F7921E-F22D-FE74-C0DF-654709AE0BFA}"/>
              </a:ext>
            </a:extLst>
          </p:cNvPr>
          <p:cNvSpPr>
            <a:spLocks noGrp="1"/>
          </p:cNvSpPr>
          <p:nvPr>
            <p:ph type="pic" sz="quarter" idx="26"/>
          </p:nvPr>
        </p:nvSpPr>
        <p:spPr/>
      </p:sp>
      <p:sp>
        <p:nvSpPr>
          <p:cNvPr id="27" name="Picture Placeholder 26">
            <a:extLst>
              <a:ext uri="{FF2B5EF4-FFF2-40B4-BE49-F238E27FC236}">
                <a16:creationId xmlns:a16="http://schemas.microsoft.com/office/drawing/2014/main" id="{EBCAC93C-D79C-CBC6-4228-A03C905FB620}"/>
              </a:ext>
            </a:extLst>
          </p:cNvPr>
          <p:cNvSpPr>
            <a:spLocks noGrp="1"/>
          </p:cNvSpPr>
          <p:nvPr>
            <p:ph type="pic" sz="quarter" idx="27"/>
          </p:nvPr>
        </p:nvSpPr>
        <p:spPr/>
      </p:sp>
      <p:sp>
        <p:nvSpPr>
          <p:cNvPr id="21" name="Text Placeholder 20">
            <a:extLst>
              <a:ext uri="{FF2B5EF4-FFF2-40B4-BE49-F238E27FC236}">
                <a16:creationId xmlns:a16="http://schemas.microsoft.com/office/drawing/2014/main" id="{3803A4A4-44A4-8D6A-2A12-6F141D5D6829}"/>
              </a:ext>
            </a:extLst>
          </p:cNvPr>
          <p:cNvSpPr>
            <a:spLocks noGrp="1"/>
          </p:cNvSpPr>
          <p:nvPr>
            <p:ph type="body" sz="quarter" idx="18"/>
          </p:nvPr>
        </p:nvSpPr>
        <p:spPr/>
        <p:txBody>
          <a:bodyPr/>
          <a:lstStyle/>
          <a:p>
            <a:endParaRPr lang="en-US"/>
          </a:p>
        </p:txBody>
      </p:sp>
      <p:sp>
        <p:nvSpPr>
          <p:cNvPr id="22" name="Text Placeholder 21">
            <a:extLst>
              <a:ext uri="{FF2B5EF4-FFF2-40B4-BE49-F238E27FC236}">
                <a16:creationId xmlns:a16="http://schemas.microsoft.com/office/drawing/2014/main" id="{C1801889-C531-A4A3-88CE-CCFF4F98883D}"/>
              </a:ext>
            </a:extLst>
          </p:cNvPr>
          <p:cNvSpPr>
            <a:spLocks noGrp="1"/>
          </p:cNvSpPr>
          <p:nvPr>
            <p:ph type="body" sz="quarter" idx="20"/>
          </p:nvPr>
        </p:nvSpPr>
        <p:spPr/>
        <p:txBody>
          <a:bodyPr/>
          <a:lstStyle/>
          <a:p>
            <a:r>
              <a:rPr lang="en-US" dirty="0"/>
              <a:t>Creative modern design</a:t>
            </a:r>
          </a:p>
        </p:txBody>
      </p:sp>
      <p:sp>
        <p:nvSpPr>
          <p:cNvPr id="28" name="Text Placeholder 27">
            <a:extLst>
              <a:ext uri="{FF2B5EF4-FFF2-40B4-BE49-F238E27FC236}">
                <a16:creationId xmlns:a16="http://schemas.microsoft.com/office/drawing/2014/main" id="{84637471-4A89-B433-45E8-FB2C8443F49D}"/>
              </a:ext>
            </a:extLst>
          </p:cNvPr>
          <p:cNvSpPr>
            <a:spLocks noGrp="1"/>
          </p:cNvSpPr>
          <p:nvPr>
            <p:ph type="body" sz="quarter" idx="28"/>
          </p:nvPr>
        </p:nvSpPr>
        <p:spPr/>
        <p:txBody>
          <a:bodyPr/>
          <a:lstStyle/>
          <a:p>
            <a:endParaRPr lang="en-US"/>
          </a:p>
        </p:txBody>
      </p:sp>
      <p:sp>
        <p:nvSpPr>
          <p:cNvPr id="29" name="Text Placeholder 28">
            <a:extLst>
              <a:ext uri="{FF2B5EF4-FFF2-40B4-BE49-F238E27FC236}">
                <a16:creationId xmlns:a16="http://schemas.microsoft.com/office/drawing/2014/main" id="{7695F082-B1F3-BB84-7BD8-9EBC94E2C69D}"/>
              </a:ext>
            </a:extLst>
          </p:cNvPr>
          <p:cNvSpPr>
            <a:spLocks noGrp="1"/>
          </p:cNvSpPr>
          <p:nvPr>
            <p:ph type="body" sz="quarter" idx="29"/>
          </p:nvPr>
        </p:nvSpPr>
        <p:spPr/>
        <p:txBody>
          <a:bodyPr/>
          <a:lstStyle/>
          <a:p>
            <a:r>
              <a:rPr lang="en-US" dirty="0"/>
              <a:t>Creative modern design</a:t>
            </a:r>
          </a:p>
        </p:txBody>
      </p:sp>
      <p:sp>
        <p:nvSpPr>
          <p:cNvPr id="30" name="Text Placeholder 29">
            <a:extLst>
              <a:ext uri="{FF2B5EF4-FFF2-40B4-BE49-F238E27FC236}">
                <a16:creationId xmlns:a16="http://schemas.microsoft.com/office/drawing/2014/main" id="{C55A8251-AEC2-26B6-5C0C-9696DA18F718}"/>
              </a:ext>
            </a:extLst>
          </p:cNvPr>
          <p:cNvSpPr>
            <a:spLocks noGrp="1"/>
          </p:cNvSpPr>
          <p:nvPr>
            <p:ph type="body" sz="quarter" idx="30"/>
          </p:nvPr>
        </p:nvSpPr>
        <p:spPr/>
        <p:txBody>
          <a:bodyPr/>
          <a:lstStyle/>
          <a:p>
            <a:endParaRPr lang="en-US"/>
          </a:p>
        </p:txBody>
      </p:sp>
      <p:sp>
        <p:nvSpPr>
          <p:cNvPr id="31" name="Text Placeholder 30">
            <a:extLst>
              <a:ext uri="{FF2B5EF4-FFF2-40B4-BE49-F238E27FC236}">
                <a16:creationId xmlns:a16="http://schemas.microsoft.com/office/drawing/2014/main" id="{981A1551-FFEA-F893-EB41-37E41D1D7C12}"/>
              </a:ext>
            </a:extLst>
          </p:cNvPr>
          <p:cNvSpPr>
            <a:spLocks noGrp="1"/>
          </p:cNvSpPr>
          <p:nvPr>
            <p:ph type="body" sz="quarter" idx="31"/>
          </p:nvPr>
        </p:nvSpPr>
        <p:spPr/>
        <p:txBody>
          <a:bodyPr/>
          <a:lstStyle/>
          <a:p>
            <a:r>
              <a:rPr lang="en-US" dirty="0"/>
              <a:t>Creative modern design</a:t>
            </a:r>
          </a:p>
        </p:txBody>
      </p:sp>
      <p:sp>
        <p:nvSpPr>
          <p:cNvPr id="32" name="Text Placeholder 31">
            <a:extLst>
              <a:ext uri="{FF2B5EF4-FFF2-40B4-BE49-F238E27FC236}">
                <a16:creationId xmlns:a16="http://schemas.microsoft.com/office/drawing/2014/main" id="{60CB0942-58A4-B66A-2CA3-ECB07244A947}"/>
              </a:ext>
            </a:extLst>
          </p:cNvPr>
          <p:cNvSpPr>
            <a:spLocks noGrp="1"/>
          </p:cNvSpPr>
          <p:nvPr>
            <p:ph type="body" sz="quarter" idx="32"/>
          </p:nvPr>
        </p:nvSpPr>
        <p:spPr/>
        <p:txBody>
          <a:bodyPr/>
          <a:lstStyle/>
          <a:p>
            <a:endParaRPr lang="en-US"/>
          </a:p>
        </p:txBody>
      </p:sp>
      <p:sp>
        <p:nvSpPr>
          <p:cNvPr id="33" name="Text Placeholder 32">
            <a:extLst>
              <a:ext uri="{FF2B5EF4-FFF2-40B4-BE49-F238E27FC236}">
                <a16:creationId xmlns:a16="http://schemas.microsoft.com/office/drawing/2014/main" id="{DEBE69BE-2E4E-FB66-BD97-1F4C6D3330D5}"/>
              </a:ext>
            </a:extLst>
          </p:cNvPr>
          <p:cNvSpPr>
            <a:spLocks noGrp="1"/>
          </p:cNvSpPr>
          <p:nvPr>
            <p:ph type="body" sz="quarter" idx="33"/>
          </p:nvPr>
        </p:nvSpPr>
        <p:spPr/>
        <p:txBody>
          <a:bodyPr/>
          <a:lstStyle/>
          <a:p>
            <a:r>
              <a:rPr lang="en-US" dirty="0"/>
              <a:t>Creative modern design</a:t>
            </a:r>
          </a:p>
        </p:txBody>
      </p:sp>
      <p:sp>
        <p:nvSpPr>
          <p:cNvPr id="23" name="Text Placeholder 22">
            <a:extLst>
              <a:ext uri="{FF2B5EF4-FFF2-40B4-BE49-F238E27FC236}">
                <a16:creationId xmlns:a16="http://schemas.microsoft.com/office/drawing/2014/main" id="{B599DFD3-821F-CEF2-9CF1-24B08703A364}"/>
              </a:ext>
            </a:extLst>
          </p:cNvPr>
          <p:cNvSpPr>
            <a:spLocks noGrp="1"/>
          </p:cNvSpPr>
          <p:nvPr>
            <p:ph type="body" sz="quarter" idx="22"/>
          </p:nvPr>
        </p:nvSpPr>
        <p:spPr/>
        <p:txBody>
          <a:bodyPr/>
          <a:lstStyle/>
          <a:p>
            <a:r>
              <a:rPr lang="el-GR" dirty="0"/>
              <a:t>01</a:t>
            </a:r>
            <a:endParaRPr lang="en-US" dirty="0"/>
          </a:p>
        </p:txBody>
      </p:sp>
      <p:sp>
        <p:nvSpPr>
          <p:cNvPr id="34" name="Text Placeholder 33">
            <a:extLst>
              <a:ext uri="{FF2B5EF4-FFF2-40B4-BE49-F238E27FC236}">
                <a16:creationId xmlns:a16="http://schemas.microsoft.com/office/drawing/2014/main" id="{C3572768-4F9A-D950-CD62-C57C1C5FA6F6}"/>
              </a:ext>
            </a:extLst>
          </p:cNvPr>
          <p:cNvSpPr>
            <a:spLocks noGrp="1"/>
          </p:cNvSpPr>
          <p:nvPr>
            <p:ph type="body" sz="quarter" idx="34"/>
          </p:nvPr>
        </p:nvSpPr>
        <p:spPr/>
        <p:txBody>
          <a:bodyPr/>
          <a:lstStyle/>
          <a:p>
            <a:r>
              <a:rPr lang="el-GR" dirty="0"/>
              <a:t>02</a:t>
            </a:r>
            <a:endParaRPr lang="en-US" dirty="0"/>
          </a:p>
        </p:txBody>
      </p:sp>
      <p:sp>
        <p:nvSpPr>
          <p:cNvPr id="35" name="Text Placeholder 34">
            <a:extLst>
              <a:ext uri="{FF2B5EF4-FFF2-40B4-BE49-F238E27FC236}">
                <a16:creationId xmlns:a16="http://schemas.microsoft.com/office/drawing/2014/main" id="{20CAB433-C94B-69E7-BF33-54B105623D7A}"/>
              </a:ext>
            </a:extLst>
          </p:cNvPr>
          <p:cNvSpPr>
            <a:spLocks noGrp="1"/>
          </p:cNvSpPr>
          <p:nvPr>
            <p:ph type="body" sz="quarter" idx="35"/>
          </p:nvPr>
        </p:nvSpPr>
        <p:spPr>
          <a:xfrm>
            <a:off x="6279260" y="875998"/>
            <a:ext cx="2529554" cy="671960"/>
          </a:xfrm>
        </p:spPr>
        <p:txBody>
          <a:bodyPr/>
          <a:lstStyle/>
          <a:p>
            <a:r>
              <a:rPr lang="el-GR" dirty="0"/>
              <a:t>03</a:t>
            </a:r>
            <a:endParaRPr lang="en-US" dirty="0"/>
          </a:p>
        </p:txBody>
      </p:sp>
      <p:sp>
        <p:nvSpPr>
          <p:cNvPr id="36" name="Text Placeholder 35">
            <a:extLst>
              <a:ext uri="{FF2B5EF4-FFF2-40B4-BE49-F238E27FC236}">
                <a16:creationId xmlns:a16="http://schemas.microsoft.com/office/drawing/2014/main" id="{461CDB7B-5429-411F-721C-9D66FCAFC043}"/>
              </a:ext>
            </a:extLst>
          </p:cNvPr>
          <p:cNvSpPr>
            <a:spLocks noGrp="1"/>
          </p:cNvSpPr>
          <p:nvPr>
            <p:ph type="body" sz="quarter" idx="36"/>
          </p:nvPr>
        </p:nvSpPr>
        <p:spPr/>
        <p:txBody>
          <a:bodyPr/>
          <a:lstStyle/>
          <a:p>
            <a:r>
              <a:rPr lang="el-GR" dirty="0"/>
              <a:t>04</a:t>
            </a:r>
            <a:endParaRPr lang="en-US" dirty="0"/>
          </a:p>
        </p:txBody>
      </p:sp>
    </p:spTree>
    <p:extLst>
      <p:ext uri="{BB962C8B-B14F-4D97-AF65-F5344CB8AC3E}">
        <p14:creationId xmlns:p14="http://schemas.microsoft.com/office/powerpoint/2010/main" val="268549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BDECB9D-C649-BAFF-3938-40C028325FA6}"/>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2102E493-3065-7893-67CC-5D45054DEB56}"/>
              </a:ext>
            </a:extLst>
          </p:cNvPr>
          <p:cNvSpPr>
            <a:spLocks noGrp="1"/>
          </p:cNvSpPr>
          <p:nvPr>
            <p:ph type="body" sz="quarter" idx="13"/>
          </p:nvPr>
        </p:nvSpPr>
        <p:spPr/>
        <p:txBody>
          <a:bodyPr/>
          <a:lstStyle/>
          <a:p>
            <a:endParaRPr lang="en-US"/>
          </a:p>
        </p:txBody>
      </p:sp>
      <p:sp>
        <p:nvSpPr>
          <p:cNvPr id="3" name="Picture Placeholder 2">
            <a:extLst>
              <a:ext uri="{FF2B5EF4-FFF2-40B4-BE49-F238E27FC236}">
                <a16:creationId xmlns:a16="http://schemas.microsoft.com/office/drawing/2014/main" id="{B99327E5-C317-0BD8-6013-87893D01D7C1}"/>
              </a:ext>
            </a:extLst>
          </p:cNvPr>
          <p:cNvSpPr>
            <a:spLocks noGrp="1"/>
          </p:cNvSpPr>
          <p:nvPr>
            <p:ph type="pic" sz="quarter" idx="10"/>
          </p:nvPr>
        </p:nvSpPr>
        <p:spPr/>
      </p:sp>
      <p:sp>
        <p:nvSpPr>
          <p:cNvPr id="6" name="Text Placeholder 5">
            <a:extLst>
              <a:ext uri="{FF2B5EF4-FFF2-40B4-BE49-F238E27FC236}">
                <a16:creationId xmlns:a16="http://schemas.microsoft.com/office/drawing/2014/main" id="{89CB456E-15D0-C198-54C4-493BDEB6CA94}"/>
              </a:ext>
            </a:extLst>
          </p:cNvPr>
          <p:cNvSpPr>
            <a:spLocks noGrp="1"/>
          </p:cNvSpPr>
          <p:nvPr>
            <p:ph type="body" sz="quarter" idx="14"/>
          </p:nvPr>
        </p:nvSpPr>
        <p:spPr/>
        <p:txBody>
          <a:bodyPr/>
          <a:lstStyle/>
          <a:p>
            <a:r>
              <a:rPr lang="el-GR" dirty="0"/>
              <a:t>ΔΕΝΤΡΑ</a:t>
            </a:r>
            <a:endParaRPr lang="en-US" dirty="0"/>
          </a:p>
        </p:txBody>
      </p:sp>
      <p:sp>
        <p:nvSpPr>
          <p:cNvPr id="7" name="Text Placeholder 6">
            <a:extLst>
              <a:ext uri="{FF2B5EF4-FFF2-40B4-BE49-F238E27FC236}">
                <a16:creationId xmlns:a16="http://schemas.microsoft.com/office/drawing/2014/main" id="{67E95F37-BE60-40C9-57C5-BE9919BC8D5C}"/>
              </a:ext>
            </a:extLst>
          </p:cNvPr>
          <p:cNvSpPr>
            <a:spLocks noGrp="1"/>
          </p:cNvSpPr>
          <p:nvPr>
            <p:ph type="body" sz="quarter" idx="15"/>
          </p:nvPr>
        </p:nvSpPr>
        <p:spPr/>
        <p:txBody>
          <a:bodyPr/>
          <a:lstStyle/>
          <a:p>
            <a:r>
              <a:rPr lang="en-US" dirty="0"/>
              <a:t>About</a:t>
            </a:r>
          </a:p>
        </p:txBody>
      </p:sp>
    </p:spTree>
    <p:extLst>
      <p:ext uri="{BB962C8B-B14F-4D97-AF65-F5344CB8AC3E}">
        <p14:creationId xmlns:p14="http://schemas.microsoft.com/office/powerpoint/2010/main" val="2163756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6221A58E-C75C-BC29-FE70-1203845BDC88}"/>
              </a:ext>
            </a:extLst>
          </p:cNvPr>
          <p:cNvSpPr>
            <a:spLocks noGrp="1"/>
          </p:cNvSpPr>
          <p:nvPr>
            <p:ph type="body" sz="quarter" idx="17"/>
          </p:nvPr>
        </p:nvSpPr>
        <p:spPr/>
        <p:txBody>
          <a:bodyPr/>
          <a:lstStyle/>
          <a:p>
            <a:r>
              <a:rPr lang="el-GR" dirty="0"/>
              <a:t>ΔΕΝΤΡΑ</a:t>
            </a:r>
            <a:endParaRPr lang="en-US" dirty="0"/>
          </a:p>
        </p:txBody>
      </p:sp>
      <p:sp>
        <p:nvSpPr>
          <p:cNvPr id="24" name="Picture Placeholder 23">
            <a:extLst>
              <a:ext uri="{FF2B5EF4-FFF2-40B4-BE49-F238E27FC236}">
                <a16:creationId xmlns:a16="http://schemas.microsoft.com/office/drawing/2014/main" id="{0830AB8D-7616-DA18-DC85-1D01AEDC6087}"/>
              </a:ext>
            </a:extLst>
          </p:cNvPr>
          <p:cNvSpPr>
            <a:spLocks noGrp="1"/>
          </p:cNvSpPr>
          <p:nvPr>
            <p:ph type="pic" sz="quarter" idx="24"/>
          </p:nvPr>
        </p:nvSpPr>
        <p:spPr/>
      </p:sp>
      <p:sp>
        <p:nvSpPr>
          <p:cNvPr id="25" name="Picture Placeholder 24">
            <a:extLst>
              <a:ext uri="{FF2B5EF4-FFF2-40B4-BE49-F238E27FC236}">
                <a16:creationId xmlns:a16="http://schemas.microsoft.com/office/drawing/2014/main" id="{D4E96634-00C8-C9CD-A8D7-16F7347A75C1}"/>
              </a:ext>
            </a:extLst>
          </p:cNvPr>
          <p:cNvSpPr>
            <a:spLocks noGrp="1"/>
          </p:cNvSpPr>
          <p:nvPr>
            <p:ph type="pic" sz="quarter" idx="25"/>
          </p:nvPr>
        </p:nvSpPr>
        <p:spPr/>
      </p:sp>
      <p:sp>
        <p:nvSpPr>
          <p:cNvPr id="26" name="Picture Placeholder 25">
            <a:extLst>
              <a:ext uri="{FF2B5EF4-FFF2-40B4-BE49-F238E27FC236}">
                <a16:creationId xmlns:a16="http://schemas.microsoft.com/office/drawing/2014/main" id="{91F7921E-F22D-FE74-C0DF-654709AE0BFA}"/>
              </a:ext>
            </a:extLst>
          </p:cNvPr>
          <p:cNvSpPr>
            <a:spLocks noGrp="1"/>
          </p:cNvSpPr>
          <p:nvPr>
            <p:ph type="pic" sz="quarter" idx="26"/>
          </p:nvPr>
        </p:nvSpPr>
        <p:spPr/>
      </p:sp>
      <p:sp>
        <p:nvSpPr>
          <p:cNvPr id="27" name="Picture Placeholder 26">
            <a:extLst>
              <a:ext uri="{FF2B5EF4-FFF2-40B4-BE49-F238E27FC236}">
                <a16:creationId xmlns:a16="http://schemas.microsoft.com/office/drawing/2014/main" id="{EBCAC93C-D79C-CBC6-4228-A03C905FB620}"/>
              </a:ext>
            </a:extLst>
          </p:cNvPr>
          <p:cNvSpPr>
            <a:spLocks noGrp="1"/>
          </p:cNvSpPr>
          <p:nvPr>
            <p:ph type="pic" sz="quarter" idx="27"/>
          </p:nvPr>
        </p:nvSpPr>
        <p:spPr/>
      </p:sp>
      <p:sp>
        <p:nvSpPr>
          <p:cNvPr id="21" name="Text Placeholder 20">
            <a:extLst>
              <a:ext uri="{FF2B5EF4-FFF2-40B4-BE49-F238E27FC236}">
                <a16:creationId xmlns:a16="http://schemas.microsoft.com/office/drawing/2014/main" id="{3803A4A4-44A4-8D6A-2A12-6F141D5D6829}"/>
              </a:ext>
            </a:extLst>
          </p:cNvPr>
          <p:cNvSpPr>
            <a:spLocks noGrp="1"/>
          </p:cNvSpPr>
          <p:nvPr>
            <p:ph type="body" sz="quarter" idx="18"/>
          </p:nvPr>
        </p:nvSpPr>
        <p:spPr/>
        <p:txBody>
          <a:bodyPr/>
          <a:lstStyle/>
          <a:p>
            <a:endParaRPr lang="en-US"/>
          </a:p>
        </p:txBody>
      </p:sp>
      <p:sp>
        <p:nvSpPr>
          <p:cNvPr id="22" name="Text Placeholder 21">
            <a:extLst>
              <a:ext uri="{FF2B5EF4-FFF2-40B4-BE49-F238E27FC236}">
                <a16:creationId xmlns:a16="http://schemas.microsoft.com/office/drawing/2014/main" id="{C1801889-C531-A4A3-88CE-CCFF4F98883D}"/>
              </a:ext>
            </a:extLst>
          </p:cNvPr>
          <p:cNvSpPr>
            <a:spLocks noGrp="1"/>
          </p:cNvSpPr>
          <p:nvPr>
            <p:ph type="body" sz="quarter" idx="20"/>
          </p:nvPr>
        </p:nvSpPr>
        <p:spPr/>
        <p:txBody>
          <a:bodyPr/>
          <a:lstStyle/>
          <a:p>
            <a:r>
              <a:rPr lang="en-US" dirty="0"/>
              <a:t>Creative modern design</a:t>
            </a:r>
          </a:p>
        </p:txBody>
      </p:sp>
      <p:sp>
        <p:nvSpPr>
          <p:cNvPr id="28" name="Text Placeholder 27">
            <a:extLst>
              <a:ext uri="{FF2B5EF4-FFF2-40B4-BE49-F238E27FC236}">
                <a16:creationId xmlns:a16="http://schemas.microsoft.com/office/drawing/2014/main" id="{84637471-4A89-B433-45E8-FB2C8443F49D}"/>
              </a:ext>
            </a:extLst>
          </p:cNvPr>
          <p:cNvSpPr>
            <a:spLocks noGrp="1"/>
          </p:cNvSpPr>
          <p:nvPr>
            <p:ph type="body" sz="quarter" idx="28"/>
          </p:nvPr>
        </p:nvSpPr>
        <p:spPr/>
        <p:txBody>
          <a:bodyPr/>
          <a:lstStyle/>
          <a:p>
            <a:endParaRPr lang="en-US"/>
          </a:p>
        </p:txBody>
      </p:sp>
      <p:sp>
        <p:nvSpPr>
          <p:cNvPr id="29" name="Text Placeholder 28">
            <a:extLst>
              <a:ext uri="{FF2B5EF4-FFF2-40B4-BE49-F238E27FC236}">
                <a16:creationId xmlns:a16="http://schemas.microsoft.com/office/drawing/2014/main" id="{7695F082-B1F3-BB84-7BD8-9EBC94E2C69D}"/>
              </a:ext>
            </a:extLst>
          </p:cNvPr>
          <p:cNvSpPr>
            <a:spLocks noGrp="1"/>
          </p:cNvSpPr>
          <p:nvPr>
            <p:ph type="body" sz="quarter" idx="29"/>
          </p:nvPr>
        </p:nvSpPr>
        <p:spPr/>
        <p:txBody>
          <a:bodyPr/>
          <a:lstStyle/>
          <a:p>
            <a:r>
              <a:rPr lang="en-US" dirty="0"/>
              <a:t>Creative modern design</a:t>
            </a:r>
          </a:p>
        </p:txBody>
      </p:sp>
      <p:sp>
        <p:nvSpPr>
          <p:cNvPr id="30" name="Text Placeholder 29">
            <a:extLst>
              <a:ext uri="{FF2B5EF4-FFF2-40B4-BE49-F238E27FC236}">
                <a16:creationId xmlns:a16="http://schemas.microsoft.com/office/drawing/2014/main" id="{C55A8251-AEC2-26B6-5C0C-9696DA18F718}"/>
              </a:ext>
            </a:extLst>
          </p:cNvPr>
          <p:cNvSpPr>
            <a:spLocks noGrp="1"/>
          </p:cNvSpPr>
          <p:nvPr>
            <p:ph type="body" sz="quarter" idx="30"/>
          </p:nvPr>
        </p:nvSpPr>
        <p:spPr/>
        <p:txBody>
          <a:bodyPr/>
          <a:lstStyle/>
          <a:p>
            <a:endParaRPr lang="en-US"/>
          </a:p>
        </p:txBody>
      </p:sp>
      <p:sp>
        <p:nvSpPr>
          <p:cNvPr id="31" name="Text Placeholder 30">
            <a:extLst>
              <a:ext uri="{FF2B5EF4-FFF2-40B4-BE49-F238E27FC236}">
                <a16:creationId xmlns:a16="http://schemas.microsoft.com/office/drawing/2014/main" id="{981A1551-FFEA-F893-EB41-37E41D1D7C12}"/>
              </a:ext>
            </a:extLst>
          </p:cNvPr>
          <p:cNvSpPr>
            <a:spLocks noGrp="1"/>
          </p:cNvSpPr>
          <p:nvPr>
            <p:ph type="body" sz="quarter" idx="31"/>
          </p:nvPr>
        </p:nvSpPr>
        <p:spPr/>
        <p:txBody>
          <a:bodyPr/>
          <a:lstStyle/>
          <a:p>
            <a:r>
              <a:rPr lang="en-US" dirty="0"/>
              <a:t>Creative modern design</a:t>
            </a:r>
          </a:p>
        </p:txBody>
      </p:sp>
      <p:sp>
        <p:nvSpPr>
          <p:cNvPr id="32" name="Text Placeholder 31">
            <a:extLst>
              <a:ext uri="{FF2B5EF4-FFF2-40B4-BE49-F238E27FC236}">
                <a16:creationId xmlns:a16="http://schemas.microsoft.com/office/drawing/2014/main" id="{60CB0942-58A4-B66A-2CA3-ECB07244A947}"/>
              </a:ext>
            </a:extLst>
          </p:cNvPr>
          <p:cNvSpPr>
            <a:spLocks noGrp="1"/>
          </p:cNvSpPr>
          <p:nvPr>
            <p:ph type="body" sz="quarter" idx="32"/>
          </p:nvPr>
        </p:nvSpPr>
        <p:spPr/>
        <p:txBody>
          <a:bodyPr/>
          <a:lstStyle/>
          <a:p>
            <a:endParaRPr lang="en-US"/>
          </a:p>
        </p:txBody>
      </p:sp>
      <p:sp>
        <p:nvSpPr>
          <p:cNvPr id="33" name="Text Placeholder 32">
            <a:extLst>
              <a:ext uri="{FF2B5EF4-FFF2-40B4-BE49-F238E27FC236}">
                <a16:creationId xmlns:a16="http://schemas.microsoft.com/office/drawing/2014/main" id="{DEBE69BE-2E4E-FB66-BD97-1F4C6D3330D5}"/>
              </a:ext>
            </a:extLst>
          </p:cNvPr>
          <p:cNvSpPr>
            <a:spLocks noGrp="1"/>
          </p:cNvSpPr>
          <p:nvPr>
            <p:ph type="body" sz="quarter" idx="33"/>
          </p:nvPr>
        </p:nvSpPr>
        <p:spPr/>
        <p:txBody>
          <a:bodyPr/>
          <a:lstStyle/>
          <a:p>
            <a:r>
              <a:rPr lang="en-US" dirty="0"/>
              <a:t>Creative modern design</a:t>
            </a:r>
          </a:p>
        </p:txBody>
      </p:sp>
      <p:sp>
        <p:nvSpPr>
          <p:cNvPr id="23" name="Text Placeholder 22">
            <a:extLst>
              <a:ext uri="{FF2B5EF4-FFF2-40B4-BE49-F238E27FC236}">
                <a16:creationId xmlns:a16="http://schemas.microsoft.com/office/drawing/2014/main" id="{B599DFD3-821F-CEF2-9CF1-24B08703A364}"/>
              </a:ext>
            </a:extLst>
          </p:cNvPr>
          <p:cNvSpPr>
            <a:spLocks noGrp="1"/>
          </p:cNvSpPr>
          <p:nvPr>
            <p:ph type="body" sz="quarter" idx="22"/>
          </p:nvPr>
        </p:nvSpPr>
        <p:spPr/>
        <p:txBody>
          <a:bodyPr/>
          <a:lstStyle/>
          <a:p>
            <a:r>
              <a:rPr lang="el-GR" dirty="0"/>
              <a:t>01</a:t>
            </a:r>
            <a:endParaRPr lang="en-US" dirty="0"/>
          </a:p>
        </p:txBody>
      </p:sp>
      <p:sp>
        <p:nvSpPr>
          <p:cNvPr id="34" name="Text Placeholder 33">
            <a:extLst>
              <a:ext uri="{FF2B5EF4-FFF2-40B4-BE49-F238E27FC236}">
                <a16:creationId xmlns:a16="http://schemas.microsoft.com/office/drawing/2014/main" id="{C3572768-4F9A-D950-CD62-C57C1C5FA6F6}"/>
              </a:ext>
            </a:extLst>
          </p:cNvPr>
          <p:cNvSpPr>
            <a:spLocks noGrp="1"/>
          </p:cNvSpPr>
          <p:nvPr>
            <p:ph type="body" sz="quarter" idx="34"/>
          </p:nvPr>
        </p:nvSpPr>
        <p:spPr/>
        <p:txBody>
          <a:bodyPr/>
          <a:lstStyle/>
          <a:p>
            <a:r>
              <a:rPr lang="el-GR" dirty="0"/>
              <a:t>02</a:t>
            </a:r>
            <a:endParaRPr lang="en-US" dirty="0"/>
          </a:p>
        </p:txBody>
      </p:sp>
      <p:sp>
        <p:nvSpPr>
          <p:cNvPr id="35" name="Text Placeholder 34">
            <a:extLst>
              <a:ext uri="{FF2B5EF4-FFF2-40B4-BE49-F238E27FC236}">
                <a16:creationId xmlns:a16="http://schemas.microsoft.com/office/drawing/2014/main" id="{20CAB433-C94B-69E7-BF33-54B105623D7A}"/>
              </a:ext>
            </a:extLst>
          </p:cNvPr>
          <p:cNvSpPr>
            <a:spLocks noGrp="1"/>
          </p:cNvSpPr>
          <p:nvPr>
            <p:ph type="body" sz="quarter" idx="35"/>
          </p:nvPr>
        </p:nvSpPr>
        <p:spPr>
          <a:xfrm>
            <a:off x="6279260" y="875998"/>
            <a:ext cx="2529554" cy="671960"/>
          </a:xfrm>
        </p:spPr>
        <p:txBody>
          <a:bodyPr/>
          <a:lstStyle/>
          <a:p>
            <a:r>
              <a:rPr lang="el-GR" dirty="0"/>
              <a:t>03</a:t>
            </a:r>
            <a:endParaRPr lang="en-US" dirty="0"/>
          </a:p>
        </p:txBody>
      </p:sp>
      <p:sp>
        <p:nvSpPr>
          <p:cNvPr id="36" name="Text Placeholder 35">
            <a:extLst>
              <a:ext uri="{FF2B5EF4-FFF2-40B4-BE49-F238E27FC236}">
                <a16:creationId xmlns:a16="http://schemas.microsoft.com/office/drawing/2014/main" id="{461CDB7B-5429-411F-721C-9D66FCAFC043}"/>
              </a:ext>
            </a:extLst>
          </p:cNvPr>
          <p:cNvSpPr>
            <a:spLocks noGrp="1"/>
          </p:cNvSpPr>
          <p:nvPr>
            <p:ph type="body" sz="quarter" idx="36"/>
          </p:nvPr>
        </p:nvSpPr>
        <p:spPr/>
        <p:txBody>
          <a:bodyPr/>
          <a:lstStyle/>
          <a:p>
            <a:r>
              <a:rPr lang="el-GR" dirty="0"/>
              <a:t>04</a:t>
            </a:r>
            <a:endParaRPr lang="en-US" dirty="0"/>
          </a:p>
        </p:txBody>
      </p:sp>
    </p:spTree>
    <p:extLst>
      <p:ext uri="{BB962C8B-B14F-4D97-AF65-F5344CB8AC3E}">
        <p14:creationId xmlns:p14="http://schemas.microsoft.com/office/powerpoint/2010/main" val="4277160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B39D1D-D0AB-D5FB-06C4-7B960CE23B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929" y="2615357"/>
            <a:ext cx="997159" cy="997159"/>
          </a:xfrm>
          <a:prstGeom prst="rect">
            <a:avLst/>
          </a:prstGeom>
        </p:spPr>
      </p:pic>
      <p:sp>
        <p:nvSpPr>
          <p:cNvPr id="4" name="Text Placeholder 3">
            <a:extLst>
              <a:ext uri="{FF2B5EF4-FFF2-40B4-BE49-F238E27FC236}">
                <a16:creationId xmlns:a16="http://schemas.microsoft.com/office/drawing/2014/main" id="{28D936BA-C180-2486-2E6B-AEC469886832}"/>
              </a:ext>
            </a:extLst>
          </p:cNvPr>
          <p:cNvSpPr>
            <a:spLocks noGrp="1"/>
          </p:cNvSpPr>
          <p:nvPr>
            <p:ph type="body" sz="quarter" idx="17"/>
          </p:nvPr>
        </p:nvSpPr>
        <p:spPr/>
        <p:txBody>
          <a:bodyPr/>
          <a:lstStyle/>
          <a:p>
            <a:r>
              <a:rPr lang="el-GR" dirty="0"/>
              <a:t>ΚΑΤΑΛΟΓΟΣ</a:t>
            </a:r>
            <a:endParaRPr lang="en-US" dirty="0"/>
          </a:p>
        </p:txBody>
      </p:sp>
      <p:sp>
        <p:nvSpPr>
          <p:cNvPr id="6" name="Text Placeholder 5">
            <a:extLst>
              <a:ext uri="{FF2B5EF4-FFF2-40B4-BE49-F238E27FC236}">
                <a16:creationId xmlns:a16="http://schemas.microsoft.com/office/drawing/2014/main" id="{B6EAE9C2-65E6-B964-624A-D3DFA9458F60}"/>
              </a:ext>
            </a:extLst>
          </p:cNvPr>
          <p:cNvSpPr>
            <a:spLocks noGrp="1"/>
          </p:cNvSpPr>
          <p:nvPr>
            <p:ph type="body" sz="quarter" idx="22"/>
          </p:nvPr>
        </p:nvSpPr>
        <p:spPr/>
        <p:txBody>
          <a:bodyPr/>
          <a:lstStyle/>
          <a:p>
            <a:r>
              <a:rPr lang="en-US" dirty="0"/>
              <a:t>01</a:t>
            </a:r>
          </a:p>
        </p:txBody>
      </p:sp>
      <p:sp>
        <p:nvSpPr>
          <p:cNvPr id="7" name="Text Placeholder 6">
            <a:extLst>
              <a:ext uri="{FF2B5EF4-FFF2-40B4-BE49-F238E27FC236}">
                <a16:creationId xmlns:a16="http://schemas.microsoft.com/office/drawing/2014/main" id="{8C992506-AC6E-7263-2F64-4D54C71EF6B5}"/>
              </a:ext>
            </a:extLst>
          </p:cNvPr>
          <p:cNvSpPr>
            <a:spLocks noGrp="1"/>
          </p:cNvSpPr>
          <p:nvPr>
            <p:ph type="body" sz="quarter" idx="23"/>
          </p:nvPr>
        </p:nvSpPr>
        <p:spPr/>
        <p:txBody>
          <a:bodyPr/>
          <a:lstStyle/>
          <a:p>
            <a:r>
              <a:rPr lang="en-US" dirty="0"/>
              <a:t>02</a:t>
            </a:r>
          </a:p>
        </p:txBody>
      </p:sp>
      <p:sp>
        <p:nvSpPr>
          <p:cNvPr id="8" name="Text Placeholder 7">
            <a:extLst>
              <a:ext uri="{FF2B5EF4-FFF2-40B4-BE49-F238E27FC236}">
                <a16:creationId xmlns:a16="http://schemas.microsoft.com/office/drawing/2014/main" id="{A5E270E6-007C-6A33-F676-D69D3035D95B}"/>
              </a:ext>
            </a:extLst>
          </p:cNvPr>
          <p:cNvSpPr>
            <a:spLocks noGrp="1"/>
          </p:cNvSpPr>
          <p:nvPr>
            <p:ph type="body" sz="quarter" idx="24"/>
          </p:nvPr>
        </p:nvSpPr>
        <p:spPr/>
        <p:txBody>
          <a:bodyPr/>
          <a:lstStyle/>
          <a:p>
            <a:r>
              <a:rPr lang="en-US" dirty="0"/>
              <a:t>03</a:t>
            </a:r>
          </a:p>
        </p:txBody>
      </p:sp>
      <p:sp>
        <p:nvSpPr>
          <p:cNvPr id="9" name="Text Placeholder 8">
            <a:extLst>
              <a:ext uri="{FF2B5EF4-FFF2-40B4-BE49-F238E27FC236}">
                <a16:creationId xmlns:a16="http://schemas.microsoft.com/office/drawing/2014/main" id="{1C97BFFC-7CF9-4042-9E47-209A7AE65CE0}"/>
              </a:ext>
            </a:extLst>
          </p:cNvPr>
          <p:cNvSpPr>
            <a:spLocks noGrp="1"/>
          </p:cNvSpPr>
          <p:nvPr>
            <p:ph type="body" sz="quarter" idx="25"/>
          </p:nvPr>
        </p:nvSpPr>
        <p:spPr/>
        <p:txBody>
          <a:bodyPr/>
          <a:lstStyle/>
          <a:p>
            <a:r>
              <a:rPr lang="en-US" dirty="0"/>
              <a:t>04</a:t>
            </a:r>
          </a:p>
        </p:txBody>
      </p:sp>
      <p:sp>
        <p:nvSpPr>
          <p:cNvPr id="10" name="Text Placeholder 9">
            <a:extLst>
              <a:ext uri="{FF2B5EF4-FFF2-40B4-BE49-F238E27FC236}">
                <a16:creationId xmlns:a16="http://schemas.microsoft.com/office/drawing/2014/main" id="{2801DC89-B215-5678-6894-4E127AC23F0E}"/>
              </a:ext>
            </a:extLst>
          </p:cNvPr>
          <p:cNvSpPr>
            <a:spLocks noGrp="1"/>
          </p:cNvSpPr>
          <p:nvPr>
            <p:ph type="body" sz="quarter" idx="26"/>
          </p:nvPr>
        </p:nvSpPr>
        <p:spPr/>
        <p:txBody>
          <a:bodyPr/>
          <a:lstStyle/>
          <a:p>
            <a:r>
              <a:rPr lang="en-US" dirty="0"/>
              <a:t>05</a:t>
            </a:r>
          </a:p>
        </p:txBody>
      </p:sp>
      <p:sp>
        <p:nvSpPr>
          <p:cNvPr id="11" name="Text Placeholder 10">
            <a:extLst>
              <a:ext uri="{FF2B5EF4-FFF2-40B4-BE49-F238E27FC236}">
                <a16:creationId xmlns:a16="http://schemas.microsoft.com/office/drawing/2014/main" id="{893E7B7E-C98D-6DA5-473C-7465AD8D0F7C}"/>
              </a:ext>
            </a:extLst>
          </p:cNvPr>
          <p:cNvSpPr>
            <a:spLocks noGrp="1"/>
          </p:cNvSpPr>
          <p:nvPr>
            <p:ph type="body" sz="quarter" idx="27"/>
          </p:nvPr>
        </p:nvSpPr>
        <p:spPr/>
        <p:txBody>
          <a:bodyPr/>
          <a:lstStyle/>
          <a:p>
            <a:r>
              <a:rPr lang="en-US" dirty="0"/>
              <a:t>06</a:t>
            </a:r>
          </a:p>
        </p:txBody>
      </p:sp>
      <p:sp>
        <p:nvSpPr>
          <p:cNvPr id="12" name="Text Placeholder 11">
            <a:extLst>
              <a:ext uri="{FF2B5EF4-FFF2-40B4-BE49-F238E27FC236}">
                <a16:creationId xmlns:a16="http://schemas.microsoft.com/office/drawing/2014/main" id="{50660FF2-651C-E319-4693-04B7A1D5CFC1}"/>
              </a:ext>
            </a:extLst>
          </p:cNvPr>
          <p:cNvSpPr>
            <a:spLocks noGrp="1"/>
          </p:cNvSpPr>
          <p:nvPr>
            <p:ph type="body" sz="quarter" idx="28"/>
          </p:nvPr>
        </p:nvSpPr>
        <p:spPr/>
        <p:txBody>
          <a:bodyPr/>
          <a:lstStyle/>
          <a:p>
            <a:r>
              <a:rPr lang="en-US" dirty="0"/>
              <a:t>08</a:t>
            </a:r>
          </a:p>
        </p:txBody>
      </p:sp>
      <p:sp>
        <p:nvSpPr>
          <p:cNvPr id="13" name="Text Placeholder 12">
            <a:extLst>
              <a:ext uri="{FF2B5EF4-FFF2-40B4-BE49-F238E27FC236}">
                <a16:creationId xmlns:a16="http://schemas.microsoft.com/office/drawing/2014/main" id="{737E218A-D5AF-5012-C0E4-20D91B4CA6A0}"/>
              </a:ext>
            </a:extLst>
          </p:cNvPr>
          <p:cNvSpPr>
            <a:spLocks noGrp="1"/>
          </p:cNvSpPr>
          <p:nvPr>
            <p:ph type="body" sz="quarter" idx="29"/>
          </p:nvPr>
        </p:nvSpPr>
        <p:spPr/>
        <p:txBody>
          <a:bodyPr/>
          <a:lstStyle/>
          <a:p>
            <a:r>
              <a:rPr lang="en-US" dirty="0"/>
              <a:t>09</a:t>
            </a:r>
          </a:p>
        </p:txBody>
      </p:sp>
      <p:sp>
        <p:nvSpPr>
          <p:cNvPr id="14" name="Text Placeholder 13">
            <a:extLst>
              <a:ext uri="{FF2B5EF4-FFF2-40B4-BE49-F238E27FC236}">
                <a16:creationId xmlns:a16="http://schemas.microsoft.com/office/drawing/2014/main" id="{BC753BEB-AE6B-04F9-F703-90FB050EEA39}"/>
              </a:ext>
            </a:extLst>
          </p:cNvPr>
          <p:cNvSpPr>
            <a:spLocks noGrp="1"/>
          </p:cNvSpPr>
          <p:nvPr>
            <p:ph type="body" sz="quarter" idx="30"/>
          </p:nvPr>
        </p:nvSpPr>
        <p:spPr/>
        <p:txBody>
          <a:bodyPr/>
          <a:lstStyle/>
          <a:p>
            <a:r>
              <a:rPr lang="en-US" dirty="0"/>
              <a:t>10</a:t>
            </a:r>
          </a:p>
        </p:txBody>
      </p:sp>
      <p:sp>
        <p:nvSpPr>
          <p:cNvPr id="15" name="Text Placeholder 14">
            <a:extLst>
              <a:ext uri="{FF2B5EF4-FFF2-40B4-BE49-F238E27FC236}">
                <a16:creationId xmlns:a16="http://schemas.microsoft.com/office/drawing/2014/main" id="{B1F20E7E-472A-CA81-1755-6D23C1C64C79}"/>
              </a:ext>
            </a:extLst>
          </p:cNvPr>
          <p:cNvSpPr>
            <a:spLocks noGrp="1"/>
          </p:cNvSpPr>
          <p:nvPr>
            <p:ph type="body" sz="quarter" idx="31"/>
          </p:nvPr>
        </p:nvSpPr>
        <p:spPr/>
        <p:txBody>
          <a:bodyPr/>
          <a:lstStyle/>
          <a:p>
            <a:r>
              <a:rPr lang="en-US" dirty="0"/>
              <a:t>11</a:t>
            </a:r>
          </a:p>
        </p:txBody>
      </p:sp>
      <p:sp>
        <p:nvSpPr>
          <p:cNvPr id="16" name="Text Placeholder 15">
            <a:extLst>
              <a:ext uri="{FF2B5EF4-FFF2-40B4-BE49-F238E27FC236}">
                <a16:creationId xmlns:a16="http://schemas.microsoft.com/office/drawing/2014/main" id="{D6F5271B-E5F6-7284-C683-FB46F1EE351F}"/>
              </a:ext>
            </a:extLst>
          </p:cNvPr>
          <p:cNvSpPr>
            <a:spLocks noGrp="1"/>
          </p:cNvSpPr>
          <p:nvPr>
            <p:ph type="body" sz="quarter" idx="32"/>
          </p:nvPr>
        </p:nvSpPr>
        <p:spPr/>
        <p:txBody>
          <a:bodyPr/>
          <a:lstStyle/>
          <a:p>
            <a:r>
              <a:rPr lang="en-US" dirty="0"/>
              <a:t>12</a:t>
            </a:r>
          </a:p>
        </p:txBody>
      </p:sp>
      <p:sp>
        <p:nvSpPr>
          <p:cNvPr id="17" name="Text Placeholder 16">
            <a:extLst>
              <a:ext uri="{FF2B5EF4-FFF2-40B4-BE49-F238E27FC236}">
                <a16:creationId xmlns:a16="http://schemas.microsoft.com/office/drawing/2014/main" id="{C2404269-626D-7161-019D-8D4965E648D2}"/>
              </a:ext>
            </a:extLst>
          </p:cNvPr>
          <p:cNvSpPr>
            <a:spLocks noGrp="1"/>
          </p:cNvSpPr>
          <p:nvPr>
            <p:ph type="body" sz="quarter" idx="33"/>
          </p:nvPr>
        </p:nvSpPr>
        <p:spPr/>
        <p:txBody>
          <a:bodyPr/>
          <a:lstStyle/>
          <a:p>
            <a:r>
              <a:rPr lang="en-US" dirty="0"/>
              <a:t>13</a:t>
            </a:r>
          </a:p>
        </p:txBody>
      </p:sp>
      <p:sp>
        <p:nvSpPr>
          <p:cNvPr id="18" name="Text Placeholder 17">
            <a:extLst>
              <a:ext uri="{FF2B5EF4-FFF2-40B4-BE49-F238E27FC236}">
                <a16:creationId xmlns:a16="http://schemas.microsoft.com/office/drawing/2014/main" id="{2BFA4C2D-2B75-F612-2787-2DCB200FCFA1}"/>
              </a:ext>
            </a:extLst>
          </p:cNvPr>
          <p:cNvSpPr>
            <a:spLocks noGrp="1"/>
          </p:cNvSpPr>
          <p:nvPr>
            <p:ph type="body" sz="quarter" idx="34"/>
          </p:nvPr>
        </p:nvSpPr>
        <p:spPr/>
        <p:txBody>
          <a:bodyPr/>
          <a:lstStyle/>
          <a:p>
            <a:r>
              <a:rPr lang="en-US" dirty="0"/>
              <a:t>07</a:t>
            </a:r>
          </a:p>
        </p:txBody>
      </p:sp>
      <p:sp>
        <p:nvSpPr>
          <p:cNvPr id="19" name="Text Placeholder 18">
            <a:extLst>
              <a:ext uri="{FF2B5EF4-FFF2-40B4-BE49-F238E27FC236}">
                <a16:creationId xmlns:a16="http://schemas.microsoft.com/office/drawing/2014/main" id="{F7B45DDD-9FB9-6CD4-6F7B-12D4973E5A16}"/>
              </a:ext>
            </a:extLst>
          </p:cNvPr>
          <p:cNvSpPr>
            <a:spLocks noGrp="1"/>
          </p:cNvSpPr>
          <p:nvPr>
            <p:ph type="body" sz="quarter" idx="35"/>
          </p:nvPr>
        </p:nvSpPr>
        <p:spPr/>
        <p:txBody>
          <a:bodyPr/>
          <a:lstStyle/>
          <a:p>
            <a:r>
              <a:rPr lang="en-US" dirty="0"/>
              <a:t>14</a:t>
            </a:r>
          </a:p>
        </p:txBody>
      </p:sp>
      <p:sp>
        <p:nvSpPr>
          <p:cNvPr id="22" name="Text Placeholder 21">
            <a:extLst>
              <a:ext uri="{FF2B5EF4-FFF2-40B4-BE49-F238E27FC236}">
                <a16:creationId xmlns:a16="http://schemas.microsoft.com/office/drawing/2014/main" id="{364F0B24-286C-ABD2-2353-663F64E46385}"/>
              </a:ext>
            </a:extLst>
          </p:cNvPr>
          <p:cNvSpPr>
            <a:spLocks noGrp="1"/>
          </p:cNvSpPr>
          <p:nvPr>
            <p:ph type="body" sz="quarter" idx="38"/>
          </p:nvPr>
        </p:nvSpPr>
        <p:spPr/>
        <p:txBody>
          <a:bodyPr/>
          <a:lstStyle/>
          <a:p>
            <a:endParaRPr lang="en-US"/>
          </a:p>
        </p:txBody>
      </p:sp>
      <p:sp>
        <p:nvSpPr>
          <p:cNvPr id="24" name="Text Placeholder 23">
            <a:extLst>
              <a:ext uri="{FF2B5EF4-FFF2-40B4-BE49-F238E27FC236}">
                <a16:creationId xmlns:a16="http://schemas.microsoft.com/office/drawing/2014/main" id="{D99824FF-064E-F89D-1FE6-BF9214A9C414}"/>
              </a:ext>
            </a:extLst>
          </p:cNvPr>
          <p:cNvSpPr>
            <a:spLocks noGrp="1"/>
          </p:cNvSpPr>
          <p:nvPr>
            <p:ph type="body" sz="quarter" idx="40"/>
          </p:nvPr>
        </p:nvSpPr>
        <p:spPr/>
        <p:txBody>
          <a:bodyPr/>
          <a:lstStyle/>
          <a:p>
            <a:endParaRPr lang="en-US"/>
          </a:p>
        </p:txBody>
      </p:sp>
      <p:sp>
        <p:nvSpPr>
          <p:cNvPr id="26" name="Text Placeholder 25">
            <a:extLst>
              <a:ext uri="{FF2B5EF4-FFF2-40B4-BE49-F238E27FC236}">
                <a16:creationId xmlns:a16="http://schemas.microsoft.com/office/drawing/2014/main" id="{50E178DA-47CE-8BCF-FED6-13CD8FDDEA75}"/>
              </a:ext>
            </a:extLst>
          </p:cNvPr>
          <p:cNvSpPr>
            <a:spLocks noGrp="1"/>
          </p:cNvSpPr>
          <p:nvPr>
            <p:ph type="body" sz="quarter" idx="42"/>
          </p:nvPr>
        </p:nvSpPr>
        <p:spPr/>
        <p:txBody>
          <a:bodyPr/>
          <a:lstStyle/>
          <a:p>
            <a:endParaRPr lang="en-US"/>
          </a:p>
        </p:txBody>
      </p:sp>
      <p:sp>
        <p:nvSpPr>
          <p:cNvPr id="27" name="Text Placeholder 26">
            <a:extLst>
              <a:ext uri="{FF2B5EF4-FFF2-40B4-BE49-F238E27FC236}">
                <a16:creationId xmlns:a16="http://schemas.microsoft.com/office/drawing/2014/main" id="{9EC3D448-4510-0493-BA2C-1F0D3A3C61A0}"/>
              </a:ext>
            </a:extLst>
          </p:cNvPr>
          <p:cNvSpPr>
            <a:spLocks noGrp="1"/>
          </p:cNvSpPr>
          <p:nvPr>
            <p:ph type="body" sz="quarter" idx="43"/>
          </p:nvPr>
        </p:nvSpPr>
        <p:spPr/>
        <p:txBody>
          <a:bodyPr/>
          <a:lstStyle/>
          <a:p>
            <a:endParaRPr lang="en-US"/>
          </a:p>
        </p:txBody>
      </p:sp>
      <p:sp>
        <p:nvSpPr>
          <p:cNvPr id="28" name="Text Placeholder 27">
            <a:extLst>
              <a:ext uri="{FF2B5EF4-FFF2-40B4-BE49-F238E27FC236}">
                <a16:creationId xmlns:a16="http://schemas.microsoft.com/office/drawing/2014/main" id="{7DFC467A-DF7E-0DC1-33BE-7E96B8BF9C7C}"/>
              </a:ext>
            </a:extLst>
          </p:cNvPr>
          <p:cNvSpPr>
            <a:spLocks noGrp="1"/>
          </p:cNvSpPr>
          <p:nvPr>
            <p:ph type="body" sz="quarter" idx="44"/>
          </p:nvPr>
        </p:nvSpPr>
        <p:spPr/>
        <p:txBody>
          <a:bodyPr/>
          <a:lstStyle/>
          <a:p>
            <a:endParaRPr lang="en-US"/>
          </a:p>
        </p:txBody>
      </p:sp>
      <p:sp>
        <p:nvSpPr>
          <p:cNvPr id="29" name="Text Placeholder 28">
            <a:extLst>
              <a:ext uri="{FF2B5EF4-FFF2-40B4-BE49-F238E27FC236}">
                <a16:creationId xmlns:a16="http://schemas.microsoft.com/office/drawing/2014/main" id="{D40300F2-74DA-DDBC-050A-C9C800D20C0F}"/>
              </a:ext>
            </a:extLst>
          </p:cNvPr>
          <p:cNvSpPr>
            <a:spLocks noGrp="1"/>
          </p:cNvSpPr>
          <p:nvPr>
            <p:ph type="body" sz="quarter" idx="45"/>
          </p:nvPr>
        </p:nvSpPr>
        <p:spPr/>
        <p:txBody>
          <a:bodyPr/>
          <a:lstStyle/>
          <a:p>
            <a:endParaRPr lang="en-US"/>
          </a:p>
        </p:txBody>
      </p:sp>
      <p:sp>
        <p:nvSpPr>
          <p:cNvPr id="31" name="Text Placeholder 30">
            <a:extLst>
              <a:ext uri="{FF2B5EF4-FFF2-40B4-BE49-F238E27FC236}">
                <a16:creationId xmlns:a16="http://schemas.microsoft.com/office/drawing/2014/main" id="{12B01298-D243-5C4E-92C1-849B3B79053B}"/>
              </a:ext>
            </a:extLst>
          </p:cNvPr>
          <p:cNvSpPr>
            <a:spLocks noGrp="1"/>
          </p:cNvSpPr>
          <p:nvPr>
            <p:ph type="body" sz="quarter" idx="47"/>
          </p:nvPr>
        </p:nvSpPr>
        <p:spPr/>
        <p:txBody>
          <a:bodyPr/>
          <a:lstStyle/>
          <a:p>
            <a:endParaRPr lang="en-US"/>
          </a:p>
        </p:txBody>
      </p:sp>
      <p:pic>
        <p:nvPicPr>
          <p:cNvPr id="34" name="Picture 33">
            <a:extLst>
              <a:ext uri="{FF2B5EF4-FFF2-40B4-BE49-F238E27FC236}">
                <a16:creationId xmlns:a16="http://schemas.microsoft.com/office/drawing/2014/main" id="{F7DE3A7D-9FBA-3023-FAED-70E0DE751F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029" y="5055698"/>
            <a:ext cx="1000965" cy="997159"/>
          </a:xfrm>
          <a:prstGeom prst="rect">
            <a:avLst/>
          </a:prstGeom>
        </p:spPr>
      </p:pic>
      <p:pic>
        <p:nvPicPr>
          <p:cNvPr id="36" name="Picture 35">
            <a:extLst>
              <a:ext uri="{FF2B5EF4-FFF2-40B4-BE49-F238E27FC236}">
                <a16:creationId xmlns:a16="http://schemas.microsoft.com/office/drawing/2014/main" id="{0D146D45-6856-0770-D633-3B176D079D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5028" y="2650968"/>
            <a:ext cx="1247716" cy="889485"/>
          </a:xfrm>
          <a:prstGeom prst="rect">
            <a:avLst/>
          </a:prstGeom>
        </p:spPr>
      </p:pic>
      <p:pic>
        <p:nvPicPr>
          <p:cNvPr id="38" name="Picture 37">
            <a:extLst>
              <a:ext uri="{FF2B5EF4-FFF2-40B4-BE49-F238E27FC236}">
                <a16:creationId xmlns:a16="http://schemas.microsoft.com/office/drawing/2014/main" id="{A9531A76-4C7D-9E01-4726-C4E6369492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1068" y="2650968"/>
            <a:ext cx="1291598" cy="889485"/>
          </a:xfrm>
          <a:prstGeom prst="rect">
            <a:avLst/>
          </a:prstGeom>
        </p:spPr>
      </p:pic>
      <p:pic>
        <p:nvPicPr>
          <p:cNvPr id="40" name="Picture 39">
            <a:extLst>
              <a:ext uri="{FF2B5EF4-FFF2-40B4-BE49-F238E27FC236}">
                <a16:creationId xmlns:a16="http://schemas.microsoft.com/office/drawing/2014/main" id="{2BD5D24F-003F-FE8B-2982-12B708E980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5847" y="5055698"/>
            <a:ext cx="1000965" cy="1040738"/>
          </a:xfrm>
          <a:prstGeom prst="rect">
            <a:avLst/>
          </a:prstGeom>
        </p:spPr>
      </p:pic>
      <p:pic>
        <p:nvPicPr>
          <p:cNvPr id="3" name="Picture 2">
            <a:extLst>
              <a:ext uri="{FF2B5EF4-FFF2-40B4-BE49-F238E27FC236}">
                <a16:creationId xmlns:a16="http://schemas.microsoft.com/office/drawing/2014/main" id="{5EFA3122-21EA-4E29-32D7-FBEE932553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09136" y="5055698"/>
            <a:ext cx="1043901" cy="1040738"/>
          </a:xfrm>
          <a:prstGeom prst="rect">
            <a:avLst/>
          </a:prstGeom>
        </p:spPr>
      </p:pic>
      <p:pic>
        <p:nvPicPr>
          <p:cNvPr id="21" name="Picture 20">
            <a:extLst>
              <a:ext uri="{FF2B5EF4-FFF2-40B4-BE49-F238E27FC236}">
                <a16:creationId xmlns:a16="http://schemas.microsoft.com/office/drawing/2014/main" id="{52B21A54-91FA-C13E-C198-BBC79DAC17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4246" y="2650968"/>
            <a:ext cx="1123505" cy="842629"/>
          </a:xfrm>
          <a:prstGeom prst="rect">
            <a:avLst/>
          </a:prstGeom>
        </p:spPr>
      </p:pic>
    </p:spTree>
    <p:extLst>
      <p:ext uri="{BB962C8B-B14F-4D97-AF65-F5344CB8AC3E}">
        <p14:creationId xmlns:p14="http://schemas.microsoft.com/office/powerpoint/2010/main" val="1502376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5E960031-85F3-1028-F636-AA78B75E6E1A}"/>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9781" b="19781"/>
          <a:stretch/>
        </p:blipFill>
        <p:spPr>
          <a:xfrm rot="16200000">
            <a:off x="-873175" y="873175"/>
            <a:ext cx="6858000" cy="5111648"/>
          </a:xfrm>
        </p:spPr>
      </p:pic>
      <p:grpSp>
        <p:nvGrpSpPr>
          <p:cNvPr id="2" name="Group 1">
            <a:extLst>
              <a:ext uri="{FF2B5EF4-FFF2-40B4-BE49-F238E27FC236}">
                <a16:creationId xmlns:a16="http://schemas.microsoft.com/office/drawing/2014/main" id="{34D59336-3A89-DED8-5924-93113AAB7443}"/>
              </a:ext>
            </a:extLst>
          </p:cNvPr>
          <p:cNvGrpSpPr/>
          <p:nvPr/>
        </p:nvGrpSpPr>
        <p:grpSpPr>
          <a:xfrm>
            <a:off x="2153540" y="0"/>
            <a:ext cx="4871103" cy="6858000"/>
            <a:chOff x="2153540" y="0"/>
            <a:chExt cx="4871103" cy="6858000"/>
          </a:xfrm>
          <a:gradFill>
            <a:gsLst>
              <a:gs pos="100000">
                <a:srgbClr val="FD6037">
                  <a:alpha val="28000"/>
                </a:srgbClr>
              </a:gs>
              <a:gs pos="14000">
                <a:srgbClr val="7B1A01"/>
              </a:gs>
            </a:gsLst>
            <a:lin ang="16200000" scaled="1"/>
          </a:gradFill>
        </p:grpSpPr>
        <p:sp>
          <p:nvSpPr>
            <p:cNvPr id="7" name="Rectangle 6">
              <a:extLst>
                <a:ext uri="{FF2B5EF4-FFF2-40B4-BE49-F238E27FC236}">
                  <a16:creationId xmlns:a16="http://schemas.microsoft.com/office/drawing/2014/main" id="{24E40300-BA4E-07B1-E59D-9543BDF56F25}"/>
                </a:ext>
              </a:extLst>
            </p:cNvPr>
            <p:cNvSpPr/>
            <p:nvPr/>
          </p:nvSpPr>
          <p:spPr>
            <a:xfrm>
              <a:off x="2153540" y="0"/>
              <a:ext cx="4871103" cy="4537817"/>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2A59C76-7741-5791-3BC0-6495F573299E}"/>
                </a:ext>
              </a:extLst>
            </p:cNvPr>
            <p:cNvSpPr/>
            <p:nvPr/>
          </p:nvSpPr>
          <p:spPr>
            <a:xfrm>
              <a:off x="2153540" y="5597495"/>
              <a:ext cx="4871103" cy="1260505"/>
            </a:xfrm>
            <a:prstGeom prst="rect">
              <a:avLst/>
            </a:prstGeom>
            <a:gradFill>
              <a:gsLst>
                <a:gs pos="100000">
                  <a:srgbClr val="FD6037">
                    <a:alpha val="0"/>
                  </a:srgbClr>
                </a:gs>
                <a:gs pos="14000">
                  <a:srgbClr val="7B1A0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 Placeholder 4">
            <a:extLst>
              <a:ext uri="{FF2B5EF4-FFF2-40B4-BE49-F238E27FC236}">
                <a16:creationId xmlns:a16="http://schemas.microsoft.com/office/drawing/2014/main" id="{B298A3CB-2FFB-220D-97DC-7C02E957CA55}"/>
              </a:ext>
            </a:extLst>
          </p:cNvPr>
          <p:cNvSpPr>
            <a:spLocks noGrp="1"/>
          </p:cNvSpPr>
          <p:nvPr>
            <p:ph type="body" sz="quarter" idx="19"/>
          </p:nvPr>
        </p:nvSpPr>
        <p:spPr>
          <a:xfrm>
            <a:off x="2760292" y="903347"/>
            <a:ext cx="3925321" cy="1540050"/>
          </a:xfrm>
        </p:spPr>
        <p:txBody>
          <a:bodyPr/>
          <a:lstStyle/>
          <a:p>
            <a:r>
              <a:rPr lang="el-GR" dirty="0"/>
              <a:t>ΕΠΟΜΕΝΕΣ ΔΡΑΣΕΙΣ</a:t>
            </a:r>
            <a:endParaRPr lang="en-US" dirty="0"/>
          </a:p>
        </p:txBody>
      </p:sp>
      <p:sp>
        <p:nvSpPr>
          <p:cNvPr id="13" name="Text Placeholder 6">
            <a:extLst>
              <a:ext uri="{FF2B5EF4-FFF2-40B4-BE49-F238E27FC236}">
                <a16:creationId xmlns:a16="http://schemas.microsoft.com/office/drawing/2014/main" id="{A553D0DD-534D-9B66-8E28-DC3BFD65DDB5}"/>
              </a:ext>
            </a:extLst>
          </p:cNvPr>
          <p:cNvSpPr txBox="1">
            <a:spLocks/>
          </p:cNvSpPr>
          <p:nvPr/>
        </p:nvSpPr>
        <p:spPr>
          <a:xfrm>
            <a:off x="5516379" y="4777998"/>
            <a:ext cx="6280879" cy="5793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4000" dirty="0">
                <a:latin typeface="Arial" panose="020B0604020202020204" pitchFamily="34" charset="0"/>
                <a:cs typeface="Arial" panose="020B0604020202020204" pitchFamily="34" charset="0"/>
              </a:rPr>
              <a:t>1. Η ιστορία της σοκολάτας</a:t>
            </a:r>
            <a:endParaRPr lang="en-US" sz="4000" dirty="0">
              <a:latin typeface="Arial" panose="020B0604020202020204" pitchFamily="34" charset="0"/>
              <a:cs typeface="Arial" panose="020B0604020202020204" pitchFamily="34" charset="0"/>
            </a:endParaRPr>
          </a:p>
        </p:txBody>
      </p:sp>
      <p:sp>
        <p:nvSpPr>
          <p:cNvPr id="15" name="Text Placeholder 14">
            <a:extLst>
              <a:ext uri="{FF2B5EF4-FFF2-40B4-BE49-F238E27FC236}">
                <a16:creationId xmlns:a16="http://schemas.microsoft.com/office/drawing/2014/main" id="{C485CC41-8399-3778-FA61-7C1AA34A2D0D}"/>
              </a:ext>
            </a:extLst>
          </p:cNvPr>
          <p:cNvSpPr>
            <a:spLocks noGrp="1"/>
          </p:cNvSpPr>
          <p:nvPr>
            <p:ph type="body" sz="quarter" idx="13"/>
          </p:nvPr>
        </p:nvSpPr>
        <p:spPr>
          <a:xfrm>
            <a:off x="7445071" y="1349115"/>
            <a:ext cx="4202286" cy="2079885"/>
          </a:xfrm>
        </p:spPr>
        <p:txBody>
          <a:bodyPr/>
          <a:lstStyle/>
          <a:p>
            <a:endParaRPr lang="en-US" dirty="0">
              <a:solidFill>
                <a:schemeClr val="bg2">
                  <a:lumMod val="10000"/>
                </a:schemeClr>
              </a:solidFill>
            </a:endParaRPr>
          </a:p>
        </p:txBody>
      </p:sp>
    </p:spTree>
    <p:extLst>
      <p:ext uri="{BB962C8B-B14F-4D97-AF65-F5344CB8AC3E}">
        <p14:creationId xmlns:p14="http://schemas.microsoft.com/office/powerpoint/2010/main" val="1702462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32BD58-5EF6-68F0-A570-3B8353FADF8E}"/>
              </a:ext>
            </a:extLst>
          </p:cNvPr>
          <p:cNvSpPr/>
          <p:nvPr/>
        </p:nvSpPr>
        <p:spPr>
          <a:xfrm>
            <a:off x="0" y="-1"/>
            <a:ext cx="4721902" cy="6858001"/>
          </a:xfrm>
          <a:prstGeom prst="rect">
            <a:avLst/>
          </a:prstGeom>
          <a:gradFill>
            <a:gsLst>
              <a:gs pos="100000">
                <a:schemeClr val="accent6">
                  <a:lumMod val="40000"/>
                  <a:lumOff val="60000"/>
                </a:schemeClr>
              </a:gs>
              <a:gs pos="14000">
                <a:schemeClr val="accent6">
                  <a:lumMod val="50000"/>
                </a:schemeClr>
              </a:gs>
            </a:gsLst>
            <a:lin ang="162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1F89757-0702-C8F7-E548-292DBF9E63E4}"/>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F68321EC-34C8-1C3F-5686-8829713C565F}"/>
              </a:ext>
            </a:extLst>
          </p:cNvPr>
          <p:cNvSpPr>
            <a:spLocks noGrp="1"/>
          </p:cNvSpPr>
          <p:nvPr>
            <p:ph type="body" sz="quarter" idx="17"/>
          </p:nvPr>
        </p:nvSpPr>
        <p:spPr>
          <a:xfrm>
            <a:off x="461819" y="1738859"/>
            <a:ext cx="4064000" cy="1493867"/>
          </a:xfrm>
        </p:spPr>
        <p:txBody>
          <a:bodyPr/>
          <a:lstStyle/>
          <a:p>
            <a:r>
              <a:rPr lang="el-GR" sz="4400" dirty="0"/>
              <a:t>ΕΠΟΜΕΝΕΣ ΔΡΑΣΕΙΣ</a:t>
            </a:r>
            <a:endParaRPr lang="en-US" sz="4400" dirty="0"/>
          </a:p>
        </p:txBody>
      </p:sp>
      <p:pic>
        <p:nvPicPr>
          <p:cNvPr id="9" name="Picture Placeholder 8">
            <a:extLst>
              <a:ext uri="{FF2B5EF4-FFF2-40B4-BE49-F238E27FC236}">
                <a16:creationId xmlns:a16="http://schemas.microsoft.com/office/drawing/2014/main" id="{80CCC3F6-B5E7-990D-5259-33FF5888C518}"/>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10582" b="10582"/>
          <a:stretch>
            <a:fillRect/>
          </a:stretch>
        </p:blipFill>
        <p:spPr>
          <a:effectLst>
            <a:outerShdw blurRad="50800" dist="50800" dir="5400000" algn="t" rotWithShape="0">
              <a:prstClr val="black">
                <a:alpha val="40000"/>
              </a:prstClr>
            </a:outerShdw>
          </a:effectLst>
        </p:spPr>
      </p:pic>
      <p:sp>
        <p:nvSpPr>
          <p:cNvPr id="6" name="Text Placeholder 5">
            <a:extLst>
              <a:ext uri="{FF2B5EF4-FFF2-40B4-BE49-F238E27FC236}">
                <a16:creationId xmlns:a16="http://schemas.microsoft.com/office/drawing/2014/main" id="{B3D1FE08-DB76-2850-2E86-6386D5F69996}"/>
              </a:ext>
            </a:extLst>
          </p:cNvPr>
          <p:cNvSpPr>
            <a:spLocks noGrp="1"/>
          </p:cNvSpPr>
          <p:nvPr>
            <p:ph type="body" sz="quarter" idx="19"/>
          </p:nvPr>
        </p:nvSpPr>
        <p:spPr/>
        <p:txBody>
          <a:bodyPr/>
          <a:lstStyle/>
          <a:p>
            <a:endParaRPr lang="en-US"/>
          </a:p>
        </p:txBody>
      </p:sp>
      <p:sp>
        <p:nvSpPr>
          <p:cNvPr id="7" name="Text Placeholder 6">
            <a:extLst>
              <a:ext uri="{FF2B5EF4-FFF2-40B4-BE49-F238E27FC236}">
                <a16:creationId xmlns:a16="http://schemas.microsoft.com/office/drawing/2014/main" id="{8374EF01-DF2A-D162-6D9F-023BC364FBEB}"/>
              </a:ext>
            </a:extLst>
          </p:cNvPr>
          <p:cNvSpPr>
            <a:spLocks noGrp="1"/>
          </p:cNvSpPr>
          <p:nvPr>
            <p:ph type="body" sz="quarter" idx="21"/>
          </p:nvPr>
        </p:nvSpPr>
        <p:spPr>
          <a:xfrm>
            <a:off x="6095999" y="4362138"/>
            <a:ext cx="5521377" cy="579316"/>
          </a:xfrm>
        </p:spPr>
        <p:txBody>
          <a:bodyPr/>
          <a:lstStyle/>
          <a:p>
            <a:r>
              <a:rPr lang="el-GR" dirty="0"/>
              <a:t>2. Το ταξίδι του τσαγιού</a:t>
            </a:r>
            <a:endParaRPr lang="en-US" dirty="0"/>
          </a:p>
        </p:txBody>
      </p:sp>
      <p:sp>
        <p:nvSpPr>
          <p:cNvPr id="8" name="Text Placeholder 7">
            <a:extLst>
              <a:ext uri="{FF2B5EF4-FFF2-40B4-BE49-F238E27FC236}">
                <a16:creationId xmlns:a16="http://schemas.microsoft.com/office/drawing/2014/main" id="{82207629-1273-2D0C-1945-61E6B2C0017E}"/>
              </a:ext>
            </a:extLst>
          </p:cNvPr>
          <p:cNvSpPr>
            <a:spLocks noGrp="1"/>
          </p:cNvSpPr>
          <p:nvPr>
            <p:ph type="body" sz="quarter" idx="30"/>
          </p:nvPr>
        </p:nvSpPr>
        <p:spPr>
          <a:xfrm>
            <a:off x="6095999" y="5098473"/>
            <a:ext cx="3167921" cy="424872"/>
          </a:xfrm>
        </p:spPr>
        <p:txBody>
          <a:bodyPr/>
          <a:lstStyle/>
          <a:p>
            <a:r>
              <a:rPr lang="el-GR" dirty="0"/>
              <a:t>Από την ανατολή στην Ευρώπη</a:t>
            </a:r>
            <a:endParaRPr lang="en-US" dirty="0"/>
          </a:p>
        </p:txBody>
      </p:sp>
    </p:spTree>
    <p:extLst>
      <p:ext uri="{BB962C8B-B14F-4D97-AF65-F5344CB8AC3E}">
        <p14:creationId xmlns:p14="http://schemas.microsoft.com/office/powerpoint/2010/main" val="1223532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240524E-50EB-760F-8A2D-631846EE95F5}"/>
              </a:ext>
            </a:extLst>
          </p:cNvPr>
          <p:cNvSpPr/>
          <p:nvPr/>
        </p:nvSpPr>
        <p:spPr>
          <a:xfrm>
            <a:off x="4902506" y="1070239"/>
            <a:ext cx="6966496" cy="4581053"/>
          </a:xfrm>
          <a:prstGeom prst="rect">
            <a:avLst/>
          </a:prstGeom>
          <a:gradFill>
            <a:gsLst>
              <a:gs pos="100000">
                <a:srgbClr val="FFDB69"/>
              </a:gs>
              <a:gs pos="14000">
                <a:srgbClr val="7B1A0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Placeholder 17">
            <a:extLst>
              <a:ext uri="{FF2B5EF4-FFF2-40B4-BE49-F238E27FC236}">
                <a16:creationId xmlns:a16="http://schemas.microsoft.com/office/drawing/2014/main" id="{3A4A3CBC-9FDA-917D-3C88-CA2B018DD42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2575" b="32575"/>
          <a:stretch>
            <a:fillRect/>
          </a:stretch>
        </p:blipFill>
        <p:spPr>
          <a:effectLst>
            <a:outerShdw blurRad="50800" dist="50800" dir="5400000" algn="t" rotWithShape="0">
              <a:prstClr val="black">
                <a:alpha val="40000"/>
              </a:prstClr>
            </a:outerShdw>
          </a:effectLst>
        </p:spPr>
      </p:pic>
      <p:sp>
        <p:nvSpPr>
          <p:cNvPr id="4" name="Text Placeholder 3">
            <a:extLst>
              <a:ext uri="{FF2B5EF4-FFF2-40B4-BE49-F238E27FC236}">
                <a16:creationId xmlns:a16="http://schemas.microsoft.com/office/drawing/2014/main" id="{264F3832-7B1E-A016-CFDA-E03797CA1BC1}"/>
              </a:ext>
            </a:extLst>
          </p:cNvPr>
          <p:cNvSpPr>
            <a:spLocks noGrp="1"/>
          </p:cNvSpPr>
          <p:nvPr>
            <p:ph type="body" sz="quarter" idx="13"/>
          </p:nvPr>
        </p:nvSpPr>
        <p:spPr/>
        <p:txBody>
          <a:bodyPr/>
          <a:lstStyle/>
          <a:p>
            <a:endParaRPr lang="en-US" dirty="0">
              <a:solidFill>
                <a:schemeClr val="bg1"/>
              </a:solidFill>
            </a:endParaRPr>
          </a:p>
        </p:txBody>
      </p:sp>
      <p:pic>
        <p:nvPicPr>
          <p:cNvPr id="20" name="Picture Placeholder 19">
            <a:extLst>
              <a:ext uri="{FF2B5EF4-FFF2-40B4-BE49-F238E27FC236}">
                <a16:creationId xmlns:a16="http://schemas.microsoft.com/office/drawing/2014/main" id="{9EFC93BF-2AC6-E1C1-08CA-F793C2692BEA}"/>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t="4510" b="4510"/>
          <a:stretch>
            <a:fillRect/>
          </a:stretch>
        </p:blipFill>
        <p:spPr>
          <a:effectLst>
            <a:outerShdw blurRad="50800" dist="50800" dir="5400000" algn="t" rotWithShape="0">
              <a:prstClr val="black">
                <a:alpha val="40000"/>
              </a:prstClr>
            </a:outerShdw>
          </a:effectLst>
        </p:spPr>
      </p:pic>
      <p:pic>
        <p:nvPicPr>
          <p:cNvPr id="22" name="Picture Placeholder 21">
            <a:extLst>
              <a:ext uri="{FF2B5EF4-FFF2-40B4-BE49-F238E27FC236}">
                <a16:creationId xmlns:a16="http://schemas.microsoft.com/office/drawing/2014/main" id="{13BA07B4-2BEB-8938-6BBD-2B522F432392}"/>
              </a:ext>
            </a:extLst>
          </p:cNvPr>
          <p:cNvPicPr>
            <a:picLocks noGrp="1" noChangeAspect="1"/>
          </p:cNvPicPr>
          <p:nvPr>
            <p:ph type="pic" sz="quarter" idx="22"/>
          </p:nvPr>
        </p:nvPicPr>
        <p:blipFill>
          <a:blip r:embed="rId4">
            <a:extLst>
              <a:ext uri="{28A0092B-C50C-407E-A947-70E740481C1C}">
                <a14:useLocalDpi xmlns:a14="http://schemas.microsoft.com/office/drawing/2010/main" val="0"/>
              </a:ext>
            </a:extLst>
          </a:blip>
          <a:srcRect t="4495" b="4495"/>
          <a:stretch>
            <a:fillRect/>
          </a:stretch>
        </p:blipFill>
        <p:spPr>
          <a:effectLst>
            <a:outerShdw blurRad="50800" dist="50800" dir="5400000" algn="t" rotWithShape="0">
              <a:prstClr val="black">
                <a:alpha val="40000"/>
              </a:prstClr>
            </a:outerShdw>
          </a:effectLst>
        </p:spPr>
      </p:pic>
      <p:sp>
        <p:nvSpPr>
          <p:cNvPr id="6" name="Text Placeholder 5">
            <a:extLst>
              <a:ext uri="{FF2B5EF4-FFF2-40B4-BE49-F238E27FC236}">
                <a16:creationId xmlns:a16="http://schemas.microsoft.com/office/drawing/2014/main" id="{348245D9-D4AA-CE2A-BAED-B0F6D7BBE235}"/>
              </a:ext>
            </a:extLst>
          </p:cNvPr>
          <p:cNvSpPr>
            <a:spLocks noGrp="1"/>
          </p:cNvSpPr>
          <p:nvPr>
            <p:ph type="body" sz="quarter" idx="16"/>
          </p:nvPr>
        </p:nvSpPr>
        <p:spPr>
          <a:xfrm>
            <a:off x="1251046" y="2122073"/>
            <a:ext cx="3442264" cy="1306928"/>
          </a:xfrm>
        </p:spPr>
        <p:txBody>
          <a:bodyPr/>
          <a:lstStyle/>
          <a:p>
            <a:pPr algn="l"/>
            <a:r>
              <a:rPr lang="el-GR" sz="4400" dirty="0"/>
              <a:t>ΕΠΟΜΕΝΕΣ ΔΡΑΣΕΙΣ</a:t>
            </a:r>
            <a:endParaRPr lang="en-US" sz="4400" dirty="0"/>
          </a:p>
        </p:txBody>
      </p:sp>
      <p:sp>
        <p:nvSpPr>
          <p:cNvPr id="14" name="Text Placeholder 6">
            <a:extLst>
              <a:ext uri="{FF2B5EF4-FFF2-40B4-BE49-F238E27FC236}">
                <a16:creationId xmlns:a16="http://schemas.microsoft.com/office/drawing/2014/main" id="{FDF84C4A-D5AC-3E47-E701-460E00F36ED1}"/>
              </a:ext>
            </a:extLst>
          </p:cNvPr>
          <p:cNvSpPr txBox="1">
            <a:spLocks/>
          </p:cNvSpPr>
          <p:nvPr/>
        </p:nvSpPr>
        <p:spPr>
          <a:xfrm>
            <a:off x="5773003" y="3644188"/>
            <a:ext cx="6096000" cy="5793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4000" dirty="0">
                <a:solidFill>
                  <a:schemeClr val="bg1"/>
                </a:solidFill>
                <a:latin typeface="Arial" panose="020B0604020202020204" pitchFamily="34" charset="0"/>
                <a:cs typeface="Arial" panose="020B0604020202020204" pitchFamily="34" charset="0"/>
              </a:rPr>
              <a:t>3. Ο δρόμος του μεταξιού</a:t>
            </a:r>
            <a:endParaRPr 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6854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338F505-A646-A403-B6A3-419806AD51D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826" r="2826"/>
          <a:stretch/>
        </p:blipFill>
        <p:spPr>
          <a:xfrm>
            <a:off x="0" y="3113070"/>
            <a:ext cx="12192000" cy="3744930"/>
          </a:xfrm>
          <a:effectLst>
            <a:outerShdw blurRad="50800" dist="38100" dir="10800000" algn="r" rotWithShape="0">
              <a:prstClr val="black">
                <a:alpha val="40000"/>
              </a:prstClr>
            </a:outerShdw>
          </a:effectLst>
        </p:spPr>
      </p:pic>
      <p:sp>
        <p:nvSpPr>
          <p:cNvPr id="4" name="Text Placeholder 3">
            <a:extLst>
              <a:ext uri="{FF2B5EF4-FFF2-40B4-BE49-F238E27FC236}">
                <a16:creationId xmlns:a16="http://schemas.microsoft.com/office/drawing/2014/main" id="{7D8B19DA-445C-9CF3-1C58-F1AFDCB0EBF9}"/>
              </a:ext>
            </a:extLst>
          </p:cNvPr>
          <p:cNvSpPr>
            <a:spLocks noGrp="1"/>
          </p:cNvSpPr>
          <p:nvPr>
            <p:ph type="body" sz="quarter" idx="11"/>
          </p:nvPr>
        </p:nvSpPr>
        <p:spPr>
          <a:xfrm>
            <a:off x="1238250" y="976688"/>
            <a:ext cx="9715500" cy="1162050"/>
          </a:xfrm>
        </p:spPr>
        <p:txBody>
          <a:bodyPr/>
          <a:lstStyle/>
          <a:p>
            <a:r>
              <a:rPr lang="el-GR" dirty="0"/>
              <a:t>Ευχαριστούμε!</a:t>
            </a:r>
            <a:endParaRPr lang="en-US" dirty="0"/>
          </a:p>
        </p:txBody>
      </p:sp>
    </p:spTree>
    <p:extLst>
      <p:ext uri="{BB962C8B-B14F-4D97-AF65-F5344CB8AC3E}">
        <p14:creationId xmlns:p14="http://schemas.microsoft.com/office/powerpoint/2010/main" val="3908098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9784432F-DEF7-2EC5-29E0-203C7B2DCDF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75" r="375"/>
          <a:stretch/>
        </p:blipFill>
        <p:spPr>
          <a:effectLst>
            <a:outerShdw blurRad="50800" dist="63500" dir="5400000" algn="t" rotWithShape="0">
              <a:prstClr val="black">
                <a:alpha val="40000"/>
              </a:prstClr>
            </a:outerShdw>
          </a:effectLst>
        </p:spPr>
      </p:pic>
      <p:sp>
        <p:nvSpPr>
          <p:cNvPr id="8" name="Text Placeholder 7">
            <a:extLst>
              <a:ext uri="{FF2B5EF4-FFF2-40B4-BE49-F238E27FC236}">
                <a16:creationId xmlns:a16="http://schemas.microsoft.com/office/drawing/2014/main" id="{DB306E63-382E-106F-FFF3-12655F4BAA86}"/>
              </a:ext>
            </a:extLst>
          </p:cNvPr>
          <p:cNvSpPr>
            <a:spLocks noGrp="1"/>
          </p:cNvSpPr>
          <p:nvPr>
            <p:ph type="body" sz="quarter" idx="17"/>
          </p:nvPr>
        </p:nvSpPr>
        <p:spPr/>
        <p:txBody>
          <a:bodyPr/>
          <a:lstStyle/>
          <a:p>
            <a:r>
              <a:rPr lang="en-US" dirty="0"/>
              <a:t>01</a:t>
            </a:r>
          </a:p>
        </p:txBody>
      </p:sp>
      <p:sp>
        <p:nvSpPr>
          <p:cNvPr id="7" name="Text Placeholder 6">
            <a:extLst>
              <a:ext uri="{FF2B5EF4-FFF2-40B4-BE49-F238E27FC236}">
                <a16:creationId xmlns:a16="http://schemas.microsoft.com/office/drawing/2014/main" id="{95EE938E-9AEA-DD9A-FFC2-1B971603D97B}"/>
              </a:ext>
            </a:extLst>
          </p:cNvPr>
          <p:cNvSpPr>
            <a:spLocks noGrp="1"/>
          </p:cNvSpPr>
          <p:nvPr>
            <p:ph type="body" sz="quarter" idx="16"/>
          </p:nvPr>
        </p:nvSpPr>
        <p:spPr/>
        <p:txBody>
          <a:bodyPr/>
          <a:lstStyle/>
          <a:p>
            <a:r>
              <a:rPr lang="el-GR" sz="4000" dirty="0"/>
              <a:t>ΜΠΑΧΑΡΙΚΑ</a:t>
            </a:r>
            <a:endParaRPr lang="en-US" dirty="0"/>
          </a:p>
        </p:txBody>
      </p:sp>
    </p:spTree>
    <p:extLst>
      <p:ext uri="{BB962C8B-B14F-4D97-AF65-F5344CB8AC3E}">
        <p14:creationId xmlns:p14="http://schemas.microsoft.com/office/powerpoint/2010/main" val="2422880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8CE40-2012-181E-D7C9-504AEC20728D}"/>
              </a:ext>
            </a:extLst>
          </p:cNvPr>
          <p:cNvSpPr txBox="1"/>
          <p:nvPr/>
        </p:nvSpPr>
        <p:spPr>
          <a:xfrm>
            <a:off x="278755" y="899880"/>
            <a:ext cx="5696111" cy="5093702"/>
          </a:xfrm>
          <a:prstGeom prst="rect">
            <a:avLst/>
          </a:prstGeom>
          <a:noFill/>
        </p:spPr>
        <p:txBody>
          <a:bodyPr wrap="square" rtlCol="0">
            <a:spAutoFit/>
          </a:bodyPr>
          <a:lstStyle/>
          <a:p>
            <a:r>
              <a:rPr lang="el-GR" dirty="0"/>
              <a:t>Το μαύρο πιπέρι είναι ανθοφόρο αναρριχώμενο φυτό που καλλιεργείται για τους καρπούς του, οι οποίοι συνήθως ξηραίνονται και χρησιμοποιούνται ως μπαχαρικό και καρύκευμα. </a:t>
            </a:r>
          </a:p>
          <a:p>
            <a:endParaRPr lang="el-GR" sz="1000" dirty="0"/>
          </a:p>
          <a:p>
            <a:r>
              <a:rPr lang="el-GR" dirty="0"/>
              <a:t>Η πικάντικη γεύση του μαύρου πιπεριού οφείλεται στη χημική ουσία πιπερίνη. </a:t>
            </a:r>
          </a:p>
          <a:p>
            <a:endParaRPr lang="el-GR" sz="900" dirty="0"/>
          </a:p>
          <a:p>
            <a:r>
              <a:rPr lang="el-GR" dirty="0"/>
              <a:t>Το μαύρο πιπέρι καλλιεργείται ευρύτατα στη νότια Ινδία αλλά και αλλού σε τροπικές περιοχές. </a:t>
            </a:r>
          </a:p>
          <a:p>
            <a:r>
              <a:rPr lang="el-GR" dirty="0"/>
              <a:t>Tο Βιετνάμ είναι ο μεγαλύτερος παραγωγός και εξαγωγέας πιπεριού στον κόσμο.</a:t>
            </a:r>
          </a:p>
          <a:p>
            <a:endParaRPr lang="el-GR" sz="900" dirty="0"/>
          </a:p>
          <a:p>
            <a:r>
              <a:rPr lang="el-GR" dirty="0"/>
              <a:t>Το μαύρο πιπέρι είναι από τα πιο κοινά και πιο εμπορεύσιμα μπαχαρικά του κόσμου. Ως καρύκευμα, είναι πανταχού παρόν στο σύγχρονο κόσμο και συχνά συνδυάζεται με το αλάτι.</a:t>
            </a:r>
          </a:p>
          <a:p>
            <a:endParaRPr lang="el-GR" sz="900" dirty="0"/>
          </a:p>
          <a:p>
            <a:r>
              <a:rPr lang="el-GR" dirty="0"/>
              <a:t>Η ονομασία «πιπέρι» προέρχεται από τη λέξη 'pipor' στα παλαιά Αγγλικά.</a:t>
            </a:r>
          </a:p>
        </p:txBody>
      </p:sp>
      <p:pic>
        <p:nvPicPr>
          <p:cNvPr id="6" name="Picture Placeholder 5">
            <a:extLst>
              <a:ext uri="{FF2B5EF4-FFF2-40B4-BE49-F238E27FC236}">
                <a16:creationId xmlns:a16="http://schemas.microsoft.com/office/drawing/2014/main" id="{F0AD9685-A1B5-C3F5-E0A3-0AC197F124A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6968" r="6968"/>
          <a:stretch>
            <a:fillRect/>
          </a:stretch>
        </p:blipFill>
        <p:spPr/>
      </p:pic>
      <p:sp>
        <p:nvSpPr>
          <p:cNvPr id="4" name="Text Placeholder 3">
            <a:extLst>
              <a:ext uri="{FF2B5EF4-FFF2-40B4-BE49-F238E27FC236}">
                <a16:creationId xmlns:a16="http://schemas.microsoft.com/office/drawing/2014/main" id="{2A067566-2678-5BBA-59B2-DD6AE9D35468}"/>
              </a:ext>
            </a:extLst>
          </p:cNvPr>
          <p:cNvSpPr>
            <a:spLocks noGrp="1"/>
          </p:cNvSpPr>
          <p:nvPr>
            <p:ph type="body" sz="quarter" idx="17"/>
          </p:nvPr>
        </p:nvSpPr>
        <p:spPr>
          <a:xfrm>
            <a:off x="6379774" y="2949724"/>
            <a:ext cx="5606041" cy="1078194"/>
          </a:xfrm>
        </p:spPr>
        <p:txBody>
          <a:bodyPr/>
          <a:lstStyle/>
          <a:p>
            <a:r>
              <a:rPr lang="el-GR" dirty="0"/>
              <a:t>ΠΙΠΕΡΙ</a:t>
            </a:r>
            <a:endParaRPr lang="en-US" dirty="0"/>
          </a:p>
        </p:txBody>
      </p:sp>
    </p:spTree>
    <p:extLst>
      <p:ext uri="{BB962C8B-B14F-4D97-AF65-F5344CB8AC3E}">
        <p14:creationId xmlns:p14="http://schemas.microsoft.com/office/powerpoint/2010/main" val="962817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E627BC-DB97-AFB6-4DEE-FCDBDD51038F}"/>
              </a:ext>
            </a:extLst>
          </p:cNvPr>
          <p:cNvSpPr>
            <a:spLocks noGrp="1"/>
          </p:cNvSpPr>
          <p:nvPr>
            <p:ph type="body" sz="quarter" idx="13"/>
          </p:nvPr>
        </p:nvSpPr>
        <p:spPr>
          <a:xfrm>
            <a:off x="784542" y="2031999"/>
            <a:ext cx="4221173" cy="2815771"/>
          </a:xfrm>
        </p:spPr>
        <p:txBody>
          <a:bodyPr/>
          <a:lstStyle/>
          <a:p>
            <a:r>
              <a:rPr lang="el-GR" sz="1400" dirty="0"/>
              <a:t>Ο καρπός του πιπεριού, όταν ωριμάσει πλήρως, γίνεται σκούρος κόκκινος και περιέχει ένα και μοναδικό σπόρο. </a:t>
            </a:r>
          </a:p>
          <a:p>
            <a:r>
              <a:rPr lang="el-GR" sz="1400" dirty="0"/>
              <a:t>Οι πιπερόκοκκοι και το τριμμένο πιπέρι που προέρχεται από αυτούς μπορεί να περιγραφούν ως μαύρο πιπέρι (μαγειρεμένοι και αποξηραμένοι άγουροι καρποί), πράσινο πιπέρι (αποξηραμένοι άγουροι καρποί)  και άσπρο πιπέρι (σπόροι ώριμων καρπών). </a:t>
            </a:r>
          </a:p>
        </p:txBody>
      </p:sp>
      <p:pic>
        <p:nvPicPr>
          <p:cNvPr id="14" name="Picture Placeholder 13">
            <a:extLst>
              <a:ext uri="{FF2B5EF4-FFF2-40B4-BE49-F238E27FC236}">
                <a16:creationId xmlns:a16="http://schemas.microsoft.com/office/drawing/2014/main" id="{22F51631-368C-A829-7412-AFB321F18A03}"/>
              </a:ext>
            </a:extLst>
          </p:cNvPr>
          <p:cNvPicPr>
            <a:picLocks noGrp="1" noChangeAspect="1"/>
          </p:cNvPicPr>
          <p:nvPr>
            <p:ph type="pic" sz="quarter" idx="22"/>
          </p:nvPr>
        </p:nvPicPr>
        <p:blipFill>
          <a:blip r:embed="rId2">
            <a:extLst>
              <a:ext uri="{28A0092B-C50C-407E-A947-70E740481C1C}">
                <a14:useLocalDpi xmlns:a14="http://schemas.microsoft.com/office/drawing/2010/main" val="0"/>
              </a:ext>
            </a:extLst>
          </a:blip>
          <a:srcRect l="21196" r="21196"/>
          <a:stretch>
            <a:fillRect/>
          </a:stretch>
        </p:blipFill>
        <p:spPr>
          <a:xfrm>
            <a:off x="10002982" y="271726"/>
            <a:ext cx="1827032" cy="3170959"/>
          </a:xfrm>
          <a:effectLst>
            <a:outerShdw blurRad="50800" dist="38100" dir="5400000" algn="t" rotWithShape="0">
              <a:prstClr val="black">
                <a:alpha val="40000"/>
              </a:prstClr>
            </a:outerShdw>
          </a:effectLst>
        </p:spPr>
      </p:pic>
      <p:pic>
        <p:nvPicPr>
          <p:cNvPr id="8" name="Picture Placeholder 7">
            <a:extLst>
              <a:ext uri="{FF2B5EF4-FFF2-40B4-BE49-F238E27FC236}">
                <a16:creationId xmlns:a16="http://schemas.microsoft.com/office/drawing/2014/main" id="{1942237A-78E4-1103-9B73-BE0834A61560}"/>
              </a:ext>
            </a:extLst>
          </p:cNvPr>
          <p:cNvPicPr>
            <a:picLocks noGrp="1" noChangeAspect="1"/>
          </p:cNvPicPr>
          <p:nvPr>
            <p:ph type="pic" sz="quarter" idx="23"/>
          </p:nvPr>
        </p:nvPicPr>
        <p:blipFill>
          <a:blip r:embed="rId3">
            <a:extLst>
              <a:ext uri="{28A0092B-C50C-407E-A947-70E740481C1C}">
                <a14:useLocalDpi xmlns:a14="http://schemas.microsoft.com/office/drawing/2010/main" val="0"/>
              </a:ext>
            </a:extLst>
          </a:blip>
          <a:srcRect l="31075" r="31075"/>
          <a:stretch>
            <a:fillRect/>
          </a:stretch>
        </p:blipFill>
        <p:spPr>
          <a:xfrm>
            <a:off x="7976756" y="271726"/>
            <a:ext cx="1827032" cy="3170959"/>
          </a:xfrm>
          <a:effectLst>
            <a:outerShdw blurRad="50800" dist="38100" dir="5400000" algn="t" rotWithShape="0">
              <a:prstClr val="black">
                <a:alpha val="40000"/>
              </a:prstClr>
            </a:outerShdw>
          </a:effectLst>
        </p:spPr>
      </p:pic>
      <p:pic>
        <p:nvPicPr>
          <p:cNvPr id="12" name="Picture Placeholder 11">
            <a:extLst>
              <a:ext uri="{FF2B5EF4-FFF2-40B4-BE49-F238E27FC236}">
                <a16:creationId xmlns:a16="http://schemas.microsoft.com/office/drawing/2014/main" id="{77FF637B-34D3-B435-2693-44889B0DAB5B}"/>
              </a:ext>
            </a:extLst>
          </p:cNvPr>
          <p:cNvPicPr>
            <a:picLocks noGrp="1" noChangeAspect="1"/>
          </p:cNvPicPr>
          <p:nvPr>
            <p:ph type="pic" sz="quarter" idx="24"/>
          </p:nvPr>
        </p:nvPicPr>
        <p:blipFill>
          <a:blip r:embed="rId4">
            <a:extLst>
              <a:ext uri="{28A0092B-C50C-407E-A947-70E740481C1C}">
                <a14:useLocalDpi xmlns:a14="http://schemas.microsoft.com/office/drawing/2010/main" val="0"/>
              </a:ext>
            </a:extLst>
          </a:blip>
          <a:srcRect l="21196" r="21196"/>
          <a:stretch>
            <a:fillRect/>
          </a:stretch>
        </p:blipFill>
        <p:spPr>
          <a:xfrm>
            <a:off x="5950530" y="271725"/>
            <a:ext cx="1827032" cy="3170959"/>
          </a:xfrm>
          <a:effectLst>
            <a:outerShdw blurRad="50800" dist="38100" dir="5400000" algn="t" rotWithShape="0">
              <a:prstClr val="black">
                <a:alpha val="40000"/>
              </a:prstClr>
            </a:outerShdw>
          </a:effectLst>
        </p:spPr>
      </p:pic>
      <p:pic>
        <p:nvPicPr>
          <p:cNvPr id="20" name="Picture Placeholder 19">
            <a:extLst>
              <a:ext uri="{FF2B5EF4-FFF2-40B4-BE49-F238E27FC236}">
                <a16:creationId xmlns:a16="http://schemas.microsoft.com/office/drawing/2014/main" id="{0F0A0478-9CF4-6623-BA24-6D7149B40635}"/>
              </a:ext>
            </a:extLst>
          </p:cNvPr>
          <p:cNvPicPr>
            <a:picLocks noGrp="1" noChangeAspect="1"/>
          </p:cNvPicPr>
          <p:nvPr>
            <p:ph type="pic" sz="quarter" idx="25"/>
          </p:nvPr>
        </p:nvPicPr>
        <p:blipFill>
          <a:blip r:embed="rId5">
            <a:extLst>
              <a:ext uri="{28A0092B-C50C-407E-A947-70E740481C1C}">
                <a14:useLocalDpi xmlns:a14="http://schemas.microsoft.com/office/drawing/2010/main" val="0"/>
              </a:ext>
            </a:extLst>
          </a:blip>
          <a:srcRect l="28404" r="28404"/>
          <a:stretch/>
        </p:blipFill>
        <p:spPr>
          <a:xfrm>
            <a:off x="10002982" y="3566744"/>
            <a:ext cx="1827032" cy="3170959"/>
          </a:xfrm>
          <a:effectLst>
            <a:outerShdw blurRad="50800" dist="38100" dir="5400000" algn="t" rotWithShape="0">
              <a:prstClr val="black">
                <a:alpha val="40000"/>
              </a:prstClr>
            </a:outerShdw>
          </a:effectLst>
        </p:spPr>
      </p:pic>
      <p:pic>
        <p:nvPicPr>
          <p:cNvPr id="18" name="Picture Placeholder 17">
            <a:extLst>
              <a:ext uri="{FF2B5EF4-FFF2-40B4-BE49-F238E27FC236}">
                <a16:creationId xmlns:a16="http://schemas.microsoft.com/office/drawing/2014/main" id="{DC030DD4-09C5-D910-1BA9-B6A6F789798A}"/>
              </a:ext>
            </a:extLst>
          </p:cNvPr>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28414" r="28414"/>
          <a:stretch>
            <a:fillRect/>
          </a:stretch>
        </p:blipFill>
        <p:spPr>
          <a:xfrm>
            <a:off x="7976756" y="3566744"/>
            <a:ext cx="1827032" cy="3170959"/>
          </a:xfrm>
          <a:effectLst>
            <a:outerShdw blurRad="50800" dist="38100" dir="5400000" algn="t" rotWithShape="0">
              <a:prstClr val="black">
                <a:alpha val="40000"/>
              </a:prstClr>
            </a:outerShdw>
          </a:effectLst>
        </p:spPr>
      </p:pic>
      <p:pic>
        <p:nvPicPr>
          <p:cNvPr id="16" name="Picture Placeholder 15">
            <a:extLst>
              <a:ext uri="{FF2B5EF4-FFF2-40B4-BE49-F238E27FC236}">
                <a16:creationId xmlns:a16="http://schemas.microsoft.com/office/drawing/2014/main" id="{7D3A432D-13D5-B281-7C3E-52AAE96CF96E}"/>
              </a:ext>
            </a:extLst>
          </p:cNvPr>
          <p:cNvPicPr>
            <a:picLocks noGrp="1" noChangeAspect="1"/>
          </p:cNvPicPr>
          <p:nvPr>
            <p:ph type="pic" sz="quarter" idx="27"/>
          </p:nvPr>
        </p:nvPicPr>
        <p:blipFill>
          <a:blip r:embed="rId7">
            <a:extLst>
              <a:ext uri="{28A0092B-C50C-407E-A947-70E740481C1C}">
                <a14:useLocalDpi xmlns:a14="http://schemas.microsoft.com/office/drawing/2010/main" val="0"/>
              </a:ext>
            </a:extLst>
          </a:blip>
          <a:srcRect l="21643" r="21643"/>
          <a:stretch>
            <a:fillRect/>
          </a:stretch>
        </p:blipFill>
        <p:spPr>
          <a:xfrm>
            <a:off x="5950530" y="3566743"/>
            <a:ext cx="1827032" cy="3170959"/>
          </a:xfrm>
          <a:effectLst>
            <a:outerShdw blurRad="50800" dist="38100" dir="5400000" algn="t" rotWithShape="0">
              <a:prstClr val="black">
                <a:alpha val="40000"/>
              </a:prstClr>
            </a:outerShdw>
          </a:effectLst>
        </p:spPr>
      </p:pic>
      <p:sp>
        <p:nvSpPr>
          <p:cNvPr id="4" name="Text Placeholder 3">
            <a:extLst>
              <a:ext uri="{FF2B5EF4-FFF2-40B4-BE49-F238E27FC236}">
                <a16:creationId xmlns:a16="http://schemas.microsoft.com/office/drawing/2014/main" id="{824442A2-93DD-11CE-896C-FD32E39D6031}"/>
              </a:ext>
            </a:extLst>
          </p:cNvPr>
          <p:cNvSpPr>
            <a:spLocks noGrp="1"/>
          </p:cNvSpPr>
          <p:nvPr>
            <p:ph type="body" sz="quarter" idx="17"/>
          </p:nvPr>
        </p:nvSpPr>
        <p:spPr>
          <a:xfrm>
            <a:off x="5132339" y="547492"/>
            <a:ext cx="823030" cy="5983932"/>
          </a:xfrm>
        </p:spPr>
        <p:txBody>
          <a:bodyPr/>
          <a:lstStyle/>
          <a:p>
            <a:r>
              <a:rPr lang="el-GR" sz="4400" dirty="0"/>
              <a:t>ΠΟΙΚΙΛΙΕΣ ΠΙΠΕΡΙΟΥ</a:t>
            </a:r>
            <a:endParaRPr lang="en-US" sz="5400" dirty="0"/>
          </a:p>
        </p:txBody>
      </p:sp>
    </p:spTree>
    <p:extLst>
      <p:ext uri="{BB962C8B-B14F-4D97-AF65-F5344CB8AC3E}">
        <p14:creationId xmlns:p14="http://schemas.microsoft.com/office/powerpoint/2010/main" val="982720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A3F5D6-3398-CA5B-0773-23CB029B98A6}"/>
              </a:ext>
            </a:extLst>
          </p:cNvPr>
          <p:cNvSpPr>
            <a:spLocks noGrp="1"/>
          </p:cNvSpPr>
          <p:nvPr>
            <p:ph type="body" sz="quarter" idx="13"/>
          </p:nvPr>
        </p:nvSpPr>
        <p:spPr>
          <a:xfrm>
            <a:off x="1384917" y="4151086"/>
            <a:ext cx="10306974" cy="2352455"/>
          </a:xfrm>
        </p:spPr>
        <p:txBody>
          <a:bodyPr/>
          <a:lstStyle/>
          <a:p>
            <a:pPr>
              <a:lnSpc>
                <a:spcPct val="100000"/>
              </a:lnSpc>
            </a:pPr>
            <a:r>
              <a:rPr lang="el-GR" sz="1600" dirty="0">
                <a:latin typeface="+mn-lt"/>
              </a:rPr>
              <a:t>Η πιπερόριζα ή τζίντζερ χρησιμοποιείται στην ιατρική αλλά και ως μπαχαρικό στο φαγητό ή ως εξωτική λιχουδιά. </a:t>
            </a:r>
          </a:p>
          <a:p>
            <a:pPr>
              <a:lnSpc>
                <a:spcPct val="100000"/>
              </a:lnSpc>
            </a:pPr>
            <a:r>
              <a:rPr lang="el-GR" sz="1600" dirty="0">
                <a:latin typeface="+mn-lt"/>
              </a:rPr>
              <a:t>Η καλλιέργεια της πιπερόριζας ξεκίνησε στη Νότια Ασία, αλλά είναι διαδεδομένη στην Ανατολική Αφρική και στην Καραϊβική.</a:t>
            </a:r>
          </a:p>
          <a:p>
            <a:pPr>
              <a:lnSpc>
                <a:spcPct val="100000"/>
              </a:lnSpc>
            </a:pPr>
            <a:r>
              <a:rPr lang="el-GR" sz="1600" dirty="0">
                <a:latin typeface="+mn-lt"/>
              </a:rPr>
              <a:t>Χρησιμοποιείται στη μαγειρική, την ιατρική και στην αρωματοποιία.</a:t>
            </a:r>
          </a:p>
          <a:p>
            <a:pPr>
              <a:lnSpc>
                <a:spcPct val="100000"/>
              </a:lnSpc>
            </a:pPr>
            <a:r>
              <a:rPr lang="el-GR" sz="1600" dirty="0">
                <a:latin typeface="+mn-lt"/>
              </a:rPr>
              <a:t>Από τα αρχαία χρόνια η πιπερόριζα χρησιμοποιείται στις ιατρικές παραδόσεις της Ασίας, των Ελλήνων και των Αράβων.</a:t>
            </a:r>
          </a:p>
          <a:p>
            <a:pPr>
              <a:lnSpc>
                <a:spcPct val="100000"/>
              </a:lnSpc>
            </a:pPr>
            <a:r>
              <a:rPr lang="el-GR" sz="1600" dirty="0">
                <a:latin typeface="+mn-lt"/>
              </a:rPr>
              <a:t>Η λέξη τζίντζερ έρχεται από το αγγλικό όνομα του μπαχαρικού, αλλά προέρχεται αρχικά από τη γλώσσα Ταμίλ.</a:t>
            </a:r>
            <a:endParaRPr lang="en-US" sz="1600" dirty="0">
              <a:latin typeface="+mn-lt"/>
            </a:endParaRPr>
          </a:p>
          <a:p>
            <a:pPr algn="r">
              <a:lnSpc>
                <a:spcPct val="100000"/>
              </a:lnSpc>
            </a:pPr>
            <a:r>
              <a:rPr lang="el-GR" sz="1600" dirty="0">
                <a:latin typeface="+mn-lt"/>
              </a:rPr>
              <a:t>Εμμανουέλα Μουσκαϊ  Β1</a:t>
            </a:r>
          </a:p>
        </p:txBody>
      </p:sp>
      <p:pic>
        <p:nvPicPr>
          <p:cNvPr id="7" name="Picture Placeholder 6">
            <a:extLst>
              <a:ext uri="{FF2B5EF4-FFF2-40B4-BE49-F238E27FC236}">
                <a16:creationId xmlns:a16="http://schemas.microsoft.com/office/drawing/2014/main" id="{9DB15072-F295-0480-B185-F8F3FBD86469}"/>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20966" b="20966"/>
          <a:stretch>
            <a:fillRect/>
          </a:stretch>
        </p:blipFill>
        <p:spPr/>
      </p:pic>
      <p:sp>
        <p:nvSpPr>
          <p:cNvPr id="5" name="Text Placeholder 4">
            <a:extLst>
              <a:ext uri="{FF2B5EF4-FFF2-40B4-BE49-F238E27FC236}">
                <a16:creationId xmlns:a16="http://schemas.microsoft.com/office/drawing/2014/main" id="{36BA3C60-EEF3-CB06-58C3-F53FAA80F7D6}"/>
              </a:ext>
            </a:extLst>
          </p:cNvPr>
          <p:cNvSpPr>
            <a:spLocks noGrp="1"/>
          </p:cNvSpPr>
          <p:nvPr>
            <p:ph type="body" sz="quarter" idx="17"/>
          </p:nvPr>
        </p:nvSpPr>
        <p:spPr/>
        <p:txBody>
          <a:bodyPr/>
          <a:lstStyle/>
          <a:p>
            <a:r>
              <a:rPr lang="el-GR" dirty="0"/>
              <a:t>ΤΖΙΝΤΖΕΡ</a:t>
            </a:r>
            <a:endParaRPr lang="en-US" dirty="0"/>
          </a:p>
        </p:txBody>
      </p:sp>
    </p:spTree>
    <p:extLst>
      <p:ext uri="{BB962C8B-B14F-4D97-AF65-F5344CB8AC3E}">
        <p14:creationId xmlns:p14="http://schemas.microsoft.com/office/powerpoint/2010/main" val="2440914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0AD9685-A1B5-C3F5-E0A3-0AC197F124A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365" r="20365"/>
          <a:stretch/>
        </p:blipFill>
        <p:spPr>
          <a:xfrm>
            <a:off x="0" y="0"/>
            <a:ext cx="5902295" cy="6858000"/>
          </a:xfrm>
        </p:spPr>
      </p:pic>
      <p:sp>
        <p:nvSpPr>
          <p:cNvPr id="4" name="Text Placeholder 3">
            <a:extLst>
              <a:ext uri="{FF2B5EF4-FFF2-40B4-BE49-F238E27FC236}">
                <a16:creationId xmlns:a16="http://schemas.microsoft.com/office/drawing/2014/main" id="{2A067566-2678-5BBA-59B2-DD6AE9D35468}"/>
              </a:ext>
            </a:extLst>
          </p:cNvPr>
          <p:cNvSpPr>
            <a:spLocks noGrp="1"/>
          </p:cNvSpPr>
          <p:nvPr>
            <p:ph type="body" sz="quarter" idx="17"/>
          </p:nvPr>
        </p:nvSpPr>
        <p:spPr>
          <a:xfrm>
            <a:off x="137434" y="2959151"/>
            <a:ext cx="5606041" cy="1078194"/>
          </a:xfrm>
        </p:spPr>
        <p:txBody>
          <a:bodyPr/>
          <a:lstStyle/>
          <a:p>
            <a:r>
              <a:rPr lang="el-GR" dirty="0"/>
              <a:t>ΚΑΝΕΛΑ</a:t>
            </a:r>
            <a:endParaRPr lang="en-US" dirty="0"/>
          </a:p>
        </p:txBody>
      </p:sp>
      <p:sp>
        <p:nvSpPr>
          <p:cNvPr id="2" name="TextBox 1">
            <a:extLst>
              <a:ext uri="{FF2B5EF4-FFF2-40B4-BE49-F238E27FC236}">
                <a16:creationId xmlns:a16="http://schemas.microsoft.com/office/drawing/2014/main" id="{70B6B15C-B2FD-1627-4763-010A4781E669}"/>
              </a:ext>
            </a:extLst>
          </p:cNvPr>
          <p:cNvSpPr txBox="1"/>
          <p:nvPr/>
        </p:nvSpPr>
        <p:spPr>
          <a:xfrm>
            <a:off x="6289707" y="1379221"/>
            <a:ext cx="5312229" cy="5262979"/>
          </a:xfrm>
          <a:prstGeom prst="rect">
            <a:avLst/>
          </a:prstGeom>
          <a:noFill/>
        </p:spPr>
        <p:txBody>
          <a:bodyPr wrap="square" rtlCol="0">
            <a:spAutoFit/>
          </a:bodyPr>
          <a:lstStyle/>
          <a:p>
            <a:r>
              <a:rPr lang="el-GR" sz="1600" dirty="0"/>
              <a:t>Η κανέλα είναι μπαχαρικό που βρίσκεται στο εσωτερικό του φλοιού αρκετών δέντρων από το γένος Κιννάμωμον και χρησιμοποιείται στη μαγειρική και τη ζαχαροπλαστική.</a:t>
            </a:r>
          </a:p>
          <a:p>
            <a:endParaRPr lang="el-GR" sz="1600" dirty="0"/>
          </a:p>
          <a:p>
            <a:r>
              <a:rPr lang="el-GR" sz="1600" dirty="0"/>
              <a:t>Ο φλοιός της κανέλας χρησιμοποιείται ευρέως ως καρύκευμα. Χρησιμοποιείται κυρίως στη μαγειρική ως καρύκευμα και αρωματικό υλικό. </a:t>
            </a:r>
          </a:p>
          <a:p>
            <a:endParaRPr lang="el-GR" sz="1600" dirty="0"/>
          </a:p>
          <a:p>
            <a:r>
              <a:rPr lang="el-GR" sz="1600" dirty="0"/>
              <a:t>Χρησιμοποιείται στην παρασκευή της σοκολάτας, ιδιαίτερα στο Μεξικό. </a:t>
            </a:r>
          </a:p>
          <a:p>
            <a:endParaRPr lang="el-GR" sz="1600" dirty="0"/>
          </a:p>
          <a:p>
            <a:r>
              <a:rPr lang="el-GR" sz="1600" kern="100" dirty="0">
                <a:effectLst/>
                <a:ea typeface="Calibri" panose="020F0502020204030204" pitchFamily="34" charset="0"/>
                <a:cs typeface="Times New Roman" panose="02020603050405020304" pitchFamily="18" charset="0"/>
              </a:rPr>
              <a:t>Είναι επίσης δημοφιλές άρτυμα σε πολλά αλκοολούχα ποτά.</a:t>
            </a:r>
            <a:endParaRPr lang="en-US" sz="1600" kern="100" dirty="0">
              <a:effectLst/>
              <a:ea typeface="Calibri" panose="020F0502020204030204" pitchFamily="34" charset="0"/>
              <a:cs typeface="Times New Roman" panose="02020603050405020304" pitchFamily="18" charset="0"/>
            </a:endParaRPr>
          </a:p>
          <a:p>
            <a:endParaRPr lang="el-GR" sz="1600" dirty="0"/>
          </a:p>
          <a:p>
            <a:r>
              <a:rPr lang="el-GR" sz="1600" dirty="0"/>
              <a:t>Παράγεται κυρίως στη Σρι Λανκα, την Ινδονησία, την Κίνα, την Ινδία και το Βιετνάμ.</a:t>
            </a:r>
          </a:p>
          <a:p>
            <a:endParaRPr lang="el-GR" sz="1600" dirty="0"/>
          </a:p>
          <a:p>
            <a:r>
              <a:rPr lang="el-GR" sz="1600" dirty="0"/>
              <a:t>Η κανέλα ήταν τόσο ιδιαίτερα πολύτιμη μεταξύ των αρχαίων λαών που εθεωρείτο ως δώρο κατάλληλο για μονάρχες, ακόμη και για θεούς.</a:t>
            </a:r>
          </a:p>
          <a:p>
            <a:endParaRPr lang="el-GR" sz="1600" dirty="0"/>
          </a:p>
          <a:p>
            <a:pPr algn="r"/>
            <a:r>
              <a:rPr lang="el-GR" sz="1600" dirty="0"/>
              <a:t>Εμμανουέλα Μουσκαϊ  Β1</a:t>
            </a:r>
          </a:p>
        </p:txBody>
      </p:sp>
    </p:spTree>
    <p:extLst>
      <p:ext uri="{BB962C8B-B14F-4D97-AF65-F5344CB8AC3E}">
        <p14:creationId xmlns:p14="http://schemas.microsoft.com/office/powerpoint/2010/main" val="2113030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8CE40-2012-181E-D7C9-504AEC20728D}"/>
              </a:ext>
            </a:extLst>
          </p:cNvPr>
          <p:cNvSpPr txBox="1"/>
          <p:nvPr/>
        </p:nvSpPr>
        <p:spPr>
          <a:xfrm>
            <a:off x="305388" y="1601203"/>
            <a:ext cx="5696111" cy="4524315"/>
          </a:xfrm>
          <a:prstGeom prst="rect">
            <a:avLst/>
          </a:prstGeom>
          <a:noFill/>
        </p:spPr>
        <p:txBody>
          <a:bodyPr wrap="square" rtlCol="0">
            <a:spAutoFit/>
          </a:bodyPr>
          <a:lstStyle/>
          <a:p>
            <a:r>
              <a:rPr lang="el-GR" dirty="0"/>
              <a:t>Το χαρακτηριστικότερο μπαχαρικό από τη Νιγηρία είναι το ‘uda’ ή grain of Selim (</a:t>
            </a:r>
            <a:r>
              <a:rPr lang="en-US" dirty="0" err="1"/>
              <a:t>Xylopia</a:t>
            </a:r>
            <a:r>
              <a:rPr lang="en-US" dirty="0"/>
              <a:t> aethiopica</a:t>
            </a:r>
            <a:r>
              <a:rPr lang="el-GR" dirty="0"/>
              <a:t>). </a:t>
            </a:r>
          </a:p>
          <a:p>
            <a:endParaRPr lang="el-GR" dirty="0"/>
          </a:p>
          <a:p>
            <a:r>
              <a:rPr lang="el-GR" dirty="0"/>
              <a:t>Πρόκειται για μακρόστενους σπόρους με πικάντικη γεύση, που χρησιμοποιείται στην Νιγηριανή καθώς και άλλες δυτικοαφρικανικές κουζίνες.</a:t>
            </a:r>
          </a:p>
          <a:p>
            <a:endParaRPr lang="el-GR" dirty="0"/>
          </a:p>
          <a:p>
            <a:r>
              <a:rPr lang="el-GR" dirty="0"/>
              <a:t>Το uda είναι μοναδικό στη Δυτική Αφρική και σπάνια χρησιμοποιείται εκτός της περιοχής αυτής, καθιστώντας το ιδιαίτερο για τη Νιγηρία και τις γειτονικές χώρες. </a:t>
            </a:r>
          </a:p>
          <a:p>
            <a:endParaRPr lang="el-GR" dirty="0"/>
          </a:p>
          <a:p>
            <a:r>
              <a:rPr lang="el-GR" dirty="0"/>
              <a:t>Χρησιμοποιείται τόσο στη μαγειρική όσο και για ιατρικούς σκοπούς στην παραδοσιακή αφρικανική ιατρική</a:t>
            </a:r>
          </a:p>
          <a:p>
            <a:endParaRPr lang="el-GR" dirty="0"/>
          </a:p>
          <a:p>
            <a:endParaRPr lang="en-US" dirty="0"/>
          </a:p>
          <a:p>
            <a:r>
              <a:rPr lang="el-GR" dirty="0"/>
              <a:t>Ούγκου Τσιεμέριε Τζόσεφ Γ2</a:t>
            </a:r>
          </a:p>
        </p:txBody>
      </p:sp>
      <p:pic>
        <p:nvPicPr>
          <p:cNvPr id="6" name="Picture Placeholder 5">
            <a:extLst>
              <a:ext uri="{FF2B5EF4-FFF2-40B4-BE49-F238E27FC236}">
                <a16:creationId xmlns:a16="http://schemas.microsoft.com/office/drawing/2014/main" id="{F0AD9685-A1B5-C3F5-E0A3-0AC197F124A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459" r="22459"/>
          <a:stretch/>
        </p:blipFill>
        <p:spPr/>
      </p:pic>
      <p:sp>
        <p:nvSpPr>
          <p:cNvPr id="4" name="Text Placeholder 3">
            <a:extLst>
              <a:ext uri="{FF2B5EF4-FFF2-40B4-BE49-F238E27FC236}">
                <a16:creationId xmlns:a16="http://schemas.microsoft.com/office/drawing/2014/main" id="{2A067566-2678-5BBA-59B2-DD6AE9D35468}"/>
              </a:ext>
            </a:extLst>
          </p:cNvPr>
          <p:cNvSpPr>
            <a:spLocks noGrp="1"/>
          </p:cNvSpPr>
          <p:nvPr>
            <p:ph type="body" sz="quarter" idx="17"/>
          </p:nvPr>
        </p:nvSpPr>
        <p:spPr>
          <a:xfrm>
            <a:off x="6379774" y="2949724"/>
            <a:ext cx="5606041" cy="1078194"/>
          </a:xfrm>
        </p:spPr>
        <p:txBody>
          <a:bodyPr/>
          <a:lstStyle/>
          <a:p>
            <a:r>
              <a:rPr lang="en-US" dirty="0"/>
              <a:t>UDA</a:t>
            </a:r>
          </a:p>
        </p:txBody>
      </p:sp>
    </p:spTree>
    <p:extLst>
      <p:ext uri="{BB962C8B-B14F-4D97-AF65-F5344CB8AC3E}">
        <p14:creationId xmlns:p14="http://schemas.microsoft.com/office/powerpoint/2010/main" val="223406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9784432F-DEF7-2EC5-29E0-203C7B2DCDF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2337" r="32337"/>
          <a:stretch/>
        </p:blipFill>
        <p:spPr>
          <a:effectLst>
            <a:outerShdw blurRad="50800" dist="63500" dir="5400000" algn="t" rotWithShape="0">
              <a:prstClr val="black">
                <a:alpha val="40000"/>
              </a:prstClr>
            </a:outerShdw>
          </a:effectLst>
        </p:spPr>
      </p:pic>
      <p:sp>
        <p:nvSpPr>
          <p:cNvPr id="8" name="Text Placeholder 7">
            <a:extLst>
              <a:ext uri="{FF2B5EF4-FFF2-40B4-BE49-F238E27FC236}">
                <a16:creationId xmlns:a16="http://schemas.microsoft.com/office/drawing/2014/main" id="{DB306E63-382E-106F-FFF3-12655F4BAA86}"/>
              </a:ext>
            </a:extLst>
          </p:cNvPr>
          <p:cNvSpPr>
            <a:spLocks noGrp="1"/>
          </p:cNvSpPr>
          <p:nvPr>
            <p:ph type="body" sz="quarter" idx="17"/>
          </p:nvPr>
        </p:nvSpPr>
        <p:spPr/>
        <p:txBody>
          <a:bodyPr/>
          <a:lstStyle/>
          <a:p>
            <a:r>
              <a:rPr lang="en-US" dirty="0"/>
              <a:t>0</a:t>
            </a:r>
            <a:r>
              <a:rPr lang="el-GR" dirty="0"/>
              <a:t>2</a:t>
            </a:r>
            <a:endParaRPr lang="en-US" dirty="0"/>
          </a:p>
        </p:txBody>
      </p:sp>
      <p:sp>
        <p:nvSpPr>
          <p:cNvPr id="7" name="Text Placeholder 6">
            <a:extLst>
              <a:ext uri="{FF2B5EF4-FFF2-40B4-BE49-F238E27FC236}">
                <a16:creationId xmlns:a16="http://schemas.microsoft.com/office/drawing/2014/main" id="{95EE938E-9AEA-DD9A-FFC2-1B971603D97B}"/>
              </a:ext>
            </a:extLst>
          </p:cNvPr>
          <p:cNvSpPr>
            <a:spLocks noGrp="1"/>
          </p:cNvSpPr>
          <p:nvPr>
            <p:ph type="body" sz="quarter" idx="16"/>
          </p:nvPr>
        </p:nvSpPr>
        <p:spPr/>
        <p:txBody>
          <a:bodyPr/>
          <a:lstStyle/>
          <a:p>
            <a:r>
              <a:rPr lang="el-GR" sz="4000" dirty="0"/>
              <a:t>ΒΟΤΑΝΑ</a:t>
            </a:r>
            <a:endParaRPr lang="en-US" dirty="0"/>
          </a:p>
        </p:txBody>
      </p:sp>
      <p:sp>
        <p:nvSpPr>
          <p:cNvPr id="2" name="Rectangle 1">
            <a:extLst>
              <a:ext uri="{FF2B5EF4-FFF2-40B4-BE49-F238E27FC236}">
                <a16:creationId xmlns:a16="http://schemas.microsoft.com/office/drawing/2014/main" id="{91A830CD-E671-3EE8-9E41-F8CB0D77E69A}"/>
              </a:ext>
            </a:extLst>
          </p:cNvPr>
          <p:cNvSpPr/>
          <p:nvPr/>
        </p:nvSpPr>
        <p:spPr>
          <a:xfrm>
            <a:off x="10037928" y="0"/>
            <a:ext cx="71651" cy="1095233"/>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9D97AAF-8586-1608-F01F-C575AD4E3BC5}"/>
              </a:ext>
            </a:extLst>
          </p:cNvPr>
          <p:cNvSpPr/>
          <p:nvPr/>
        </p:nvSpPr>
        <p:spPr>
          <a:xfrm>
            <a:off x="10037927" y="5762767"/>
            <a:ext cx="71651" cy="1095233"/>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020600"/>
      </p:ext>
    </p:extLst>
  </p:cSld>
  <p:clrMapOvr>
    <a:masterClrMapping/>
  </p:clrMapOvr>
</p:sld>
</file>

<file path=ppt/theme/theme1.xml><?xml version="1.0" encoding="utf-8"?>
<a:theme xmlns:a="http://schemas.openxmlformats.org/drawingml/2006/main" name="Office Theme">
  <a:themeElements>
    <a:clrScheme name="Custom 1">
      <a:dk1>
        <a:srgbClr val="5A5244"/>
      </a:dk1>
      <a:lt1>
        <a:sysClr val="window" lastClr="FFFFFF"/>
      </a:lt1>
      <a:dk2>
        <a:srgbClr val="C1BAAE"/>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875</Words>
  <Application>Microsoft Office PowerPoint</Application>
  <PresentationFormat>Widescreen</PresentationFormat>
  <Paragraphs>163</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Dmitri Papavasileiou</dc:creator>
  <cp:lastModifiedBy>Dmitri Papavasileiou</cp:lastModifiedBy>
  <cp:revision>98</cp:revision>
  <dcterms:created xsi:type="dcterms:W3CDTF">2023-11-19T21:29:12Z</dcterms:created>
  <dcterms:modified xsi:type="dcterms:W3CDTF">2024-10-24T16:01:28Z</dcterms:modified>
</cp:coreProperties>
</file>