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75" r:id="rId3"/>
    <p:sldId id="276" r:id="rId4"/>
    <p:sldId id="277" r:id="rId5"/>
    <p:sldId id="278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70BEF-12BB-491D-A850-B17C58BFB23F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78023-2AAB-485A-9C98-BA1FE09F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78023-2AAB-485A-9C98-BA1FE09F79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78023-2AAB-485A-9C98-BA1FE09F792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5BDDCB-B002-4B7C-A530-2A6CAF077716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Α’ Γυμνασίου </a:t>
            </a:r>
            <a:br>
              <a:rPr lang="el-GR" dirty="0" smtClean="0"/>
            </a:br>
            <a:r>
              <a:rPr lang="el-GR" dirty="0" smtClean="0"/>
              <a:t>Γεωμετρία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1.4 Πρόσθεση και αφαίρεση ευθυγράμμων τμημάτων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</a:t>
            </a:r>
            <a:r>
              <a:rPr lang="en-US" dirty="0" smtClean="0"/>
              <a:t>4 </a:t>
            </a:r>
            <a:r>
              <a:rPr lang="el-GR" dirty="0" smtClean="0"/>
              <a:t>Πρόσθεση και αφαίρεση ευθυγράμμων τμημάτων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838200" y="1905000"/>
            <a:ext cx="762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00200" y="1905000"/>
            <a:ext cx="1676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276600" y="1447800"/>
            <a:ext cx="14478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" y="2590800"/>
            <a:ext cx="30480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886200" y="1447800"/>
            <a:ext cx="83820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25908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14478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3124200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76800" y="1524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0" y="4267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" y="5486400"/>
            <a:ext cx="297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429000" y="54864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52578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362200" y="5257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29000" y="52578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600" y="47244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00" y="48768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</a:t>
            </a:r>
            <a:r>
              <a:rPr lang="en-US" dirty="0" smtClean="0"/>
              <a:t>4 </a:t>
            </a:r>
            <a:r>
              <a:rPr lang="el-GR" dirty="0" smtClean="0"/>
              <a:t>Πρόσθεση και αφαίρεση ευθυγράμμων τμημάτων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Α         Β                      Γ</a:t>
            </a:r>
          </a:p>
          <a:p>
            <a:pPr>
              <a:buNone/>
            </a:pPr>
            <a:r>
              <a:rPr lang="el-GR" dirty="0" smtClean="0"/>
              <a:t>                    .         .                          .</a:t>
            </a:r>
          </a:p>
          <a:p>
            <a:pPr>
              <a:buNone/>
            </a:pPr>
            <a:endParaRPr lang="el-GR" dirty="0" smtClean="0"/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90600" y="20574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2286000"/>
            <a:ext cx="6781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ευθύγραμμο τμήμα ΑΓ λέγεται </a:t>
            </a:r>
            <a:r>
              <a:rPr lang="el-GR" b="1" dirty="0" smtClean="0"/>
              <a:t>άθροισμα</a:t>
            </a:r>
            <a:r>
              <a:rPr lang="el-GR" dirty="0" smtClean="0"/>
              <a:t> των τμημάτων ΑΒ και ΑΓ, και γράφουμε: </a:t>
            </a:r>
            <a:r>
              <a:rPr lang="el-GR" b="1" dirty="0" smtClean="0"/>
              <a:t>ΑΓ=ΑΒ+ΒΓ</a:t>
            </a:r>
          </a:p>
          <a:p>
            <a:endParaRPr lang="el-GR" dirty="0" smtClean="0"/>
          </a:p>
          <a:p>
            <a:r>
              <a:rPr lang="el-GR" dirty="0" smtClean="0"/>
              <a:t>Το ευθύγραμμο τμήμα ΒΓ λέγεται </a:t>
            </a:r>
            <a:r>
              <a:rPr lang="el-GR" b="1" dirty="0" smtClean="0"/>
              <a:t>διαφορά</a:t>
            </a:r>
            <a:r>
              <a:rPr lang="el-GR" dirty="0" smtClean="0"/>
              <a:t> των τμημάτων ΑΓ και ΑΒ, και γράφουμε: </a:t>
            </a:r>
            <a:r>
              <a:rPr lang="el-GR" b="1" dirty="0" smtClean="0"/>
              <a:t>ΒΓ=ΑΓ-ΑΒ</a:t>
            </a:r>
          </a:p>
          <a:p>
            <a:endParaRPr lang="el-GR" b="1" dirty="0" smtClean="0"/>
          </a:p>
          <a:p>
            <a:r>
              <a:rPr lang="el-GR" dirty="0" smtClean="0"/>
              <a:t>Η τεθλασμένη γραμμή έχει μήκος το άθροισμα των μηκών των ευθύγραμμων, από τα οποία αποτελείται.</a:t>
            </a:r>
          </a:p>
          <a:p>
            <a:endParaRPr lang="el-GR" dirty="0" smtClean="0"/>
          </a:p>
          <a:p>
            <a:r>
              <a:rPr lang="el-GR" dirty="0" smtClean="0"/>
              <a:t>Το μήκος του ευθύγραμμου τμήματος  ΑΒ, είναι μικρότερο από το μήκος κάθε τεθλασμένης γραμμής με τα ίδια άκρα Α και Β.</a:t>
            </a:r>
          </a:p>
          <a:p>
            <a:endParaRPr lang="el-GR" dirty="0" smtClean="0"/>
          </a:p>
          <a:p>
            <a:r>
              <a:rPr lang="el-GR" dirty="0" smtClean="0"/>
              <a:t>Το άθροισμα των πλευρών ενός ευθύγραμμου σχήματος, θα το λέμε περίμετρο του σχήματος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467600" y="50292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467600" y="4343400"/>
            <a:ext cx="2286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96200" y="4343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305800" y="3581400"/>
            <a:ext cx="381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686800" y="35814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15200" y="5105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610600" y="51816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543800" y="4038600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077200" y="41148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86800" y="3429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</a:t>
            </a:r>
            <a:r>
              <a:rPr lang="en-US" dirty="0" smtClean="0"/>
              <a:t>4 </a:t>
            </a:r>
            <a:r>
              <a:rPr lang="el-GR" dirty="0" smtClean="0"/>
              <a:t>Πρόσθεση και αφαίρεση ευθυγράμμων τμημάτων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 1:</a:t>
            </a:r>
          </a:p>
          <a:p>
            <a:pPr>
              <a:buNone/>
            </a:pPr>
            <a:r>
              <a:rPr lang="el-GR" dirty="0" smtClean="0"/>
              <a:t>Σε μια </a:t>
            </a:r>
            <a:r>
              <a:rPr lang="el-GR" dirty="0" err="1" smtClean="0"/>
              <a:t>ημιευθεία</a:t>
            </a:r>
            <a:r>
              <a:rPr lang="el-GR" dirty="0" smtClean="0"/>
              <a:t> με αρχή το Ο παίρνουμε σημεία Α,Β,Γ,Δ τέτοια ώστε:</a:t>
            </a:r>
          </a:p>
          <a:p>
            <a:pPr>
              <a:buNone/>
            </a:pPr>
            <a:r>
              <a:rPr lang="el-GR" dirty="0" smtClean="0"/>
              <a:t>ΑΒ=3</a:t>
            </a:r>
            <a:r>
              <a:rPr lang="en-US" dirty="0" smtClean="0"/>
              <a:t>cm,  B</a:t>
            </a:r>
            <a:r>
              <a:rPr lang="el-GR" dirty="0" smtClean="0"/>
              <a:t>Δ=5.5</a:t>
            </a:r>
            <a:r>
              <a:rPr lang="en-US" dirty="0" smtClean="0"/>
              <a:t>cm, A</a:t>
            </a:r>
            <a:r>
              <a:rPr lang="el-GR" dirty="0" smtClean="0"/>
              <a:t>Γ=4.6</a:t>
            </a:r>
            <a:r>
              <a:rPr lang="en-US" dirty="0" smtClean="0"/>
              <a:t>cm</a:t>
            </a:r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dirty="0" smtClean="0"/>
              <a:t>       .    .           .     .               .</a:t>
            </a:r>
          </a:p>
          <a:p>
            <a:pPr>
              <a:buNone/>
            </a:pPr>
            <a:r>
              <a:rPr lang="en-US" dirty="0" smtClean="0"/>
              <a:t>           A          B    </a:t>
            </a:r>
            <a:r>
              <a:rPr lang="el-GR" dirty="0" smtClean="0"/>
              <a:t>Γ                 Δ</a:t>
            </a:r>
          </a:p>
          <a:p>
            <a:pPr>
              <a:buNone/>
            </a:pPr>
            <a:r>
              <a:rPr lang="el-GR" dirty="0" smtClean="0"/>
              <a:t>ΑΔ=</a:t>
            </a:r>
            <a:r>
              <a:rPr lang="en-US" dirty="0" smtClean="0"/>
              <a:t>AB+B</a:t>
            </a:r>
            <a:r>
              <a:rPr lang="el-GR" dirty="0" smtClean="0"/>
              <a:t>Δ=…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ΒΓ= </a:t>
            </a:r>
            <a:r>
              <a:rPr lang="el-GR" dirty="0" smtClean="0"/>
              <a:t>ΑΓ-ΑΒ=…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ΑΓ+ΓΔ</a:t>
            </a:r>
            <a:r>
              <a:rPr lang="el-GR" dirty="0" smtClean="0"/>
              <a:t>=…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ΑΔ-ΔΒ</a:t>
            </a:r>
            <a:r>
              <a:rPr lang="el-GR" dirty="0" smtClean="0"/>
              <a:t>=…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38100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</a:t>
            </a:r>
            <a:r>
              <a:rPr lang="en-US" dirty="0" smtClean="0"/>
              <a:t>4 </a:t>
            </a:r>
            <a:r>
              <a:rPr lang="el-GR" dirty="0" smtClean="0"/>
              <a:t>Πρόσθεση και αφαίρεση ευθυγράμμων τμημάτων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 2:</a:t>
            </a:r>
          </a:p>
          <a:p>
            <a:pPr>
              <a:buNone/>
            </a:pPr>
            <a:r>
              <a:rPr lang="el-GR" dirty="0" smtClean="0"/>
              <a:t>Σε μια </a:t>
            </a:r>
            <a:r>
              <a:rPr lang="el-GR" dirty="0" err="1" smtClean="0"/>
              <a:t>ημιευθεία</a:t>
            </a:r>
            <a:r>
              <a:rPr lang="el-GR" dirty="0" smtClean="0"/>
              <a:t> με αρχή το Ο παίρνουμε σημεία Α,Β,Γ,Δ τέτοια ώστε:</a:t>
            </a:r>
          </a:p>
          <a:p>
            <a:pPr>
              <a:buNone/>
            </a:pPr>
            <a:r>
              <a:rPr lang="el-GR" dirty="0" smtClean="0"/>
              <a:t>ΑΒ=2</a:t>
            </a:r>
            <a:r>
              <a:rPr lang="en-US" dirty="0" smtClean="0"/>
              <a:t>cm,  B</a:t>
            </a:r>
            <a:r>
              <a:rPr lang="el-GR" dirty="0" smtClean="0"/>
              <a:t>Δ=6</a:t>
            </a:r>
            <a:r>
              <a:rPr lang="en-US" dirty="0" smtClean="0"/>
              <a:t>cm, A</a:t>
            </a:r>
            <a:r>
              <a:rPr lang="el-GR" smtClean="0"/>
              <a:t>Γ=3.2</a:t>
            </a:r>
            <a:r>
              <a:rPr lang="en-US" dirty="0" smtClean="0"/>
              <a:t>cm</a:t>
            </a:r>
          </a:p>
          <a:p>
            <a:pPr>
              <a:buNone/>
            </a:pPr>
            <a:r>
              <a:rPr lang="en-US" dirty="0" smtClean="0"/>
              <a:t>          </a:t>
            </a:r>
          </a:p>
          <a:p>
            <a:pPr>
              <a:buNone/>
            </a:pPr>
            <a:r>
              <a:rPr lang="en-US" dirty="0" smtClean="0"/>
              <a:t>       .    .           .     .               .</a:t>
            </a:r>
          </a:p>
          <a:p>
            <a:pPr>
              <a:buNone/>
            </a:pPr>
            <a:r>
              <a:rPr lang="en-US" dirty="0" smtClean="0"/>
              <a:t>           A          B    </a:t>
            </a:r>
            <a:r>
              <a:rPr lang="el-GR" dirty="0" smtClean="0"/>
              <a:t>Γ                 Δ</a:t>
            </a:r>
          </a:p>
          <a:p>
            <a:pPr>
              <a:buNone/>
            </a:pPr>
            <a:r>
              <a:rPr lang="el-GR" dirty="0" smtClean="0"/>
              <a:t>ΑΔ=</a:t>
            </a:r>
          </a:p>
          <a:p>
            <a:pPr>
              <a:buNone/>
            </a:pPr>
            <a:r>
              <a:rPr lang="el-GR" dirty="0" smtClean="0"/>
              <a:t>ΒΓ= </a:t>
            </a:r>
          </a:p>
          <a:p>
            <a:pPr>
              <a:buNone/>
            </a:pPr>
            <a:r>
              <a:rPr lang="el-GR" dirty="0" smtClean="0"/>
              <a:t>ΑΓ+ΓΔ=</a:t>
            </a:r>
          </a:p>
          <a:p>
            <a:pPr>
              <a:buNone/>
            </a:pPr>
            <a:r>
              <a:rPr lang="el-GR" dirty="0" smtClean="0"/>
              <a:t>ΑΔ-ΔΒ=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38100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1.</a:t>
            </a:r>
            <a:r>
              <a:rPr lang="en-US" dirty="0" smtClean="0"/>
              <a:t>4 </a:t>
            </a:r>
            <a:r>
              <a:rPr lang="el-GR" dirty="0" smtClean="0"/>
              <a:t>Πρόσθεση και αφαίρεση ευθυγράμμων τμημάτων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 3:</a:t>
            </a:r>
          </a:p>
          <a:p>
            <a:pPr>
              <a:buNone/>
            </a:pPr>
            <a:r>
              <a:rPr lang="el-GR" b="1" dirty="0" smtClean="0"/>
              <a:t> </a:t>
            </a:r>
            <a:r>
              <a:rPr lang="en-US" dirty="0" smtClean="0"/>
              <a:t>N</a:t>
            </a:r>
            <a:r>
              <a:rPr lang="el-GR" dirty="0" smtClean="0"/>
              <a:t>α βρείτε το μέσο του ευθύγραμμου τμήματος ΑΒ για τις παρακάτω περιπτώσεις:</a:t>
            </a:r>
            <a:endParaRPr lang="en-US" dirty="0" smtClean="0"/>
          </a:p>
          <a:p>
            <a:r>
              <a:rPr lang="el-GR" dirty="0" smtClean="0"/>
              <a:t>ΑΒ</a:t>
            </a:r>
            <a:r>
              <a:rPr lang="en-US" dirty="0" smtClean="0"/>
              <a:t>=8cm</a:t>
            </a:r>
          </a:p>
          <a:p>
            <a:r>
              <a:rPr lang="en-US" dirty="0" smtClean="0"/>
              <a:t>AB=9,1dm</a:t>
            </a:r>
          </a:p>
          <a:p>
            <a:r>
              <a:rPr lang="en-US" dirty="0" smtClean="0"/>
              <a:t>AB=250Km</a:t>
            </a:r>
          </a:p>
          <a:p>
            <a:r>
              <a:rPr lang="en-US" dirty="0" smtClean="0"/>
              <a:t>AB=25m</a:t>
            </a:r>
          </a:p>
          <a:p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1904</TotalTime>
  <Words>271</Words>
  <Application>Microsoft Office PowerPoint</Application>
  <PresentationFormat>On-screen Show (4:3)</PresentationFormat>
  <Paragraphs>60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Α’ Γυμνασίου  Γεωμετρία</vt:lpstr>
      <vt:lpstr>1.4 Πρόσθεση και αφαίρεση ευθυγράμμων τμημάτων </vt:lpstr>
      <vt:lpstr>1.4 Πρόσθεση και αφαίρεση ευθυγράμμων τμημάτων  </vt:lpstr>
      <vt:lpstr>1.4 Πρόσθεση και αφαίρεση ευθυγράμμων τμημάτων </vt:lpstr>
      <vt:lpstr>1.4 Πρόσθεση και αφαίρεση ευθυγράμμων τμημάτων </vt:lpstr>
      <vt:lpstr>1.4 Πρόσθεση και αφαίρεση ευθυγράμμων τμημάτων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 Γυμνασίου  Γεωμετρία</dc:title>
  <dc:creator>Ellie</dc:creator>
  <cp:lastModifiedBy>Ellie</cp:lastModifiedBy>
  <cp:revision>138</cp:revision>
  <dcterms:created xsi:type="dcterms:W3CDTF">2020-11-11T18:33:47Z</dcterms:created>
  <dcterms:modified xsi:type="dcterms:W3CDTF">2020-11-26T08:25:22Z</dcterms:modified>
</cp:coreProperties>
</file>