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  <p:sldId id="267" r:id="rId11"/>
    <p:sldId id="268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25" autoAdjust="0"/>
    <p:restoredTop sz="85797" autoAdjust="0"/>
  </p:normalViewPr>
  <p:slideViewPr>
    <p:cSldViewPr>
      <p:cViewPr varScale="1">
        <p:scale>
          <a:sx n="78" d="100"/>
          <a:sy n="78" d="100"/>
        </p:scale>
        <p:origin x="-21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7AEE6-A157-42A7-A2F7-9D5DCD464934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DCE59-ECB3-4204-A541-9E6428095E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2/5, 8/20</a:t>
            </a:r>
          </a:p>
          <a:p>
            <a:endParaRPr lang="el-GR" dirty="0" smtClean="0"/>
          </a:p>
          <a:p>
            <a:r>
              <a:rPr lang="el-GR" dirty="0" smtClean="0"/>
              <a:t>2*20=40</a:t>
            </a:r>
          </a:p>
          <a:p>
            <a:r>
              <a:rPr lang="el-GR" dirty="0" smtClean="0"/>
              <a:t>5*8=40</a:t>
            </a:r>
          </a:p>
          <a:p>
            <a:endParaRPr lang="el-GR" dirty="0" smtClean="0"/>
          </a:p>
          <a:p>
            <a:r>
              <a:rPr lang="el-GR" dirty="0" smtClean="0"/>
              <a:t>7*7=49</a:t>
            </a:r>
          </a:p>
          <a:p>
            <a:r>
              <a:rPr lang="el-GR" dirty="0" smtClean="0"/>
              <a:t>3*16=48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n-US" dirty="0" smtClean="0"/>
              <a:t>3/7</a:t>
            </a:r>
            <a:r>
              <a:rPr lang="en-US" baseline="0" dirty="0" smtClean="0"/>
              <a:t> -&gt;15/21</a:t>
            </a:r>
          </a:p>
          <a:p>
            <a:endParaRPr lang="en-US" baseline="0" dirty="0" smtClean="0"/>
          </a:p>
          <a:p>
            <a:r>
              <a:rPr lang="en-US" baseline="0" dirty="0" smtClean="0"/>
              <a:t>15=3*5</a:t>
            </a:r>
          </a:p>
          <a:p>
            <a:r>
              <a:rPr lang="en-US" baseline="0" dirty="0" smtClean="0"/>
              <a:t>20=4*5</a:t>
            </a:r>
          </a:p>
          <a:p>
            <a:endParaRPr lang="en-US" baseline="0" dirty="0" smtClean="0"/>
          </a:p>
          <a:p>
            <a:r>
              <a:rPr lang="en-US" baseline="0" dirty="0" smtClean="0"/>
              <a:t>15/20-&gt;3/4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DCE59-ECB3-4204-A541-9E6428095E0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Ασκ</a:t>
            </a:r>
            <a:r>
              <a:rPr lang="el-GR" dirty="0" smtClean="0"/>
              <a:t> 2,3 ,4 σελ 43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EDCE59-ECB3-4204-A541-9E6428095E0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C15CE4D-7DCE-49DD-AE34-ADA7494AA508}" type="datetimeFigureOut">
              <a:rPr lang="en-US" smtClean="0"/>
              <a:pPr/>
              <a:t>11-Nov-20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EDC3306-643B-4009-B8A3-24376E807E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2.Τα κλάσματα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2.2 Ισοδύναμα κλάσματα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2.3 Σύγκριση κλασμάτων - Εφαρμογές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3657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2133600"/>
            <a:ext cx="12096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819400"/>
            <a:ext cx="35433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914400" y="48768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mbria Math" pitchFamily="18" charset="0"/>
                <a:ea typeface="Cambria Math" pitchFamily="18" charset="0"/>
              </a:rPr>
              <a:t>Τι παρατηρούμε?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Cambria Math" pitchFamily="18" charset="0"/>
                <a:ea typeface="Cambria Math" pitchFamily="18" charset="0"/>
              </a:rPr>
              <a:t>Σε όσα περισσότερα μέρη χωρίζουμε ένα συγκεκριμένο μέγεθος τόσο μικρότερα είναι αυτά τα μέρη.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Cambria Math" pitchFamily="18" charset="0"/>
                <a:ea typeface="Cambria Math" pitchFamily="18" charset="0"/>
              </a:rPr>
              <a:t>Επομένως: 1/15 &lt;1/10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Cambria Math" pitchFamily="18" charset="0"/>
                <a:ea typeface="Cambria Math" pitchFamily="18" charset="0"/>
              </a:rPr>
              <a:t>Άρα              7/17&lt;7/10 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2.3 Σύγκριση κλασμάτων- Εφαρμογές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4400" y="2895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Cambria Math" pitchFamily="18" charset="0"/>
                <a:ea typeface="Cambria Math" pitchFamily="18" charset="0"/>
              </a:rPr>
              <a:t>Μετατρέπουμε τα κλάσματα σε ομώνυμα. ΕΚΠ(8,9)=72, επομένως</a:t>
            </a:r>
          </a:p>
          <a:p>
            <a:r>
              <a:rPr lang="el-GR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133600"/>
            <a:ext cx="50482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505200"/>
            <a:ext cx="3467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4114800"/>
            <a:ext cx="42672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2.3 Σύγκριση κλασμάτων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743200"/>
            <a:ext cx="53222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Άσκηση Κατανόησης:</a:t>
            </a:r>
          </a:p>
          <a:p>
            <a:r>
              <a:rPr lang="el-GR" dirty="0" smtClean="0"/>
              <a:t>Να τοποθετηθούν σε αύξουσα σειρά τα κλάσματα:</a:t>
            </a:r>
          </a:p>
          <a:p>
            <a:endParaRPr lang="el-GR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 l="7806" t="16522" r="42367"/>
          <a:stretch>
            <a:fillRect/>
          </a:stretch>
        </p:blipFill>
        <p:spPr bwMode="auto">
          <a:xfrm>
            <a:off x="762000" y="3657600"/>
            <a:ext cx="2760924" cy="2222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712976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2.2 Ισοδύναμα κλάσματα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057400"/>
            <a:ext cx="8229600" cy="1192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429000"/>
            <a:ext cx="86582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2.2 Ισοδύναμα κλάσματα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438400"/>
            <a:ext cx="8229600" cy="1483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962400"/>
            <a:ext cx="83058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5638800"/>
            <a:ext cx="7886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2.2 Ισοδύναμα κλάσματα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90800"/>
            <a:ext cx="64293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2362200"/>
            <a:ext cx="9810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591050"/>
            <a:ext cx="8353425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33528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Ομώνυμα ονομάζονται τα κλάσματα που έχουν ίδιο παρανομαστή. </a:t>
            </a:r>
          </a:p>
          <a:p>
            <a:endParaRPr lang="el-GR" dirty="0"/>
          </a:p>
          <a:p>
            <a:r>
              <a:rPr lang="el-GR" dirty="0" smtClean="0"/>
              <a:t>Στην αντίθετη περίπτωση ονομάζονται ετερώνυμα.</a:t>
            </a:r>
            <a:endParaRPr lang="en-US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3200400"/>
            <a:ext cx="685800" cy="61722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3886200"/>
            <a:ext cx="685800" cy="6172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2.2 Ισοδύναμα κλάσματα</a:t>
            </a:r>
            <a:endParaRPr lang="en-US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971107"/>
            <a:ext cx="7253287" cy="4555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2.3 Σύγκριση κλασμάτων</a:t>
            </a:r>
            <a:endParaRPr lang="en-US" dirty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743200"/>
            <a:ext cx="33528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105400" y="3276600"/>
            <a:ext cx="2286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400" dirty="0" smtClean="0"/>
              <a:t>Σχολείο : 3/12</a:t>
            </a:r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Γαλάζιο:5/24</a:t>
            </a:r>
          </a:p>
          <a:p>
            <a:pPr>
              <a:buFont typeface="Arial" pitchFamily="34" charset="0"/>
              <a:buChar char="•"/>
            </a:pPr>
            <a:endParaRPr lang="el-GR" sz="2400" dirty="0" smtClean="0"/>
          </a:p>
          <a:p>
            <a:pPr>
              <a:buFont typeface="Arial" pitchFamily="34" charset="0"/>
              <a:buChar char="•"/>
            </a:pPr>
            <a:r>
              <a:rPr lang="el-GR" sz="2400" dirty="0" smtClean="0"/>
              <a:t>Ροζ: 3/16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133600"/>
            <a:ext cx="7696200" cy="60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000" dirty="0" smtClean="0"/>
              <a:t>‘</a:t>
            </a:r>
            <a:r>
              <a:rPr lang="el-GR" sz="3600" dirty="0" err="1" smtClean="0"/>
              <a:t>Ωρες</a:t>
            </a:r>
            <a:r>
              <a:rPr lang="el-GR" sz="3600" dirty="0" smtClean="0"/>
              <a:t> 24ώρου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2.3 Σύγκριση κλασμάτων</a:t>
            </a:r>
            <a:endParaRPr lang="en-US" dirty="0"/>
          </a:p>
        </p:txBody>
      </p:sp>
      <p:pic>
        <p:nvPicPr>
          <p:cNvPr id="1843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743200"/>
            <a:ext cx="252548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572000" y="2743200"/>
            <a:ext cx="243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800" dirty="0" smtClean="0"/>
              <a:t>Πράσινο: 1/8</a:t>
            </a:r>
          </a:p>
          <a:p>
            <a:pPr>
              <a:buFont typeface="Arial" pitchFamily="34" charset="0"/>
              <a:buChar char="•"/>
            </a:pPr>
            <a:endParaRPr lang="el-GR" sz="2800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Γαλάζιο:5/24</a:t>
            </a:r>
          </a:p>
          <a:p>
            <a:pPr>
              <a:buFont typeface="Arial" pitchFamily="34" charset="0"/>
              <a:buChar char="•"/>
            </a:pPr>
            <a:endParaRPr lang="el-GR" sz="2800" dirty="0" smtClean="0"/>
          </a:p>
          <a:p>
            <a:pPr>
              <a:buFont typeface="Arial" pitchFamily="34" charset="0"/>
              <a:buChar char="•"/>
            </a:pPr>
            <a:r>
              <a:rPr lang="el-GR" sz="2800" dirty="0" smtClean="0"/>
              <a:t>Ροζ: 3/16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2.3 Σύγκριση κλασμάτων</a:t>
            </a:r>
            <a:endParaRPr 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38400"/>
            <a:ext cx="4895850" cy="239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438400"/>
            <a:ext cx="1228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257800"/>
            <a:ext cx="6210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5257800"/>
            <a:ext cx="1206789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2.3 Σύγκριση κλασμάτων</a:t>
            </a:r>
            <a:endParaRPr 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438400"/>
            <a:ext cx="4895850" cy="239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438400"/>
            <a:ext cx="1228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5257800"/>
            <a:ext cx="6210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5257800"/>
            <a:ext cx="1206789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275</TotalTime>
  <Words>144</Words>
  <Application>Microsoft Office PowerPoint</Application>
  <PresentationFormat>On-screen Show (4:3)</PresentationFormat>
  <Paragraphs>58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2.Τα κλάσματα</vt:lpstr>
      <vt:lpstr>2.2 Ισοδύναμα κλάσματα </vt:lpstr>
      <vt:lpstr>2.2 Ισοδύναμα κλάσματα </vt:lpstr>
      <vt:lpstr>2.2 Ισοδύναμα κλάσματα</vt:lpstr>
      <vt:lpstr>2.2 Ισοδύναμα κλάσματα</vt:lpstr>
      <vt:lpstr>2.3 Σύγκριση κλασμάτων</vt:lpstr>
      <vt:lpstr>2.3 Σύγκριση κλασμάτων</vt:lpstr>
      <vt:lpstr>2.3 Σύγκριση κλασμάτων</vt:lpstr>
      <vt:lpstr>2.3 Σύγκριση κλασμάτων</vt:lpstr>
      <vt:lpstr>2.3 Σύγκριση κλασμάτων - Εφαρμογές</vt:lpstr>
      <vt:lpstr>2.3 Σύγκριση κλασμάτων- Εφαρμογές</vt:lpstr>
      <vt:lpstr>2.3 Σύγκριση κλασμάτων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2Τα κλάσματα</dc:title>
  <dc:creator>Ellie</dc:creator>
  <cp:lastModifiedBy>Ellie</cp:lastModifiedBy>
  <cp:revision>41</cp:revision>
  <dcterms:created xsi:type="dcterms:W3CDTF">2020-11-08T20:38:14Z</dcterms:created>
  <dcterms:modified xsi:type="dcterms:W3CDTF">2020-11-11T21:23:20Z</dcterms:modified>
</cp:coreProperties>
</file>