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5" autoAdjust="0"/>
    <p:restoredTop sz="96667" autoAdjust="0"/>
  </p:normalViewPr>
  <p:slideViewPr>
    <p:cSldViewPr>
      <p:cViewPr>
        <p:scale>
          <a:sx n="110" d="100"/>
          <a:sy n="110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7AEE6-A157-42A7-A2F7-9D5DCD464934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DCE59-ECB3-4204-A541-9E6428095E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DCE59-ECB3-4204-A541-9E6428095E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DCE59-ECB3-4204-A541-9E6428095E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C15CE4D-7DCE-49DD-AE34-ADA7494AA508}" type="datetimeFigureOut">
              <a:rPr lang="en-US" smtClean="0"/>
              <a:pPr/>
              <a:t>27-Jan-21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l-GR" dirty="0" smtClean="0"/>
              <a:t>.Ποσοστά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5.1 Ποσοστά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5.1 Ποσοστά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5400" y="3276600"/>
            <a:ext cx="3352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2362200"/>
            <a:ext cx="850139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800" dirty="0" smtClean="0"/>
              <a:t>Πήρε αύξηση 15%</a:t>
            </a:r>
            <a:r>
              <a:rPr lang="en-US" sz="2800" dirty="0" smtClean="0"/>
              <a:t>=</a:t>
            </a:r>
            <a:endParaRPr lang="el-GR" sz="2800" dirty="0" smtClean="0"/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Οι γεννήσεις μειώθηκαν κατά 12% το χρόνο.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Έκπτωση 25%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ΦΠΑ 24%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4% των οικογενειών είναι πολύτεκνοι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Επιτόκιο καταθέσεων είναι 5%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Το 25% του πληθυσμού έχει πάνω από 2 οχήματα</a:t>
            </a:r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5.1 Ποσοστά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5400" y="3276600"/>
            <a:ext cx="3352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0"/>
            <a:ext cx="40005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419600"/>
            <a:ext cx="60007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2743200"/>
            <a:ext cx="319050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5.1 Ποσοστά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82296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2023</TotalTime>
  <Words>55</Words>
  <Application>Microsoft Office PowerPoint</Application>
  <PresentationFormat>On-screen Show (4:3)</PresentationFormat>
  <Paragraphs>22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5.Ποσοστά</vt:lpstr>
      <vt:lpstr>5.1 Ποσοστά</vt:lpstr>
      <vt:lpstr>5.1 Ποσοστά</vt:lpstr>
      <vt:lpstr>5.1 Ποσοστά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2Τα κλάσματα</dc:title>
  <dc:creator>Ellie</dc:creator>
  <cp:lastModifiedBy>Ellie</cp:lastModifiedBy>
  <cp:revision>122</cp:revision>
  <dcterms:created xsi:type="dcterms:W3CDTF">2020-11-08T20:38:14Z</dcterms:created>
  <dcterms:modified xsi:type="dcterms:W3CDTF">2021-01-27T08:05:36Z</dcterms:modified>
</cp:coreProperties>
</file>