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07EE0-C640-4768-B222-311B9FA487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4294CE-D231-4F31-902D-499189A78655}">
      <dgm:prSet/>
      <dgm:spPr/>
      <dgm:t>
        <a:bodyPr/>
        <a:lstStyle/>
        <a:p>
          <a:r>
            <a:rPr lang="en-US"/>
            <a:t>Εκφραζόμαστε</a:t>
          </a:r>
        </a:p>
      </dgm:t>
    </dgm:pt>
    <dgm:pt modelId="{0F3616DB-6539-4AC6-849E-A60DD032F77F}" type="parTrans" cxnId="{E823CC54-71D5-48A3-9F7F-9D1B776C5F65}">
      <dgm:prSet/>
      <dgm:spPr/>
      <dgm:t>
        <a:bodyPr/>
        <a:lstStyle/>
        <a:p>
          <a:endParaRPr lang="en-US"/>
        </a:p>
      </dgm:t>
    </dgm:pt>
    <dgm:pt modelId="{03DBF21F-CB21-4450-97A0-6AA104C610B0}" type="sibTrans" cxnId="{E823CC54-71D5-48A3-9F7F-9D1B776C5F65}">
      <dgm:prSet/>
      <dgm:spPr/>
      <dgm:t>
        <a:bodyPr/>
        <a:lstStyle/>
        <a:p>
          <a:endParaRPr lang="en-US"/>
        </a:p>
      </dgm:t>
    </dgm:pt>
    <dgm:pt modelId="{7967F1E9-C11F-4A92-9C30-B300F2B6B9E3}">
      <dgm:prSet/>
      <dgm:spPr/>
      <dgm:t>
        <a:bodyPr/>
        <a:lstStyle/>
        <a:p>
          <a:r>
            <a:rPr lang="en-US"/>
            <a:t>Συνεργαζόμαστε</a:t>
          </a:r>
        </a:p>
      </dgm:t>
    </dgm:pt>
    <dgm:pt modelId="{A9A7EE3E-F2A9-4137-85B7-DBA6EE337002}" type="parTrans" cxnId="{4681798A-05CA-4AB2-9339-81F2784F7B6F}">
      <dgm:prSet/>
      <dgm:spPr/>
      <dgm:t>
        <a:bodyPr/>
        <a:lstStyle/>
        <a:p>
          <a:endParaRPr lang="en-US"/>
        </a:p>
      </dgm:t>
    </dgm:pt>
    <dgm:pt modelId="{8D08A63B-AB9D-4032-9CA0-8FFE3BC30C46}" type="sibTrans" cxnId="{4681798A-05CA-4AB2-9339-81F2784F7B6F}">
      <dgm:prSet/>
      <dgm:spPr/>
      <dgm:t>
        <a:bodyPr/>
        <a:lstStyle/>
        <a:p>
          <a:endParaRPr lang="en-US"/>
        </a:p>
      </dgm:t>
    </dgm:pt>
    <dgm:pt modelId="{24139E14-0757-4CA2-A9F2-56DE45B875B0}">
      <dgm:prSet/>
      <dgm:spPr/>
      <dgm:t>
        <a:bodyPr/>
        <a:lstStyle/>
        <a:p>
          <a:r>
            <a:rPr lang="en-US"/>
            <a:t>Γινόμαστε δημοσιογράφοι</a:t>
          </a:r>
        </a:p>
      </dgm:t>
    </dgm:pt>
    <dgm:pt modelId="{C3852FDF-6A95-439D-ACC8-1947F3310597}" type="parTrans" cxnId="{78E55445-4EE8-46F7-A926-0CB590B2B57D}">
      <dgm:prSet/>
      <dgm:spPr/>
      <dgm:t>
        <a:bodyPr/>
        <a:lstStyle/>
        <a:p>
          <a:endParaRPr lang="en-US"/>
        </a:p>
      </dgm:t>
    </dgm:pt>
    <dgm:pt modelId="{71413BED-9A14-460A-847D-EBD2D2C62783}" type="sibTrans" cxnId="{78E55445-4EE8-46F7-A926-0CB590B2B57D}">
      <dgm:prSet/>
      <dgm:spPr/>
      <dgm:t>
        <a:bodyPr/>
        <a:lstStyle/>
        <a:p>
          <a:endParaRPr lang="en-US"/>
        </a:p>
      </dgm:t>
    </dgm:pt>
    <dgm:pt modelId="{B024B087-45E6-454F-B5A6-92E400D18055}">
      <dgm:prSet/>
      <dgm:spPr/>
      <dgm:t>
        <a:bodyPr/>
        <a:lstStyle/>
        <a:p>
          <a:r>
            <a:rPr lang="en-US"/>
            <a:t>Δίνουμε φωνή στις ιδέες μας</a:t>
          </a:r>
        </a:p>
      </dgm:t>
    </dgm:pt>
    <dgm:pt modelId="{5EA2FD48-1093-494E-A214-61A1017C7900}" type="parTrans" cxnId="{C51D9B63-F2C0-40F9-A951-D372D898BC7D}">
      <dgm:prSet/>
      <dgm:spPr/>
      <dgm:t>
        <a:bodyPr/>
        <a:lstStyle/>
        <a:p>
          <a:endParaRPr lang="en-US"/>
        </a:p>
      </dgm:t>
    </dgm:pt>
    <dgm:pt modelId="{33C9640A-A649-44E6-93D8-35D0CB3FB76E}" type="sibTrans" cxnId="{C51D9B63-F2C0-40F9-A951-D372D898BC7D}">
      <dgm:prSet/>
      <dgm:spPr/>
      <dgm:t>
        <a:bodyPr/>
        <a:lstStyle/>
        <a:p>
          <a:endParaRPr lang="en-US"/>
        </a:p>
      </dgm:t>
    </dgm:pt>
    <dgm:pt modelId="{8590AB68-9EFF-47FC-A404-BED87B045A6E}" type="pres">
      <dgm:prSet presAssocID="{95707EE0-C640-4768-B222-311B9FA487CE}" presName="linear" presStyleCnt="0">
        <dgm:presLayoutVars>
          <dgm:dir/>
          <dgm:animLvl val="lvl"/>
          <dgm:resizeHandles val="exact"/>
        </dgm:presLayoutVars>
      </dgm:prSet>
      <dgm:spPr/>
    </dgm:pt>
    <dgm:pt modelId="{CC31A2F8-FD86-4A88-88BE-79A87488A8D4}" type="pres">
      <dgm:prSet presAssocID="{D04294CE-D231-4F31-902D-499189A78655}" presName="parentLin" presStyleCnt="0"/>
      <dgm:spPr/>
    </dgm:pt>
    <dgm:pt modelId="{577688A1-D07B-465D-8D4E-46E861958830}" type="pres">
      <dgm:prSet presAssocID="{D04294CE-D231-4F31-902D-499189A78655}" presName="parentLeftMargin" presStyleLbl="node1" presStyleIdx="0" presStyleCnt="4"/>
      <dgm:spPr/>
    </dgm:pt>
    <dgm:pt modelId="{BBF4DD97-5AE1-4B09-8B24-BF0AF10B3D5D}" type="pres">
      <dgm:prSet presAssocID="{D04294CE-D231-4F31-902D-499189A786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C0D92A-00E2-47D6-9614-4A40CAD9DADA}" type="pres">
      <dgm:prSet presAssocID="{D04294CE-D231-4F31-902D-499189A78655}" presName="negativeSpace" presStyleCnt="0"/>
      <dgm:spPr/>
    </dgm:pt>
    <dgm:pt modelId="{375677F5-32B9-48EE-B554-F6CA4513B221}" type="pres">
      <dgm:prSet presAssocID="{D04294CE-D231-4F31-902D-499189A78655}" presName="childText" presStyleLbl="conFgAcc1" presStyleIdx="0" presStyleCnt="4">
        <dgm:presLayoutVars>
          <dgm:bulletEnabled val="1"/>
        </dgm:presLayoutVars>
      </dgm:prSet>
      <dgm:spPr/>
    </dgm:pt>
    <dgm:pt modelId="{6D12C505-A448-4680-9FC9-8B19C0FF52B2}" type="pres">
      <dgm:prSet presAssocID="{03DBF21F-CB21-4450-97A0-6AA104C610B0}" presName="spaceBetweenRectangles" presStyleCnt="0"/>
      <dgm:spPr/>
    </dgm:pt>
    <dgm:pt modelId="{BA19C1B7-F0D7-4C22-AD1A-0C3B747D6EED}" type="pres">
      <dgm:prSet presAssocID="{7967F1E9-C11F-4A92-9C30-B300F2B6B9E3}" presName="parentLin" presStyleCnt="0"/>
      <dgm:spPr/>
    </dgm:pt>
    <dgm:pt modelId="{5EBFE47E-6DEC-4616-BA29-324B332A892B}" type="pres">
      <dgm:prSet presAssocID="{7967F1E9-C11F-4A92-9C30-B300F2B6B9E3}" presName="parentLeftMargin" presStyleLbl="node1" presStyleIdx="0" presStyleCnt="4"/>
      <dgm:spPr/>
    </dgm:pt>
    <dgm:pt modelId="{0DE9B7F1-4450-49BB-90D2-39B8D4C21222}" type="pres">
      <dgm:prSet presAssocID="{7967F1E9-C11F-4A92-9C30-B300F2B6B9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7675A4-F0CA-476C-A953-02A7741C4403}" type="pres">
      <dgm:prSet presAssocID="{7967F1E9-C11F-4A92-9C30-B300F2B6B9E3}" presName="negativeSpace" presStyleCnt="0"/>
      <dgm:spPr/>
    </dgm:pt>
    <dgm:pt modelId="{1B9BC34D-0BB7-4898-A13E-294EFF0FD700}" type="pres">
      <dgm:prSet presAssocID="{7967F1E9-C11F-4A92-9C30-B300F2B6B9E3}" presName="childText" presStyleLbl="conFgAcc1" presStyleIdx="1" presStyleCnt="4">
        <dgm:presLayoutVars>
          <dgm:bulletEnabled val="1"/>
        </dgm:presLayoutVars>
      </dgm:prSet>
      <dgm:spPr/>
    </dgm:pt>
    <dgm:pt modelId="{C0EDB0BD-9979-45A5-9B38-3F0FC9CF53C4}" type="pres">
      <dgm:prSet presAssocID="{8D08A63B-AB9D-4032-9CA0-8FFE3BC30C46}" presName="spaceBetweenRectangles" presStyleCnt="0"/>
      <dgm:spPr/>
    </dgm:pt>
    <dgm:pt modelId="{A573D4F6-E5B7-4425-9D19-718C1CCB916F}" type="pres">
      <dgm:prSet presAssocID="{24139E14-0757-4CA2-A9F2-56DE45B875B0}" presName="parentLin" presStyleCnt="0"/>
      <dgm:spPr/>
    </dgm:pt>
    <dgm:pt modelId="{E1016ACA-97A0-4BAC-A71B-46B93F5F9025}" type="pres">
      <dgm:prSet presAssocID="{24139E14-0757-4CA2-A9F2-56DE45B875B0}" presName="parentLeftMargin" presStyleLbl="node1" presStyleIdx="1" presStyleCnt="4"/>
      <dgm:spPr/>
    </dgm:pt>
    <dgm:pt modelId="{BDF2EDC3-43B7-430E-A7DB-B7AFBAC71206}" type="pres">
      <dgm:prSet presAssocID="{24139E14-0757-4CA2-A9F2-56DE45B875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ABA064-85F7-46C9-94CE-8E87CA4C65E1}" type="pres">
      <dgm:prSet presAssocID="{24139E14-0757-4CA2-A9F2-56DE45B875B0}" presName="negativeSpace" presStyleCnt="0"/>
      <dgm:spPr/>
    </dgm:pt>
    <dgm:pt modelId="{E65DCF2B-BFFF-4351-B993-FD7BDF6C5EE7}" type="pres">
      <dgm:prSet presAssocID="{24139E14-0757-4CA2-A9F2-56DE45B875B0}" presName="childText" presStyleLbl="conFgAcc1" presStyleIdx="2" presStyleCnt="4">
        <dgm:presLayoutVars>
          <dgm:bulletEnabled val="1"/>
        </dgm:presLayoutVars>
      </dgm:prSet>
      <dgm:spPr/>
    </dgm:pt>
    <dgm:pt modelId="{CFE0315D-5E1A-4788-93B1-938DF35BF8D6}" type="pres">
      <dgm:prSet presAssocID="{71413BED-9A14-460A-847D-EBD2D2C62783}" presName="spaceBetweenRectangles" presStyleCnt="0"/>
      <dgm:spPr/>
    </dgm:pt>
    <dgm:pt modelId="{02761779-B147-4192-A5A0-1CBE6FFB408A}" type="pres">
      <dgm:prSet presAssocID="{B024B087-45E6-454F-B5A6-92E400D18055}" presName="parentLin" presStyleCnt="0"/>
      <dgm:spPr/>
    </dgm:pt>
    <dgm:pt modelId="{D41A37FA-FA52-48B3-95EB-B2F96A48FC0F}" type="pres">
      <dgm:prSet presAssocID="{B024B087-45E6-454F-B5A6-92E400D18055}" presName="parentLeftMargin" presStyleLbl="node1" presStyleIdx="2" presStyleCnt="4"/>
      <dgm:spPr/>
    </dgm:pt>
    <dgm:pt modelId="{CB83D69F-3F38-4851-AC32-53A924CC4E68}" type="pres">
      <dgm:prSet presAssocID="{B024B087-45E6-454F-B5A6-92E400D1805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F053242-9A40-4E78-B119-ADBCE44395C6}" type="pres">
      <dgm:prSet presAssocID="{B024B087-45E6-454F-B5A6-92E400D18055}" presName="negativeSpace" presStyleCnt="0"/>
      <dgm:spPr/>
    </dgm:pt>
    <dgm:pt modelId="{CCEA194D-9EDC-4494-BEF2-4287E1601142}" type="pres">
      <dgm:prSet presAssocID="{B024B087-45E6-454F-B5A6-92E400D1805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E74E2C-EFD6-4A29-845A-F6838F1799B6}" type="presOf" srcId="{D04294CE-D231-4F31-902D-499189A78655}" destId="{BBF4DD97-5AE1-4B09-8B24-BF0AF10B3D5D}" srcOrd="1" destOrd="0" presId="urn:microsoft.com/office/officeart/2005/8/layout/list1"/>
    <dgm:cxn modelId="{4CBD5931-64E7-4F9D-9EE1-68086D50F45C}" type="presOf" srcId="{B024B087-45E6-454F-B5A6-92E400D18055}" destId="{CB83D69F-3F38-4851-AC32-53A924CC4E68}" srcOrd="1" destOrd="0" presId="urn:microsoft.com/office/officeart/2005/8/layout/list1"/>
    <dgm:cxn modelId="{C51D9B63-F2C0-40F9-A951-D372D898BC7D}" srcId="{95707EE0-C640-4768-B222-311B9FA487CE}" destId="{B024B087-45E6-454F-B5A6-92E400D18055}" srcOrd="3" destOrd="0" parTransId="{5EA2FD48-1093-494E-A214-61A1017C7900}" sibTransId="{33C9640A-A649-44E6-93D8-35D0CB3FB76E}"/>
    <dgm:cxn modelId="{78E55445-4EE8-46F7-A926-0CB590B2B57D}" srcId="{95707EE0-C640-4768-B222-311B9FA487CE}" destId="{24139E14-0757-4CA2-A9F2-56DE45B875B0}" srcOrd="2" destOrd="0" parTransId="{C3852FDF-6A95-439D-ACC8-1947F3310597}" sibTransId="{71413BED-9A14-460A-847D-EBD2D2C62783}"/>
    <dgm:cxn modelId="{02784E4D-A888-4EC7-9F14-D1D5DD75FBD8}" type="presOf" srcId="{7967F1E9-C11F-4A92-9C30-B300F2B6B9E3}" destId="{0DE9B7F1-4450-49BB-90D2-39B8D4C21222}" srcOrd="1" destOrd="0" presId="urn:microsoft.com/office/officeart/2005/8/layout/list1"/>
    <dgm:cxn modelId="{2941BB53-5B71-455E-A446-E65CEB835B0D}" type="presOf" srcId="{B024B087-45E6-454F-B5A6-92E400D18055}" destId="{D41A37FA-FA52-48B3-95EB-B2F96A48FC0F}" srcOrd="0" destOrd="0" presId="urn:microsoft.com/office/officeart/2005/8/layout/list1"/>
    <dgm:cxn modelId="{E823CC54-71D5-48A3-9F7F-9D1B776C5F65}" srcId="{95707EE0-C640-4768-B222-311B9FA487CE}" destId="{D04294CE-D231-4F31-902D-499189A78655}" srcOrd="0" destOrd="0" parTransId="{0F3616DB-6539-4AC6-849E-A60DD032F77F}" sibTransId="{03DBF21F-CB21-4450-97A0-6AA104C610B0}"/>
    <dgm:cxn modelId="{4681798A-05CA-4AB2-9339-81F2784F7B6F}" srcId="{95707EE0-C640-4768-B222-311B9FA487CE}" destId="{7967F1E9-C11F-4A92-9C30-B300F2B6B9E3}" srcOrd="1" destOrd="0" parTransId="{A9A7EE3E-F2A9-4137-85B7-DBA6EE337002}" sibTransId="{8D08A63B-AB9D-4032-9CA0-8FFE3BC30C46}"/>
    <dgm:cxn modelId="{DF2E6DDE-060A-4B5D-B187-225D19E095C2}" type="presOf" srcId="{24139E14-0757-4CA2-A9F2-56DE45B875B0}" destId="{E1016ACA-97A0-4BAC-A71B-46B93F5F9025}" srcOrd="0" destOrd="0" presId="urn:microsoft.com/office/officeart/2005/8/layout/list1"/>
    <dgm:cxn modelId="{CA1BB0E2-F6E9-4F75-A177-657E8922F2E8}" type="presOf" srcId="{7967F1E9-C11F-4A92-9C30-B300F2B6B9E3}" destId="{5EBFE47E-6DEC-4616-BA29-324B332A892B}" srcOrd="0" destOrd="0" presId="urn:microsoft.com/office/officeart/2005/8/layout/list1"/>
    <dgm:cxn modelId="{E82191E5-2C95-4876-825D-6F3429D630E7}" type="presOf" srcId="{D04294CE-D231-4F31-902D-499189A78655}" destId="{577688A1-D07B-465D-8D4E-46E861958830}" srcOrd="0" destOrd="0" presId="urn:microsoft.com/office/officeart/2005/8/layout/list1"/>
    <dgm:cxn modelId="{085058EA-B283-4141-9993-DEB5599D30DC}" type="presOf" srcId="{24139E14-0757-4CA2-A9F2-56DE45B875B0}" destId="{BDF2EDC3-43B7-430E-A7DB-B7AFBAC71206}" srcOrd="1" destOrd="0" presId="urn:microsoft.com/office/officeart/2005/8/layout/list1"/>
    <dgm:cxn modelId="{BF2AFDEB-7E08-4C78-9213-9DD84A5C9649}" type="presOf" srcId="{95707EE0-C640-4768-B222-311B9FA487CE}" destId="{8590AB68-9EFF-47FC-A404-BED87B045A6E}" srcOrd="0" destOrd="0" presId="urn:microsoft.com/office/officeart/2005/8/layout/list1"/>
    <dgm:cxn modelId="{50283B7C-A48E-4B4D-8FD4-6DA63BE6595C}" type="presParOf" srcId="{8590AB68-9EFF-47FC-A404-BED87B045A6E}" destId="{CC31A2F8-FD86-4A88-88BE-79A87488A8D4}" srcOrd="0" destOrd="0" presId="urn:microsoft.com/office/officeart/2005/8/layout/list1"/>
    <dgm:cxn modelId="{DC7C7828-D64B-4B55-B0E0-6B5E328D5AB4}" type="presParOf" srcId="{CC31A2F8-FD86-4A88-88BE-79A87488A8D4}" destId="{577688A1-D07B-465D-8D4E-46E861958830}" srcOrd="0" destOrd="0" presId="urn:microsoft.com/office/officeart/2005/8/layout/list1"/>
    <dgm:cxn modelId="{7C1847AF-0670-4116-8CFA-77A39D1D08E0}" type="presParOf" srcId="{CC31A2F8-FD86-4A88-88BE-79A87488A8D4}" destId="{BBF4DD97-5AE1-4B09-8B24-BF0AF10B3D5D}" srcOrd="1" destOrd="0" presId="urn:microsoft.com/office/officeart/2005/8/layout/list1"/>
    <dgm:cxn modelId="{98EA97D4-BCF8-415B-B48E-7757A80C89EE}" type="presParOf" srcId="{8590AB68-9EFF-47FC-A404-BED87B045A6E}" destId="{FCC0D92A-00E2-47D6-9614-4A40CAD9DADA}" srcOrd="1" destOrd="0" presId="urn:microsoft.com/office/officeart/2005/8/layout/list1"/>
    <dgm:cxn modelId="{2FFA3BDD-E3C0-4C08-BD58-1618D321E165}" type="presParOf" srcId="{8590AB68-9EFF-47FC-A404-BED87B045A6E}" destId="{375677F5-32B9-48EE-B554-F6CA4513B221}" srcOrd="2" destOrd="0" presId="urn:microsoft.com/office/officeart/2005/8/layout/list1"/>
    <dgm:cxn modelId="{B979B7D9-60DF-4898-8F0A-30FC3D288A8A}" type="presParOf" srcId="{8590AB68-9EFF-47FC-A404-BED87B045A6E}" destId="{6D12C505-A448-4680-9FC9-8B19C0FF52B2}" srcOrd="3" destOrd="0" presId="urn:microsoft.com/office/officeart/2005/8/layout/list1"/>
    <dgm:cxn modelId="{E53B54FD-C9CD-431E-8D1F-7612D11A117F}" type="presParOf" srcId="{8590AB68-9EFF-47FC-A404-BED87B045A6E}" destId="{BA19C1B7-F0D7-4C22-AD1A-0C3B747D6EED}" srcOrd="4" destOrd="0" presId="urn:microsoft.com/office/officeart/2005/8/layout/list1"/>
    <dgm:cxn modelId="{34378D5F-5904-421C-988E-92C823747DCE}" type="presParOf" srcId="{BA19C1B7-F0D7-4C22-AD1A-0C3B747D6EED}" destId="{5EBFE47E-6DEC-4616-BA29-324B332A892B}" srcOrd="0" destOrd="0" presId="urn:microsoft.com/office/officeart/2005/8/layout/list1"/>
    <dgm:cxn modelId="{110FD203-7114-4BDC-9897-7DE18D38DE59}" type="presParOf" srcId="{BA19C1B7-F0D7-4C22-AD1A-0C3B747D6EED}" destId="{0DE9B7F1-4450-49BB-90D2-39B8D4C21222}" srcOrd="1" destOrd="0" presId="urn:microsoft.com/office/officeart/2005/8/layout/list1"/>
    <dgm:cxn modelId="{75D95820-5BCE-46B4-A6B8-0B2939B86D6A}" type="presParOf" srcId="{8590AB68-9EFF-47FC-A404-BED87B045A6E}" destId="{277675A4-F0CA-476C-A953-02A7741C4403}" srcOrd="5" destOrd="0" presId="urn:microsoft.com/office/officeart/2005/8/layout/list1"/>
    <dgm:cxn modelId="{B71C991D-DD17-4B11-AAA0-ADE8838F5E96}" type="presParOf" srcId="{8590AB68-9EFF-47FC-A404-BED87B045A6E}" destId="{1B9BC34D-0BB7-4898-A13E-294EFF0FD700}" srcOrd="6" destOrd="0" presId="urn:microsoft.com/office/officeart/2005/8/layout/list1"/>
    <dgm:cxn modelId="{746979A8-4647-40A3-BB6E-6F28B1539BE0}" type="presParOf" srcId="{8590AB68-9EFF-47FC-A404-BED87B045A6E}" destId="{C0EDB0BD-9979-45A5-9B38-3F0FC9CF53C4}" srcOrd="7" destOrd="0" presId="urn:microsoft.com/office/officeart/2005/8/layout/list1"/>
    <dgm:cxn modelId="{674DC7B9-422E-47D2-8DF7-C6C79170C947}" type="presParOf" srcId="{8590AB68-9EFF-47FC-A404-BED87B045A6E}" destId="{A573D4F6-E5B7-4425-9D19-718C1CCB916F}" srcOrd="8" destOrd="0" presId="urn:microsoft.com/office/officeart/2005/8/layout/list1"/>
    <dgm:cxn modelId="{AF838E1D-329C-4C4C-AFDB-FC5F1899FE8A}" type="presParOf" srcId="{A573D4F6-E5B7-4425-9D19-718C1CCB916F}" destId="{E1016ACA-97A0-4BAC-A71B-46B93F5F9025}" srcOrd="0" destOrd="0" presId="urn:microsoft.com/office/officeart/2005/8/layout/list1"/>
    <dgm:cxn modelId="{C9144FE7-C725-4F07-B4F1-FDEA55507096}" type="presParOf" srcId="{A573D4F6-E5B7-4425-9D19-718C1CCB916F}" destId="{BDF2EDC3-43B7-430E-A7DB-B7AFBAC71206}" srcOrd="1" destOrd="0" presId="urn:microsoft.com/office/officeart/2005/8/layout/list1"/>
    <dgm:cxn modelId="{94A8B6F2-F531-4FEE-871F-AB21DE60973E}" type="presParOf" srcId="{8590AB68-9EFF-47FC-A404-BED87B045A6E}" destId="{ADABA064-85F7-46C9-94CE-8E87CA4C65E1}" srcOrd="9" destOrd="0" presId="urn:microsoft.com/office/officeart/2005/8/layout/list1"/>
    <dgm:cxn modelId="{BDC8AABB-0F9A-404B-BEA3-72DF62576EF2}" type="presParOf" srcId="{8590AB68-9EFF-47FC-A404-BED87B045A6E}" destId="{E65DCF2B-BFFF-4351-B993-FD7BDF6C5EE7}" srcOrd="10" destOrd="0" presId="urn:microsoft.com/office/officeart/2005/8/layout/list1"/>
    <dgm:cxn modelId="{34AFC307-A812-4664-B78F-7F93F0DAA610}" type="presParOf" srcId="{8590AB68-9EFF-47FC-A404-BED87B045A6E}" destId="{CFE0315D-5E1A-4788-93B1-938DF35BF8D6}" srcOrd="11" destOrd="0" presId="urn:microsoft.com/office/officeart/2005/8/layout/list1"/>
    <dgm:cxn modelId="{63ACB148-F877-407C-BC8E-9845E5D8878A}" type="presParOf" srcId="{8590AB68-9EFF-47FC-A404-BED87B045A6E}" destId="{02761779-B147-4192-A5A0-1CBE6FFB408A}" srcOrd="12" destOrd="0" presId="urn:microsoft.com/office/officeart/2005/8/layout/list1"/>
    <dgm:cxn modelId="{D4B67CD3-A8CB-4C73-9566-E3B77AFAF1DB}" type="presParOf" srcId="{02761779-B147-4192-A5A0-1CBE6FFB408A}" destId="{D41A37FA-FA52-48B3-95EB-B2F96A48FC0F}" srcOrd="0" destOrd="0" presId="urn:microsoft.com/office/officeart/2005/8/layout/list1"/>
    <dgm:cxn modelId="{33FB557E-F44E-4F64-9C36-9554845C08FB}" type="presParOf" srcId="{02761779-B147-4192-A5A0-1CBE6FFB408A}" destId="{CB83D69F-3F38-4851-AC32-53A924CC4E68}" srcOrd="1" destOrd="0" presId="urn:microsoft.com/office/officeart/2005/8/layout/list1"/>
    <dgm:cxn modelId="{D26F47F4-7F79-499A-B861-3D8A27ADFF3F}" type="presParOf" srcId="{8590AB68-9EFF-47FC-A404-BED87B045A6E}" destId="{BF053242-9A40-4E78-B119-ADBCE44395C6}" srcOrd="13" destOrd="0" presId="urn:microsoft.com/office/officeart/2005/8/layout/list1"/>
    <dgm:cxn modelId="{73C2960A-76F1-4A46-A9A1-2C1FADF9E42A}" type="presParOf" srcId="{8590AB68-9EFF-47FC-A404-BED87B045A6E}" destId="{CCEA194D-9EDC-4494-BEF2-4287E16011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6CB1A-C1FA-4D8D-A909-C16936BF038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16EC7F-372A-4095-81A7-9A1074D3DB8C}">
      <dgm:prSet/>
      <dgm:spPr/>
      <dgm:t>
        <a:bodyPr/>
        <a:lstStyle/>
        <a:p>
          <a:r>
            <a:rPr lang="en-US"/>
            <a:t>Εισαγωγή</a:t>
          </a:r>
        </a:p>
      </dgm:t>
    </dgm:pt>
    <dgm:pt modelId="{5E75C545-0EAF-457C-B3F9-C003A3B4C2A4}" type="parTrans" cxnId="{D4ACB667-938A-4411-8721-185EAD4B8576}">
      <dgm:prSet/>
      <dgm:spPr/>
      <dgm:t>
        <a:bodyPr/>
        <a:lstStyle/>
        <a:p>
          <a:endParaRPr lang="en-US"/>
        </a:p>
      </dgm:t>
    </dgm:pt>
    <dgm:pt modelId="{3C474A5E-1019-4062-B913-033CD682CDAB}" type="sibTrans" cxnId="{D4ACB667-938A-4411-8721-185EAD4B8576}">
      <dgm:prSet/>
      <dgm:spPr/>
      <dgm:t>
        <a:bodyPr/>
        <a:lstStyle/>
        <a:p>
          <a:endParaRPr lang="en-US"/>
        </a:p>
      </dgm:t>
    </dgm:pt>
    <dgm:pt modelId="{FE8B78F2-DBC1-4C79-8AF6-006270632422}">
      <dgm:prSet/>
      <dgm:spPr/>
      <dgm:t>
        <a:bodyPr/>
        <a:lstStyle/>
        <a:p>
          <a:r>
            <a:rPr lang="el-GR"/>
            <a:t>Ποιοι είμαστε</a:t>
          </a:r>
          <a:endParaRPr lang="en-US"/>
        </a:p>
      </dgm:t>
    </dgm:pt>
    <dgm:pt modelId="{781D28D1-163F-4C5F-90A7-B8063D0AC168}" type="parTrans" cxnId="{0754399B-4EEC-4119-8F1D-52B3C053D3B1}">
      <dgm:prSet/>
      <dgm:spPr/>
      <dgm:t>
        <a:bodyPr/>
        <a:lstStyle/>
        <a:p>
          <a:endParaRPr lang="en-US"/>
        </a:p>
      </dgm:t>
    </dgm:pt>
    <dgm:pt modelId="{67E81D2D-9773-44D2-9775-204B8FF5B9D3}" type="sibTrans" cxnId="{0754399B-4EEC-4119-8F1D-52B3C053D3B1}">
      <dgm:prSet/>
      <dgm:spPr/>
      <dgm:t>
        <a:bodyPr/>
        <a:lstStyle/>
        <a:p>
          <a:endParaRPr lang="en-US"/>
        </a:p>
      </dgm:t>
    </dgm:pt>
    <dgm:pt modelId="{4365532F-7AD0-4E22-8469-D3956B810C6E}">
      <dgm:prSet/>
      <dgm:spPr/>
      <dgm:t>
        <a:bodyPr/>
        <a:lstStyle/>
        <a:p>
          <a:r>
            <a:rPr lang="el-GR"/>
            <a:t>Τι θέμα έχουμε</a:t>
          </a:r>
          <a:endParaRPr lang="en-US"/>
        </a:p>
      </dgm:t>
    </dgm:pt>
    <dgm:pt modelId="{B5455D47-2CFE-4371-B9E9-3730E37F97C7}" type="parTrans" cxnId="{F8E22BE2-7D4B-4CBD-A6E4-43815E526164}">
      <dgm:prSet/>
      <dgm:spPr/>
      <dgm:t>
        <a:bodyPr/>
        <a:lstStyle/>
        <a:p>
          <a:endParaRPr lang="en-US"/>
        </a:p>
      </dgm:t>
    </dgm:pt>
    <dgm:pt modelId="{ED2A7DC3-7CC8-4282-933E-DF130FADB863}" type="sibTrans" cxnId="{F8E22BE2-7D4B-4CBD-A6E4-43815E526164}">
      <dgm:prSet/>
      <dgm:spPr/>
      <dgm:t>
        <a:bodyPr/>
        <a:lstStyle/>
        <a:p>
          <a:endParaRPr lang="en-US"/>
        </a:p>
      </dgm:t>
    </dgm:pt>
    <dgm:pt modelId="{1BC84AF7-0FF7-42A3-8311-8267FF4EF174}">
      <dgm:prSet/>
      <dgm:spPr/>
      <dgm:t>
        <a:bodyPr/>
        <a:lstStyle/>
        <a:p>
          <a:r>
            <a:rPr lang="en-US"/>
            <a:t>Κύριο μέρος</a:t>
          </a:r>
        </a:p>
      </dgm:t>
    </dgm:pt>
    <dgm:pt modelId="{86D5A1D3-69DF-4140-8F05-375F0CC67566}" type="parTrans" cxnId="{90C07463-EB53-4012-979F-422E274958BB}">
      <dgm:prSet/>
      <dgm:spPr/>
      <dgm:t>
        <a:bodyPr/>
        <a:lstStyle/>
        <a:p>
          <a:endParaRPr lang="en-US"/>
        </a:p>
      </dgm:t>
    </dgm:pt>
    <dgm:pt modelId="{119E09B8-17B2-4C8C-BA82-8A3F5139FE6C}" type="sibTrans" cxnId="{90C07463-EB53-4012-979F-422E274958BB}">
      <dgm:prSet/>
      <dgm:spPr/>
      <dgm:t>
        <a:bodyPr/>
        <a:lstStyle/>
        <a:p>
          <a:endParaRPr lang="en-US"/>
        </a:p>
      </dgm:t>
    </dgm:pt>
    <dgm:pt modelId="{9F1A30C5-D763-41BA-B452-E63B1CF97714}">
      <dgm:prSet/>
      <dgm:spPr/>
      <dgm:t>
        <a:bodyPr/>
        <a:lstStyle/>
        <a:p>
          <a:r>
            <a:rPr lang="el-GR"/>
            <a:t>Θέμα/ συνέντευξη/ αφήγηση….</a:t>
          </a:r>
          <a:endParaRPr lang="en-US"/>
        </a:p>
      </dgm:t>
    </dgm:pt>
    <dgm:pt modelId="{A48AFC9D-62A7-4353-9AAB-B72F56F1C03F}" type="parTrans" cxnId="{731E2158-3769-4CB2-A616-8FECF382230B}">
      <dgm:prSet/>
      <dgm:spPr/>
      <dgm:t>
        <a:bodyPr/>
        <a:lstStyle/>
        <a:p>
          <a:endParaRPr lang="en-US"/>
        </a:p>
      </dgm:t>
    </dgm:pt>
    <dgm:pt modelId="{E7F5D0CE-CD83-402E-A99D-95955D7EE43D}" type="sibTrans" cxnId="{731E2158-3769-4CB2-A616-8FECF382230B}">
      <dgm:prSet/>
      <dgm:spPr/>
      <dgm:t>
        <a:bodyPr/>
        <a:lstStyle/>
        <a:p>
          <a:endParaRPr lang="en-US"/>
        </a:p>
      </dgm:t>
    </dgm:pt>
    <dgm:pt modelId="{B258551B-0BFA-40E1-B700-6D449AFDEC76}">
      <dgm:prSet/>
      <dgm:spPr/>
      <dgm:t>
        <a:bodyPr/>
        <a:lstStyle/>
        <a:p>
          <a:r>
            <a:rPr lang="en-US"/>
            <a:t>Κλείσιμο</a:t>
          </a:r>
        </a:p>
      </dgm:t>
    </dgm:pt>
    <dgm:pt modelId="{A4D322C7-B1FE-404F-B80F-C6D0607ECF84}" type="parTrans" cxnId="{C8B6A605-CD29-44EA-9012-48081935E4F7}">
      <dgm:prSet/>
      <dgm:spPr/>
      <dgm:t>
        <a:bodyPr/>
        <a:lstStyle/>
        <a:p>
          <a:endParaRPr lang="en-US"/>
        </a:p>
      </dgm:t>
    </dgm:pt>
    <dgm:pt modelId="{D7ACC78D-A80A-484D-AB6E-A8C85C7100B5}" type="sibTrans" cxnId="{C8B6A605-CD29-44EA-9012-48081935E4F7}">
      <dgm:prSet/>
      <dgm:spPr/>
      <dgm:t>
        <a:bodyPr/>
        <a:lstStyle/>
        <a:p>
          <a:endParaRPr lang="en-US"/>
        </a:p>
      </dgm:t>
    </dgm:pt>
    <dgm:pt modelId="{1CEEAC00-D5E6-4DDA-8847-8B43558F0AC1}">
      <dgm:prSet/>
      <dgm:spPr/>
      <dgm:t>
        <a:bodyPr/>
        <a:lstStyle/>
        <a:p>
          <a:r>
            <a:rPr lang="el-GR"/>
            <a:t>Ευχαριστίες</a:t>
          </a:r>
          <a:endParaRPr lang="en-US"/>
        </a:p>
      </dgm:t>
    </dgm:pt>
    <dgm:pt modelId="{BD2F2233-F070-45CC-BEC5-2B8E3F7008D8}" type="parTrans" cxnId="{AF49AAF5-A6DA-44F3-BAEF-B997C6FF6B03}">
      <dgm:prSet/>
      <dgm:spPr/>
      <dgm:t>
        <a:bodyPr/>
        <a:lstStyle/>
        <a:p>
          <a:endParaRPr lang="en-US"/>
        </a:p>
      </dgm:t>
    </dgm:pt>
    <dgm:pt modelId="{0444E385-746A-4BBE-A8D9-F80428002A67}" type="sibTrans" cxnId="{AF49AAF5-A6DA-44F3-BAEF-B997C6FF6B03}">
      <dgm:prSet/>
      <dgm:spPr/>
      <dgm:t>
        <a:bodyPr/>
        <a:lstStyle/>
        <a:p>
          <a:endParaRPr lang="en-US"/>
        </a:p>
      </dgm:t>
    </dgm:pt>
    <dgm:pt modelId="{6A17ADF1-F258-4285-B80A-2B13938A2380}">
      <dgm:prSet/>
      <dgm:spPr/>
      <dgm:t>
        <a:bodyPr/>
        <a:lstStyle/>
        <a:p>
          <a:r>
            <a:rPr lang="el-GR"/>
            <a:t>Αποχαιρετισμός</a:t>
          </a:r>
          <a:endParaRPr lang="en-US"/>
        </a:p>
      </dgm:t>
    </dgm:pt>
    <dgm:pt modelId="{44CC9606-80C9-4E2E-81D9-C06D844075B6}" type="parTrans" cxnId="{F4D7D82C-B4E2-405B-BB0C-93341F1FA187}">
      <dgm:prSet/>
      <dgm:spPr/>
      <dgm:t>
        <a:bodyPr/>
        <a:lstStyle/>
        <a:p>
          <a:endParaRPr lang="en-US"/>
        </a:p>
      </dgm:t>
    </dgm:pt>
    <dgm:pt modelId="{ABEFD1DD-BF78-4EE3-A005-22E7B8FBC993}" type="sibTrans" cxnId="{F4D7D82C-B4E2-405B-BB0C-93341F1FA187}">
      <dgm:prSet/>
      <dgm:spPr/>
      <dgm:t>
        <a:bodyPr/>
        <a:lstStyle/>
        <a:p>
          <a:endParaRPr lang="en-US"/>
        </a:p>
      </dgm:t>
    </dgm:pt>
    <dgm:pt modelId="{B08E7E9E-05C2-4E13-9C0B-40556527F9BA}" type="pres">
      <dgm:prSet presAssocID="{D9D6CB1A-C1FA-4D8D-A909-C16936BF0389}" presName="linear" presStyleCnt="0">
        <dgm:presLayoutVars>
          <dgm:dir/>
          <dgm:animLvl val="lvl"/>
          <dgm:resizeHandles val="exact"/>
        </dgm:presLayoutVars>
      </dgm:prSet>
      <dgm:spPr/>
    </dgm:pt>
    <dgm:pt modelId="{EAED130E-FA1F-42ED-A229-E598C6118A37}" type="pres">
      <dgm:prSet presAssocID="{2516EC7F-372A-4095-81A7-9A1074D3DB8C}" presName="parentLin" presStyleCnt="0"/>
      <dgm:spPr/>
    </dgm:pt>
    <dgm:pt modelId="{B1B3DBAC-9B8D-409E-979E-93AE052CA07E}" type="pres">
      <dgm:prSet presAssocID="{2516EC7F-372A-4095-81A7-9A1074D3DB8C}" presName="parentLeftMargin" presStyleLbl="node1" presStyleIdx="0" presStyleCnt="3"/>
      <dgm:spPr/>
    </dgm:pt>
    <dgm:pt modelId="{6829784B-2159-49E3-8949-B59EB07EF085}" type="pres">
      <dgm:prSet presAssocID="{2516EC7F-372A-4095-81A7-9A1074D3DB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EFDEDB-CB61-460D-93E5-6DB06D5635C6}" type="pres">
      <dgm:prSet presAssocID="{2516EC7F-372A-4095-81A7-9A1074D3DB8C}" presName="negativeSpace" presStyleCnt="0"/>
      <dgm:spPr/>
    </dgm:pt>
    <dgm:pt modelId="{F0DF4AF8-147F-41EC-AD8F-700210D6B4AD}" type="pres">
      <dgm:prSet presAssocID="{2516EC7F-372A-4095-81A7-9A1074D3DB8C}" presName="childText" presStyleLbl="conFgAcc1" presStyleIdx="0" presStyleCnt="3">
        <dgm:presLayoutVars>
          <dgm:bulletEnabled val="1"/>
        </dgm:presLayoutVars>
      </dgm:prSet>
      <dgm:spPr/>
    </dgm:pt>
    <dgm:pt modelId="{BCECC0F5-B64A-49CF-AE13-A04092E9F2CE}" type="pres">
      <dgm:prSet presAssocID="{3C474A5E-1019-4062-B913-033CD682CDAB}" presName="spaceBetweenRectangles" presStyleCnt="0"/>
      <dgm:spPr/>
    </dgm:pt>
    <dgm:pt modelId="{D39C459C-41B7-4F8D-89EF-B99E8EAD4CA2}" type="pres">
      <dgm:prSet presAssocID="{1BC84AF7-0FF7-42A3-8311-8267FF4EF174}" presName="parentLin" presStyleCnt="0"/>
      <dgm:spPr/>
    </dgm:pt>
    <dgm:pt modelId="{81A91B94-F96E-42FA-BEE4-C3E25F777DE4}" type="pres">
      <dgm:prSet presAssocID="{1BC84AF7-0FF7-42A3-8311-8267FF4EF174}" presName="parentLeftMargin" presStyleLbl="node1" presStyleIdx="0" presStyleCnt="3"/>
      <dgm:spPr/>
    </dgm:pt>
    <dgm:pt modelId="{0D77E0BF-4405-4024-9569-C5865529F6B1}" type="pres">
      <dgm:prSet presAssocID="{1BC84AF7-0FF7-42A3-8311-8267FF4EF1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AB3D3C-14E3-4DAC-BAB7-D9F506D6AEE2}" type="pres">
      <dgm:prSet presAssocID="{1BC84AF7-0FF7-42A3-8311-8267FF4EF174}" presName="negativeSpace" presStyleCnt="0"/>
      <dgm:spPr/>
    </dgm:pt>
    <dgm:pt modelId="{44ED3F22-4910-4EC8-B0A3-1894BFE79EF4}" type="pres">
      <dgm:prSet presAssocID="{1BC84AF7-0FF7-42A3-8311-8267FF4EF174}" presName="childText" presStyleLbl="conFgAcc1" presStyleIdx="1" presStyleCnt="3">
        <dgm:presLayoutVars>
          <dgm:bulletEnabled val="1"/>
        </dgm:presLayoutVars>
      </dgm:prSet>
      <dgm:spPr/>
    </dgm:pt>
    <dgm:pt modelId="{490B5313-BFF7-4964-848C-18BF44564A6B}" type="pres">
      <dgm:prSet presAssocID="{119E09B8-17B2-4C8C-BA82-8A3F5139FE6C}" presName="spaceBetweenRectangles" presStyleCnt="0"/>
      <dgm:spPr/>
    </dgm:pt>
    <dgm:pt modelId="{7371DCDC-B549-4FD9-9116-2E9DFE90B202}" type="pres">
      <dgm:prSet presAssocID="{B258551B-0BFA-40E1-B700-6D449AFDEC76}" presName="parentLin" presStyleCnt="0"/>
      <dgm:spPr/>
    </dgm:pt>
    <dgm:pt modelId="{97C17EB6-285C-419C-B126-19CFA596F997}" type="pres">
      <dgm:prSet presAssocID="{B258551B-0BFA-40E1-B700-6D449AFDEC76}" presName="parentLeftMargin" presStyleLbl="node1" presStyleIdx="1" presStyleCnt="3"/>
      <dgm:spPr/>
    </dgm:pt>
    <dgm:pt modelId="{CCF58F4A-0153-41A1-BE8F-550C65B8593C}" type="pres">
      <dgm:prSet presAssocID="{B258551B-0BFA-40E1-B700-6D449AFDEC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DF918A-335D-4B40-97D8-C857AB24F0A1}" type="pres">
      <dgm:prSet presAssocID="{B258551B-0BFA-40E1-B700-6D449AFDEC76}" presName="negativeSpace" presStyleCnt="0"/>
      <dgm:spPr/>
    </dgm:pt>
    <dgm:pt modelId="{9D07B4FB-3DAF-49FB-93E3-13AFA318EDD0}" type="pres">
      <dgm:prSet presAssocID="{B258551B-0BFA-40E1-B700-6D449AFDEC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B6A605-CD29-44EA-9012-48081935E4F7}" srcId="{D9D6CB1A-C1FA-4D8D-A909-C16936BF0389}" destId="{B258551B-0BFA-40E1-B700-6D449AFDEC76}" srcOrd="2" destOrd="0" parTransId="{A4D322C7-B1FE-404F-B80F-C6D0607ECF84}" sibTransId="{D7ACC78D-A80A-484D-AB6E-A8C85C7100B5}"/>
    <dgm:cxn modelId="{5918960E-5CB2-4DA6-9140-76A90A80F0B0}" type="presOf" srcId="{2516EC7F-372A-4095-81A7-9A1074D3DB8C}" destId="{B1B3DBAC-9B8D-409E-979E-93AE052CA07E}" srcOrd="0" destOrd="0" presId="urn:microsoft.com/office/officeart/2005/8/layout/list1"/>
    <dgm:cxn modelId="{9594B40E-548B-4EBD-BE9C-F21E3612901F}" type="presOf" srcId="{1CEEAC00-D5E6-4DDA-8847-8B43558F0AC1}" destId="{9D07B4FB-3DAF-49FB-93E3-13AFA318EDD0}" srcOrd="0" destOrd="0" presId="urn:microsoft.com/office/officeart/2005/8/layout/list1"/>
    <dgm:cxn modelId="{FC18AA1C-16FD-4D15-B400-F2C74B8B8476}" type="presOf" srcId="{1BC84AF7-0FF7-42A3-8311-8267FF4EF174}" destId="{0D77E0BF-4405-4024-9569-C5865529F6B1}" srcOrd="1" destOrd="0" presId="urn:microsoft.com/office/officeart/2005/8/layout/list1"/>
    <dgm:cxn modelId="{EBBC4A29-CAEB-446C-9B57-0F95351C9CF4}" type="presOf" srcId="{6A17ADF1-F258-4285-B80A-2B13938A2380}" destId="{9D07B4FB-3DAF-49FB-93E3-13AFA318EDD0}" srcOrd="0" destOrd="1" presId="urn:microsoft.com/office/officeart/2005/8/layout/list1"/>
    <dgm:cxn modelId="{F4D7D82C-B4E2-405B-BB0C-93341F1FA187}" srcId="{B258551B-0BFA-40E1-B700-6D449AFDEC76}" destId="{6A17ADF1-F258-4285-B80A-2B13938A2380}" srcOrd="1" destOrd="0" parTransId="{44CC9606-80C9-4E2E-81D9-C06D844075B6}" sibTransId="{ABEFD1DD-BF78-4EE3-A005-22E7B8FBC993}"/>
    <dgm:cxn modelId="{9F0F0632-00A3-40E6-94EE-080D5E618954}" type="presOf" srcId="{B258551B-0BFA-40E1-B700-6D449AFDEC76}" destId="{97C17EB6-285C-419C-B126-19CFA596F997}" srcOrd="0" destOrd="0" presId="urn:microsoft.com/office/officeart/2005/8/layout/list1"/>
    <dgm:cxn modelId="{90C07463-EB53-4012-979F-422E274958BB}" srcId="{D9D6CB1A-C1FA-4D8D-A909-C16936BF0389}" destId="{1BC84AF7-0FF7-42A3-8311-8267FF4EF174}" srcOrd="1" destOrd="0" parTransId="{86D5A1D3-69DF-4140-8F05-375F0CC67566}" sibTransId="{119E09B8-17B2-4C8C-BA82-8A3F5139FE6C}"/>
    <dgm:cxn modelId="{D4ACB667-938A-4411-8721-185EAD4B8576}" srcId="{D9D6CB1A-C1FA-4D8D-A909-C16936BF0389}" destId="{2516EC7F-372A-4095-81A7-9A1074D3DB8C}" srcOrd="0" destOrd="0" parTransId="{5E75C545-0EAF-457C-B3F9-C003A3B4C2A4}" sibTransId="{3C474A5E-1019-4062-B913-033CD682CDAB}"/>
    <dgm:cxn modelId="{731E2158-3769-4CB2-A616-8FECF382230B}" srcId="{1BC84AF7-0FF7-42A3-8311-8267FF4EF174}" destId="{9F1A30C5-D763-41BA-B452-E63B1CF97714}" srcOrd="0" destOrd="0" parTransId="{A48AFC9D-62A7-4353-9AAB-B72F56F1C03F}" sibTransId="{E7F5D0CE-CD83-402E-A99D-95955D7EE43D}"/>
    <dgm:cxn modelId="{D0378B95-2C8D-4657-BBF4-3CE30F882D2C}" type="presOf" srcId="{D9D6CB1A-C1FA-4D8D-A909-C16936BF0389}" destId="{B08E7E9E-05C2-4E13-9C0B-40556527F9BA}" srcOrd="0" destOrd="0" presId="urn:microsoft.com/office/officeart/2005/8/layout/list1"/>
    <dgm:cxn modelId="{61AD2297-0CD2-457D-AB95-84B7D19A40E6}" type="presOf" srcId="{B258551B-0BFA-40E1-B700-6D449AFDEC76}" destId="{CCF58F4A-0153-41A1-BE8F-550C65B8593C}" srcOrd="1" destOrd="0" presId="urn:microsoft.com/office/officeart/2005/8/layout/list1"/>
    <dgm:cxn modelId="{0754399B-4EEC-4119-8F1D-52B3C053D3B1}" srcId="{2516EC7F-372A-4095-81A7-9A1074D3DB8C}" destId="{FE8B78F2-DBC1-4C79-8AF6-006270632422}" srcOrd="0" destOrd="0" parTransId="{781D28D1-163F-4C5F-90A7-B8063D0AC168}" sibTransId="{67E81D2D-9773-44D2-9775-204B8FF5B9D3}"/>
    <dgm:cxn modelId="{156DA39C-F26D-4146-8AE2-3A13EB6EF46B}" type="presOf" srcId="{4365532F-7AD0-4E22-8469-D3956B810C6E}" destId="{F0DF4AF8-147F-41EC-AD8F-700210D6B4AD}" srcOrd="0" destOrd="1" presId="urn:microsoft.com/office/officeart/2005/8/layout/list1"/>
    <dgm:cxn modelId="{462B29AD-1750-48F8-B826-175D15F7E73F}" type="presOf" srcId="{2516EC7F-372A-4095-81A7-9A1074D3DB8C}" destId="{6829784B-2159-49E3-8949-B59EB07EF085}" srcOrd="1" destOrd="0" presId="urn:microsoft.com/office/officeart/2005/8/layout/list1"/>
    <dgm:cxn modelId="{B114CAB1-3DCF-4796-8AB2-8FFE4644E496}" type="presOf" srcId="{1BC84AF7-0FF7-42A3-8311-8267FF4EF174}" destId="{81A91B94-F96E-42FA-BEE4-C3E25F777DE4}" srcOrd="0" destOrd="0" presId="urn:microsoft.com/office/officeart/2005/8/layout/list1"/>
    <dgm:cxn modelId="{B466F2C8-8A5D-4AAC-8F7F-BD85C2812F7C}" type="presOf" srcId="{9F1A30C5-D763-41BA-B452-E63B1CF97714}" destId="{44ED3F22-4910-4EC8-B0A3-1894BFE79EF4}" srcOrd="0" destOrd="0" presId="urn:microsoft.com/office/officeart/2005/8/layout/list1"/>
    <dgm:cxn modelId="{466E4ECE-532D-47A2-B57B-2A6B9D6BA41C}" type="presOf" srcId="{FE8B78F2-DBC1-4C79-8AF6-006270632422}" destId="{F0DF4AF8-147F-41EC-AD8F-700210D6B4AD}" srcOrd="0" destOrd="0" presId="urn:microsoft.com/office/officeart/2005/8/layout/list1"/>
    <dgm:cxn modelId="{F8E22BE2-7D4B-4CBD-A6E4-43815E526164}" srcId="{2516EC7F-372A-4095-81A7-9A1074D3DB8C}" destId="{4365532F-7AD0-4E22-8469-D3956B810C6E}" srcOrd="1" destOrd="0" parTransId="{B5455D47-2CFE-4371-B9E9-3730E37F97C7}" sibTransId="{ED2A7DC3-7CC8-4282-933E-DF130FADB863}"/>
    <dgm:cxn modelId="{AF49AAF5-A6DA-44F3-BAEF-B997C6FF6B03}" srcId="{B258551B-0BFA-40E1-B700-6D449AFDEC76}" destId="{1CEEAC00-D5E6-4DDA-8847-8B43558F0AC1}" srcOrd="0" destOrd="0" parTransId="{BD2F2233-F070-45CC-BEC5-2B8E3F7008D8}" sibTransId="{0444E385-746A-4BBE-A8D9-F80428002A67}"/>
    <dgm:cxn modelId="{299316B4-9BEC-4E5D-8668-3F0CF3AEF01C}" type="presParOf" srcId="{B08E7E9E-05C2-4E13-9C0B-40556527F9BA}" destId="{EAED130E-FA1F-42ED-A229-E598C6118A37}" srcOrd="0" destOrd="0" presId="urn:microsoft.com/office/officeart/2005/8/layout/list1"/>
    <dgm:cxn modelId="{2E2A9E4F-EB82-4D78-8CD1-38E0F8766FD3}" type="presParOf" srcId="{EAED130E-FA1F-42ED-A229-E598C6118A37}" destId="{B1B3DBAC-9B8D-409E-979E-93AE052CA07E}" srcOrd="0" destOrd="0" presId="urn:microsoft.com/office/officeart/2005/8/layout/list1"/>
    <dgm:cxn modelId="{FBD91ED6-F860-432C-9A21-F5811D4842C8}" type="presParOf" srcId="{EAED130E-FA1F-42ED-A229-E598C6118A37}" destId="{6829784B-2159-49E3-8949-B59EB07EF085}" srcOrd="1" destOrd="0" presId="urn:microsoft.com/office/officeart/2005/8/layout/list1"/>
    <dgm:cxn modelId="{5E625A78-C612-45FD-8A2E-7E50F0A9C961}" type="presParOf" srcId="{B08E7E9E-05C2-4E13-9C0B-40556527F9BA}" destId="{73EFDEDB-CB61-460D-93E5-6DB06D5635C6}" srcOrd="1" destOrd="0" presId="urn:microsoft.com/office/officeart/2005/8/layout/list1"/>
    <dgm:cxn modelId="{7C7433FE-D653-4030-A1B5-BE5A10FDAA84}" type="presParOf" srcId="{B08E7E9E-05C2-4E13-9C0B-40556527F9BA}" destId="{F0DF4AF8-147F-41EC-AD8F-700210D6B4AD}" srcOrd="2" destOrd="0" presId="urn:microsoft.com/office/officeart/2005/8/layout/list1"/>
    <dgm:cxn modelId="{1BCEAEA1-3B84-4DED-9AA4-F2D777AD0396}" type="presParOf" srcId="{B08E7E9E-05C2-4E13-9C0B-40556527F9BA}" destId="{BCECC0F5-B64A-49CF-AE13-A04092E9F2CE}" srcOrd="3" destOrd="0" presId="urn:microsoft.com/office/officeart/2005/8/layout/list1"/>
    <dgm:cxn modelId="{2FBAB656-D9CB-45D7-8E29-7EB93FFD8D6F}" type="presParOf" srcId="{B08E7E9E-05C2-4E13-9C0B-40556527F9BA}" destId="{D39C459C-41B7-4F8D-89EF-B99E8EAD4CA2}" srcOrd="4" destOrd="0" presId="urn:microsoft.com/office/officeart/2005/8/layout/list1"/>
    <dgm:cxn modelId="{5CB77D98-0F50-4FFF-8783-AA729E7B7832}" type="presParOf" srcId="{D39C459C-41B7-4F8D-89EF-B99E8EAD4CA2}" destId="{81A91B94-F96E-42FA-BEE4-C3E25F777DE4}" srcOrd="0" destOrd="0" presId="urn:microsoft.com/office/officeart/2005/8/layout/list1"/>
    <dgm:cxn modelId="{98D8BA79-2935-4E1C-B368-D544B78AF88F}" type="presParOf" srcId="{D39C459C-41B7-4F8D-89EF-B99E8EAD4CA2}" destId="{0D77E0BF-4405-4024-9569-C5865529F6B1}" srcOrd="1" destOrd="0" presId="urn:microsoft.com/office/officeart/2005/8/layout/list1"/>
    <dgm:cxn modelId="{5027F9DC-3C90-4987-B78F-8EC6FA670CB1}" type="presParOf" srcId="{B08E7E9E-05C2-4E13-9C0B-40556527F9BA}" destId="{1BAB3D3C-14E3-4DAC-BAB7-D9F506D6AEE2}" srcOrd="5" destOrd="0" presId="urn:microsoft.com/office/officeart/2005/8/layout/list1"/>
    <dgm:cxn modelId="{54ABE2B9-F4B8-4781-866E-26D3F2A7CA22}" type="presParOf" srcId="{B08E7E9E-05C2-4E13-9C0B-40556527F9BA}" destId="{44ED3F22-4910-4EC8-B0A3-1894BFE79EF4}" srcOrd="6" destOrd="0" presId="urn:microsoft.com/office/officeart/2005/8/layout/list1"/>
    <dgm:cxn modelId="{8269DB9B-52F7-4B1F-B16E-66C94DFB0688}" type="presParOf" srcId="{B08E7E9E-05C2-4E13-9C0B-40556527F9BA}" destId="{490B5313-BFF7-4964-848C-18BF44564A6B}" srcOrd="7" destOrd="0" presId="urn:microsoft.com/office/officeart/2005/8/layout/list1"/>
    <dgm:cxn modelId="{252B5DE4-519C-4B88-B18B-09C97A101463}" type="presParOf" srcId="{B08E7E9E-05C2-4E13-9C0B-40556527F9BA}" destId="{7371DCDC-B549-4FD9-9116-2E9DFE90B202}" srcOrd="8" destOrd="0" presId="urn:microsoft.com/office/officeart/2005/8/layout/list1"/>
    <dgm:cxn modelId="{1AD398D0-3817-483D-8E66-41A1963A1620}" type="presParOf" srcId="{7371DCDC-B549-4FD9-9116-2E9DFE90B202}" destId="{97C17EB6-285C-419C-B126-19CFA596F997}" srcOrd="0" destOrd="0" presId="urn:microsoft.com/office/officeart/2005/8/layout/list1"/>
    <dgm:cxn modelId="{9C829A06-59D8-43F9-85BC-D60967572664}" type="presParOf" srcId="{7371DCDC-B549-4FD9-9116-2E9DFE90B202}" destId="{CCF58F4A-0153-41A1-BE8F-550C65B8593C}" srcOrd="1" destOrd="0" presId="urn:microsoft.com/office/officeart/2005/8/layout/list1"/>
    <dgm:cxn modelId="{49617CF6-5B86-42DB-A408-B272A24528C1}" type="presParOf" srcId="{B08E7E9E-05C2-4E13-9C0B-40556527F9BA}" destId="{73DF918A-335D-4B40-97D8-C857AB24F0A1}" srcOrd="9" destOrd="0" presId="urn:microsoft.com/office/officeart/2005/8/layout/list1"/>
    <dgm:cxn modelId="{3418C780-7BB1-48F2-A4FD-EF7A59DB0337}" type="presParOf" srcId="{B08E7E9E-05C2-4E13-9C0B-40556527F9BA}" destId="{9D07B4FB-3DAF-49FB-93E3-13AFA318ED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A61F5-8488-430B-8D69-F38A465D8AA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A66772-7D73-4B2F-9015-5EE38DD10CBE}">
      <dgm:prSet/>
      <dgm:spPr/>
      <dgm:t>
        <a:bodyPr/>
        <a:lstStyle/>
        <a:p>
          <a:r>
            <a:rPr lang="en-US"/>
            <a:t>Καθαρά</a:t>
          </a:r>
        </a:p>
      </dgm:t>
    </dgm:pt>
    <dgm:pt modelId="{31722000-C425-41F2-B375-9E440C2F65C8}" type="parTrans" cxnId="{0042061B-ECDF-44A2-9AD4-E3D5EF7F815A}">
      <dgm:prSet/>
      <dgm:spPr/>
      <dgm:t>
        <a:bodyPr/>
        <a:lstStyle/>
        <a:p>
          <a:endParaRPr lang="en-US"/>
        </a:p>
      </dgm:t>
    </dgm:pt>
    <dgm:pt modelId="{8CC69902-207F-4AC0-B048-78F129141082}" type="sibTrans" cxnId="{0042061B-ECDF-44A2-9AD4-E3D5EF7F815A}">
      <dgm:prSet/>
      <dgm:spPr/>
      <dgm:t>
        <a:bodyPr/>
        <a:lstStyle/>
        <a:p>
          <a:endParaRPr lang="en-US"/>
        </a:p>
      </dgm:t>
    </dgm:pt>
    <dgm:pt modelId="{80322DB5-FE67-4073-A617-C2BB597A8463}">
      <dgm:prSet/>
      <dgm:spPr/>
      <dgm:t>
        <a:bodyPr/>
        <a:lstStyle/>
        <a:p>
          <a:r>
            <a:rPr lang="en-US"/>
            <a:t>Όχι γρήγορα</a:t>
          </a:r>
        </a:p>
      </dgm:t>
    </dgm:pt>
    <dgm:pt modelId="{B2421BDA-76C7-4CF1-856D-10CB21F5E3A0}" type="parTrans" cxnId="{AED3187A-9779-48A7-9552-BA1FCC2D2846}">
      <dgm:prSet/>
      <dgm:spPr/>
      <dgm:t>
        <a:bodyPr/>
        <a:lstStyle/>
        <a:p>
          <a:endParaRPr lang="en-US"/>
        </a:p>
      </dgm:t>
    </dgm:pt>
    <dgm:pt modelId="{E8F44320-F32B-4471-B4EB-46A782EB40D2}" type="sibTrans" cxnId="{AED3187A-9779-48A7-9552-BA1FCC2D2846}">
      <dgm:prSet/>
      <dgm:spPr/>
      <dgm:t>
        <a:bodyPr/>
        <a:lstStyle/>
        <a:p>
          <a:endParaRPr lang="en-US"/>
        </a:p>
      </dgm:t>
    </dgm:pt>
    <dgm:pt modelId="{33F27B32-A963-4A87-918B-44406265B413}">
      <dgm:prSet/>
      <dgm:spPr/>
      <dgm:t>
        <a:bodyPr/>
        <a:lstStyle/>
        <a:p>
          <a:r>
            <a:rPr lang="en-US"/>
            <a:t>Με έκφραση</a:t>
          </a:r>
        </a:p>
      </dgm:t>
    </dgm:pt>
    <dgm:pt modelId="{CD4AB279-2CB1-4A15-B044-096278D7243D}" type="parTrans" cxnId="{D67251FC-4558-4AA0-AF9A-EF9380AFD4DF}">
      <dgm:prSet/>
      <dgm:spPr/>
      <dgm:t>
        <a:bodyPr/>
        <a:lstStyle/>
        <a:p>
          <a:endParaRPr lang="en-US"/>
        </a:p>
      </dgm:t>
    </dgm:pt>
    <dgm:pt modelId="{92A41BC5-50E7-486B-9363-F74EB8E40AD1}" type="sibTrans" cxnId="{D67251FC-4558-4AA0-AF9A-EF9380AFD4DF}">
      <dgm:prSet/>
      <dgm:spPr/>
      <dgm:t>
        <a:bodyPr/>
        <a:lstStyle/>
        <a:p>
          <a:endParaRPr lang="en-US"/>
        </a:p>
      </dgm:t>
    </dgm:pt>
    <dgm:pt modelId="{13E3A784-2F15-4B15-AB73-3FDDA566BDEF}">
      <dgm:prSet/>
      <dgm:spPr/>
      <dgm:t>
        <a:bodyPr/>
        <a:lstStyle/>
        <a:p>
          <a:r>
            <a:rPr lang="en-US"/>
            <a:t>Με χαμόγελο</a:t>
          </a:r>
        </a:p>
      </dgm:t>
    </dgm:pt>
    <dgm:pt modelId="{94688257-B0E9-4925-8162-FF3E046B8027}" type="parTrans" cxnId="{F9459F6F-F722-4CEA-89A4-1609B24D2C0E}">
      <dgm:prSet/>
      <dgm:spPr/>
      <dgm:t>
        <a:bodyPr/>
        <a:lstStyle/>
        <a:p>
          <a:endParaRPr lang="en-US"/>
        </a:p>
      </dgm:t>
    </dgm:pt>
    <dgm:pt modelId="{B4F7636A-84D3-4FB0-B9E2-06C06893EDD0}" type="sibTrans" cxnId="{F9459F6F-F722-4CEA-89A4-1609B24D2C0E}">
      <dgm:prSet/>
      <dgm:spPr/>
      <dgm:t>
        <a:bodyPr/>
        <a:lstStyle/>
        <a:p>
          <a:endParaRPr lang="en-US"/>
        </a:p>
      </dgm:t>
    </dgm:pt>
    <dgm:pt modelId="{27162649-55D2-4216-B54E-427E6446E12D}" type="pres">
      <dgm:prSet presAssocID="{D92A61F5-8488-430B-8D69-F38A465D8AA4}" presName="matrix" presStyleCnt="0">
        <dgm:presLayoutVars>
          <dgm:chMax val="1"/>
          <dgm:dir/>
          <dgm:resizeHandles val="exact"/>
        </dgm:presLayoutVars>
      </dgm:prSet>
      <dgm:spPr/>
    </dgm:pt>
    <dgm:pt modelId="{697B01D8-F1C3-4069-A59F-E3A0E86E5E7E}" type="pres">
      <dgm:prSet presAssocID="{D92A61F5-8488-430B-8D69-F38A465D8AA4}" presName="diamond" presStyleLbl="bgShp" presStyleIdx="0" presStyleCnt="1"/>
      <dgm:spPr/>
    </dgm:pt>
    <dgm:pt modelId="{D3878CB9-B59B-49BF-BCBC-99561331CEEF}" type="pres">
      <dgm:prSet presAssocID="{D92A61F5-8488-430B-8D69-F38A465D8AA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8BC92A-975F-4FA8-A651-BFEC48C5A582}" type="pres">
      <dgm:prSet presAssocID="{D92A61F5-8488-430B-8D69-F38A465D8AA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59316A-EEE5-4343-ABCC-4A68B305921A}" type="pres">
      <dgm:prSet presAssocID="{D92A61F5-8488-430B-8D69-F38A465D8AA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199A5B-CD0F-4D89-9511-C31702C3ABE7}" type="pres">
      <dgm:prSet presAssocID="{D92A61F5-8488-430B-8D69-F38A465D8AA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42061B-ECDF-44A2-9AD4-E3D5EF7F815A}" srcId="{D92A61F5-8488-430B-8D69-F38A465D8AA4}" destId="{E5A66772-7D73-4B2F-9015-5EE38DD10CBE}" srcOrd="0" destOrd="0" parTransId="{31722000-C425-41F2-B375-9E440C2F65C8}" sibTransId="{8CC69902-207F-4AC0-B048-78F129141082}"/>
    <dgm:cxn modelId="{B6D37439-C631-478A-BCDB-311A6D8AB002}" type="presOf" srcId="{33F27B32-A963-4A87-918B-44406265B413}" destId="{1A59316A-EEE5-4343-ABCC-4A68B305921A}" srcOrd="0" destOrd="0" presId="urn:microsoft.com/office/officeart/2005/8/layout/matrix3"/>
    <dgm:cxn modelId="{7D8A466A-EEC6-40AB-AB61-05C1BCCD5085}" type="presOf" srcId="{13E3A784-2F15-4B15-AB73-3FDDA566BDEF}" destId="{FE199A5B-CD0F-4D89-9511-C31702C3ABE7}" srcOrd="0" destOrd="0" presId="urn:microsoft.com/office/officeart/2005/8/layout/matrix3"/>
    <dgm:cxn modelId="{F9459F6F-F722-4CEA-89A4-1609B24D2C0E}" srcId="{D92A61F5-8488-430B-8D69-F38A465D8AA4}" destId="{13E3A784-2F15-4B15-AB73-3FDDA566BDEF}" srcOrd="3" destOrd="0" parTransId="{94688257-B0E9-4925-8162-FF3E046B8027}" sibTransId="{B4F7636A-84D3-4FB0-B9E2-06C06893EDD0}"/>
    <dgm:cxn modelId="{AED3187A-9779-48A7-9552-BA1FCC2D2846}" srcId="{D92A61F5-8488-430B-8D69-F38A465D8AA4}" destId="{80322DB5-FE67-4073-A617-C2BB597A8463}" srcOrd="1" destOrd="0" parTransId="{B2421BDA-76C7-4CF1-856D-10CB21F5E3A0}" sibTransId="{E8F44320-F32B-4471-B4EB-46A782EB40D2}"/>
    <dgm:cxn modelId="{4CE13EC3-12F6-48F2-9754-CB2E6355D74C}" type="presOf" srcId="{80322DB5-FE67-4073-A617-C2BB597A8463}" destId="{D48BC92A-975F-4FA8-A651-BFEC48C5A582}" srcOrd="0" destOrd="0" presId="urn:microsoft.com/office/officeart/2005/8/layout/matrix3"/>
    <dgm:cxn modelId="{7F50F8C5-A0B6-4DA1-988E-31FA76FE9F7D}" type="presOf" srcId="{E5A66772-7D73-4B2F-9015-5EE38DD10CBE}" destId="{D3878CB9-B59B-49BF-BCBC-99561331CEEF}" srcOrd="0" destOrd="0" presId="urn:microsoft.com/office/officeart/2005/8/layout/matrix3"/>
    <dgm:cxn modelId="{CB58D1EB-BC96-42C9-9D5F-33815A37E85B}" type="presOf" srcId="{D92A61F5-8488-430B-8D69-F38A465D8AA4}" destId="{27162649-55D2-4216-B54E-427E6446E12D}" srcOrd="0" destOrd="0" presId="urn:microsoft.com/office/officeart/2005/8/layout/matrix3"/>
    <dgm:cxn modelId="{D67251FC-4558-4AA0-AF9A-EF9380AFD4DF}" srcId="{D92A61F5-8488-430B-8D69-F38A465D8AA4}" destId="{33F27B32-A963-4A87-918B-44406265B413}" srcOrd="2" destOrd="0" parTransId="{CD4AB279-2CB1-4A15-B044-096278D7243D}" sibTransId="{92A41BC5-50E7-486B-9363-F74EB8E40AD1}"/>
    <dgm:cxn modelId="{853A596F-5009-4FB8-8722-4C0DE1386A7C}" type="presParOf" srcId="{27162649-55D2-4216-B54E-427E6446E12D}" destId="{697B01D8-F1C3-4069-A59F-E3A0E86E5E7E}" srcOrd="0" destOrd="0" presId="urn:microsoft.com/office/officeart/2005/8/layout/matrix3"/>
    <dgm:cxn modelId="{EAD68893-6D92-4518-AA85-20011B69D85A}" type="presParOf" srcId="{27162649-55D2-4216-B54E-427E6446E12D}" destId="{D3878CB9-B59B-49BF-BCBC-99561331CEEF}" srcOrd="1" destOrd="0" presId="urn:microsoft.com/office/officeart/2005/8/layout/matrix3"/>
    <dgm:cxn modelId="{719C01F3-A281-4A80-A559-2784E836A7AC}" type="presParOf" srcId="{27162649-55D2-4216-B54E-427E6446E12D}" destId="{D48BC92A-975F-4FA8-A651-BFEC48C5A582}" srcOrd="2" destOrd="0" presId="urn:microsoft.com/office/officeart/2005/8/layout/matrix3"/>
    <dgm:cxn modelId="{B8F6B75C-F391-422F-8BEF-82FEB6147057}" type="presParOf" srcId="{27162649-55D2-4216-B54E-427E6446E12D}" destId="{1A59316A-EEE5-4343-ABCC-4A68B305921A}" srcOrd="3" destOrd="0" presId="urn:microsoft.com/office/officeart/2005/8/layout/matrix3"/>
    <dgm:cxn modelId="{3F52F756-DBD2-4228-A984-688F7947AB78}" type="presParOf" srcId="{27162649-55D2-4216-B54E-427E6446E12D}" destId="{FE199A5B-CD0F-4D89-9511-C31702C3ABE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F6401-B396-4F18-A7C5-91A1E5476E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DE86D0-C34F-4BF7-A097-6FFE19213F1F}">
      <dgm:prSet/>
      <dgm:spPr/>
      <dgm:t>
        <a:bodyPr/>
        <a:lstStyle/>
        <a:p>
          <a:r>
            <a:rPr lang="en-US"/>
            <a:t>Κινητό</a:t>
          </a:r>
        </a:p>
      </dgm:t>
    </dgm:pt>
    <dgm:pt modelId="{4D8E03C3-3048-4A01-B522-7F60F2446BAA}" type="parTrans" cxnId="{F265D49D-4AAB-4D7B-83A5-E4EB697BCC76}">
      <dgm:prSet/>
      <dgm:spPr/>
      <dgm:t>
        <a:bodyPr/>
        <a:lstStyle/>
        <a:p>
          <a:endParaRPr lang="en-US"/>
        </a:p>
      </dgm:t>
    </dgm:pt>
    <dgm:pt modelId="{A9A8C108-D5AC-4790-82BC-3FAC843CD60F}" type="sibTrans" cxnId="{F265D49D-4AAB-4D7B-83A5-E4EB697BCC76}">
      <dgm:prSet/>
      <dgm:spPr/>
      <dgm:t>
        <a:bodyPr/>
        <a:lstStyle/>
        <a:p>
          <a:endParaRPr lang="en-US"/>
        </a:p>
      </dgm:t>
    </dgm:pt>
    <dgm:pt modelId="{5DD4FE1A-B2E0-4400-A457-C07EC5C0FF0E}">
      <dgm:prSet/>
      <dgm:spPr/>
      <dgm:t>
        <a:bodyPr/>
        <a:lstStyle/>
        <a:p>
          <a:r>
            <a:rPr lang="en-US"/>
            <a:t>Ακουστικά με μικρόφωνο</a:t>
          </a:r>
        </a:p>
      </dgm:t>
    </dgm:pt>
    <dgm:pt modelId="{F5CABE45-C083-4C33-8127-653924668F89}" type="parTrans" cxnId="{4794471F-34F4-4B63-9AD8-CCAD2C8D9D98}">
      <dgm:prSet/>
      <dgm:spPr/>
      <dgm:t>
        <a:bodyPr/>
        <a:lstStyle/>
        <a:p>
          <a:endParaRPr lang="en-US"/>
        </a:p>
      </dgm:t>
    </dgm:pt>
    <dgm:pt modelId="{3CC454B7-0E93-498F-8D6D-2F2D833ACEBA}" type="sibTrans" cxnId="{4794471F-34F4-4B63-9AD8-CCAD2C8D9D98}">
      <dgm:prSet/>
      <dgm:spPr/>
      <dgm:t>
        <a:bodyPr/>
        <a:lstStyle/>
        <a:p>
          <a:endParaRPr lang="en-US"/>
        </a:p>
      </dgm:t>
    </dgm:pt>
    <dgm:pt modelId="{92174736-52B1-4185-A040-8FA8241087EC}">
      <dgm:prSet/>
      <dgm:spPr/>
      <dgm:t>
        <a:bodyPr/>
        <a:lstStyle/>
        <a:p>
          <a:r>
            <a:rPr lang="en-US"/>
            <a:t>Ήσυχος χώρος</a:t>
          </a:r>
        </a:p>
      </dgm:t>
    </dgm:pt>
    <dgm:pt modelId="{7F44F889-AB1A-4B10-8C79-DA8BBC6DA314}" type="parTrans" cxnId="{C7C6468E-A1E9-4A93-8590-833EEC7B8974}">
      <dgm:prSet/>
      <dgm:spPr/>
      <dgm:t>
        <a:bodyPr/>
        <a:lstStyle/>
        <a:p>
          <a:endParaRPr lang="en-US"/>
        </a:p>
      </dgm:t>
    </dgm:pt>
    <dgm:pt modelId="{A85EAB32-C5B0-4A94-A390-7A045733AF00}" type="sibTrans" cxnId="{C7C6468E-A1E9-4A93-8590-833EEC7B8974}">
      <dgm:prSet/>
      <dgm:spPr/>
      <dgm:t>
        <a:bodyPr/>
        <a:lstStyle/>
        <a:p>
          <a:endParaRPr lang="en-US"/>
        </a:p>
      </dgm:t>
    </dgm:pt>
    <dgm:pt modelId="{EBA2BC23-D647-4FFC-B13D-92CD6F806B1C}" type="pres">
      <dgm:prSet presAssocID="{68BF6401-B396-4F18-A7C5-91A1E5476E65}" presName="linear" presStyleCnt="0">
        <dgm:presLayoutVars>
          <dgm:animLvl val="lvl"/>
          <dgm:resizeHandles val="exact"/>
        </dgm:presLayoutVars>
      </dgm:prSet>
      <dgm:spPr/>
    </dgm:pt>
    <dgm:pt modelId="{0EC28366-3F22-4037-86D8-C7B562C8607D}" type="pres">
      <dgm:prSet presAssocID="{7ADE86D0-C34F-4BF7-A097-6FFE19213F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578A2D-DE0E-4F29-B51E-509B2989D282}" type="pres">
      <dgm:prSet presAssocID="{A9A8C108-D5AC-4790-82BC-3FAC843CD60F}" presName="spacer" presStyleCnt="0"/>
      <dgm:spPr/>
    </dgm:pt>
    <dgm:pt modelId="{F00E1124-5658-4EF2-87D3-ED789640E0B5}" type="pres">
      <dgm:prSet presAssocID="{5DD4FE1A-B2E0-4400-A457-C07EC5C0FF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C8748A-2CDE-4D5A-856F-84F5E11219C3}" type="pres">
      <dgm:prSet presAssocID="{3CC454B7-0E93-498F-8D6D-2F2D833ACEBA}" presName="spacer" presStyleCnt="0"/>
      <dgm:spPr/>
    </dgm:pt>
    <dgm:pt modelId="{74FA06B7-CDA1-4F90-87B4-E8BF077C77DA}" type="pres">
      <dgm:prSet presAssocID="{92174736-52B1-4185-A040-8FA8241087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5BB509-D11F-4552-BA91-D5FCA3326CF6}" type="presOf" srcId="{92174736-52B1-4185-A040-8FA8241087EC}" destId="{74FA06B7-CDA1-4F90-87B4-E8BF077C77DA}" srcOrd="0" destOrd="0" presId="urn:microsoft.com/office/officeart/2005/8/layout/vList2"/>
    <dgm:cxn modelId="{657CA60B-D3B1-4603-81EE-E3445170F53C}" type="presOf" srcId="{7ADE86D0-C34F-4BF7-A097-6FFE19213F1F}" destId="{0EC28366-3F22-4037-86D8-C7B562C8607D}" srcOrd="0" destOrd="0" presId="urn:microsoft.com/office/officeart/2005/8/layout/vList2"/>
    <dgm:cxn modelId="{4794471F-34F4-4B63-9AD8-CCAD2C8D9D98}" srcId="{68BF6401-B396-4F18-A7C5-91A1E5476E65}" destId="{5DD4FE1A-B2E0-4400-A457-C07EC5C0FF0E}" srcOrd="1" destOrd="0" parTransId="{F5CABE45-C083-4C33-8127-653924668F89}" sibTransId="{3CC454B7-0E93-498F-8D6D-2F2D833ACEBA}"/>
    <dgm:cxn modelId="{34683B38-6DB8-4904-9C8C-5504F32E0B20}" type="presOf" srcId="{5DD4FE1A-B2E0-4400-A457-C07EC5C0FF0E}" destId="{F00E1124-5658-4EF2-87D3-ED789640E0B5}" srcOrd="0" destOrd="0" presId="urn:microsoft.com/office/officeart/2005/8/layout/vList2"/>
    <dgm:cxn modelId="{C7C6468E-A1E9-4A93-8590-833EEC7B8974}" srcId="{68BF6401-B396-4F18-A7C5-91A1E5476E65}" destId="{92174736-52B1-4185-A040-8FA8241087EC}" srcOrd="2" destOrd="0" parTransId="{7F44F889-AB1A-4B10-8C79-DA8BBC6DA314}" sibTransId="{A85EAB32-C5B0-4A94-A390-7A045733AF00}"/>
    <dgm:cxn modelId="{F265D49D-4AAB-4D7B-83A5-E4EB697BCC76}" srcId="{68BF6401-B396-4F18-A7C5-91A1E5476E65}" destId="{7ADE86D0-C34F-4BF7-A097-6FFE19213F1F}" srcOrd="0" destOrd="0" parTransId="{4D8E03C3-3048-4A01-B522-7F60F2446BAA}" sibTransId="{A9A8C108-D5AC-4790-82BC-3FAC843CD60F}"/>
    <dgm:cxn modelId="{A6C60EAA-994A-4F81-A46E-A78E959A5E3A}" type="presOf" srcId="{68BF6401-B396-4F18-A7C5-91A1E5476E65}" destId="{EBA2BC23-D647-4FFC-B13D-92CD6F806B1C}" srcOrd="0" destOrd="0" presId="urn:microsoft.com/office/officeart/2005/8/layout/vList2"/>
    <dgm:cxn modelId="{1D596BBD-1A1D-4B84-BB49-24931B108B76}" type="presParOf" srcId="{EBA2BC23-D647-4FFC-B13D-92CD6F806B1C}" destId="{0EC28366-3F22-4037-86D8-C7B562C8607D}" srcOrd="0" destOrd="0" presId="urn:microsoft.com/office/officeart/2005/8/layout/vList2"/>
    <dgm:cxn modelId="{78A29208-9BB8-4C7B-80EA-263AABF91604}" type="presParOf" srcId="{EBA2BC23-D647-4FFC-B13D-92CD6F806B1C}" destId="{AA578A2D-DE0E-4F29-B51E-509B2989D282}" srcOrd="1" destOrd="0" presId="urn:microsoft.com/office/officeart/2005/8/layout/vList2"/>
    <dgm:cxn modelId="{984D3DFD-6563-479E-908D-DC7CBDAC8984}" type="presParOf" srcId="{EBA2BC23-D647-4FFC-B13D-92CD6F806B1C}" destId="{F00E1124-5658-4EF2-87D3-ED789640E0B5}" srcOrd="2" destOrd="0" presId="urn:microsoft.com/office/officeart/2005/8/layout/vList2"/>
    <dgm:cxn modelId="{C92B7C08-4609-40C1-AC89-DCE668E3807D}" type="presParOf" srcId="{EBA2BC23-D647-4FFC-B13D-92CD6F806B1C}" destId="{EDC8748A-2CDE-4D5A-856F-84F5E11219C3}" srcOrd="3" destOrd="0" presId="urn:microsoft.com/office/officeart/2005/8/layout/vList2"/>
    <dgm:cxn modelId="{C98A2E24-E4D5-44C4-865B-F730006C8F13}" type="presParOf" srcId="{EBA2BC23-D647-4FFC-B13D-92CD6F806B1C}" destId="{74FA06B7-CDA1-4F90-87B4-E8BF077C77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D239DA-44A1-4F19-BF2C-2C62579315B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5559C87-093B-4F11-AFCC-7C739D341217}">
      <dgm:prSet/>
      <dgm:spPr/>
      <dgm:t>
        <a:bodyPr/>
        <a:lstStyle/>
        <a:p>
          <a:r>
            <a:rPr lang="en-US"/>
            <a:t>Θέμα</a:t>
          </a:r>
        </a:p>
      </dgm:t>
    </dgm:pt>
    <dgm:pt modelId="{D3A56553-AC2B-4B49-867B-36C600D9229B}" type="parTrans" cxnId="{37A7DF97-320E-49C8-B812-E90E8FD2722F}">
      <dgm:prSet/>
      <dgm:spPr/>
      <dgm:t>
        <a:bodyPr/>
        <a:lstStyle/>
        <a:p>
          <a:endParaRPr lang="en-US"/>
        </a:p>
      </dgm:t>
    </dgm:pt>
    <dgm:pt modelId="{35FC5CA6-2963-4590-91B0-DADE7B0FAF3D}" type="sibTrans" cxnId="{37A7DF97-320E-49C8-B812-E90E8FD2722F}">
      <dgm:prSet/>
      <dgm:spPr/>
      <dgm:t>
        <a:bodyPr/>
        <a:lstStyle/>
        <a:p>
          <a:endParaRPr lang="en-US"/>
        </a:p>
      </dgm:t>
    </dgm:pt>
    <dgm:pt modelId="{A6E1D443-E571-4663-A335-003A592898AB}">
      <dgm:prSet/>
      <dgm:spPr/>
      <dgm:t>
        <a:bodyPr/>
        <a:lstStyle/>
        <a:p>
          <a:r>
            <a:rPr lang="en-US"/>
            <a:t>Σενάριο</a:t>
          </a:r>
        </a:p>
      </dgm:t>
    </dgm:pt>
    <dgm:pt modelId="{6B202F5B-F1C6-47E3-80D8-F095542A17EE}" type="parTrans" cxnId="{B9AEE5AE-CFC5-4FFF-A28A-0DBE245B729F}">
      <dgm:prSet/>
      <dgm:spPr/>
      <dgm:t>
        <a:bodyPr/>
        <a:lstStyle/>
        <a:p>
          <a:endParaRPr lang="en-US"/>
        </a:p>
      </dgm:t>
    </dgm:pt>
    <dgm:pt modelId="{083686A8-15CD-4E94-A419-D508429713F2}" type="sibTrans" cxnId="{B9AEE5AE-CFC5-4FFF-A28A-0DBE245B729F}">
      <dgm:prSet/>
      <dgm:spPr/>
      <dgm:t>
        <a:bodyPr/>
        <a:lstStyle/>
        <a:p>
          <a:endParaRPr lang="en-US"/>
        </a:p>
      </dgm:t>
    </dgm:pt>
    <dgm:pt modelId="{11AB1EC9-6875-472D-ADA5-844B07A2951B}">
      <dgm:prSet/>
      <dgm:spPr/>
      <dgm:t>
        <a:bodyPr/>
        <a:lstStyle/>
        <a:p>
          <a:r>
            <a:rPr lang="en-US"/>
            <a:t>Πρόβα</a:t>
          </a:r>
        </a:p>
      </dgm:t>
    </dgm:pt>
    <dgm:pt modelId="{0545D224-EB5D-4BF5-B101-B5D6C267C3AA}" type="parTrans" cxnId="{649E787E-C4DC-4AB4-92AA-A36F9045944D}">
      <dgm:prSet/>
      <dgm:spPr/>
      <dgm:t>
        <a:bodyPr/>
        <a:lstStyle/>
        <a:p>
          <a:endParaRPr lang="en-US"/>
        </a:p>
      </dgm:t>
    </dgm:pt>
    <dgm:pt modelId="{9560E91F-E1D6-4C8B-8B16-2DCDAA9E8DB6}" type="sibTrans" cxnId="{649E787E-C4DC-4AB4-92AA-A36F9045944D}">
      <dgm:prSet/>
      <dgm:spPr/>
      <dgm:t>
        <a:bodyPr/>
        <a:lstStyle/>
        <a:p>
          <a:endParaRPr lang="en-US"/>
        </a:p>
      </dgm:t>
    </dgm:pt>
    <dgm:pt modelId="{C2B05C5D-8344-4146-BEA8-DC18F8A9DBB1}">
      <dgm:prSet/>
      <dgm:spPr/>
      <dgm:t>
        <a:bodyPr/>
        <a:lstStyle/>
        <a:p>
          <a:r>
            <a:rPr lang="en-US"/>
            <a:t>Ηχογράφηση</a:t>
          </a:r>
        </a:p>
      </dgm:t>
    </dgm:pt>
    <dgm:pt modelId="{409749E7-1265-43ED-9C45-8EC504A52281}" type="parTrans" cxnId="{1128FF3A-821E-4189-A2CE-49F66072843F}">
      <dgm:prSet/>
      <dgm:spPr/>
      <dgm:t>
        <a:bodyPr/>
        <a:lstStyle/>
        <a:p>
          <a:endParaRPr lang="en-US"/>
        </a:p>
      </dgm:t>
    </dgm:pt>
    <dgm:pt modelId="{FD1085CC-3317-4023-BD0C-69E2AD8DC323}" type="sibTrans" cxnId="{1128FF3A-821E-4189-A2CE-49F66072843F}">
      <dgm:prSet/>
      <dgm:spPr/>
      <dgm:t>
        <a:bodyPr/>
        <a:lstStyle/>
        <a:p>
          <a:endParaRPr lang="en-US"/>
        </a:p>
      </dgm:t>
    </dgm:pt>
    <dgm:pt modelId="{85A60C62-F292-481D-BE2A-AB9E1D5C5139}">
      <dgm:prSet/>
      <dgm:spPr/>
      <dgm:t>
        <a:bodyPr/>
        <a:lstStyle/>
        <a:p>
          <a:r>
            <a:rPr lang="en-US"/>
            <a:t>Διόρθωση</a:t>
          </a:r>
        </a:p>
      </dgm:t>
    </dgm:pt>
    <dgm:pt modelId="{679F4AAB-9626-465A-A278-1AB9D2BA5903}" type="parTrans" cxnId="{5ABF6031-9CCA-451D-957D-718DF946BBA7}">
      <dgm:prSet/>
      <dgm:spPr/>
      <dgm:t>
        <a:bodyPr/>
        <a:lstStyle/>
        <a:p>
          <a:endParaRPr lang="en-US"/>
        </a:p>
      </dgm:t>
    </dgm:pt>
    <dgm:pt modelId="{E1CED109-84F2-4D8D-9C7E-2653DFDED232}" type="sibTrans" cxnId="{5ABF6031-9CCA-451D-957D-718DF946BBA7}">
      <dgm:prSet/>
      <dgm:spPr/>
      <dgm:t>
        <a:bodyPr/>
        <a:lstStyle/>
        <a:p>
          <a:endParaRPr lang="en-US"/>
        </a:p>
      </dgm:t>
    </dgm:pt>
    <dgm:pt modelId="{208A8180-C844-44BF-A3F5-D65DC8B16013}" type="pres">
      <dgm:prSet presAssocID="{9CD239DA-44A1-4F19-BF2C-2C62579315BE}" presName="linear" presStyleCnt="0">
        <dgm:presLayoutVars>
          <dgm:dir/>
          <dgm:animLvl val="lvl"/>
          <dgm:resizeHandles val="exact"/>
        </dgm:presLayoutVars>
      </dgm:prSet>
      <dgm:spPr/>
    </dgm:pt>
    <dgm:pt modelId="{663D41BD-B9C9-4270-BB11-6BAA380E2F46}" type="pres">
      <dgm:prSet presAssocID="{85559C87-093B-4F11-AFCC-7C739D341217}" presName="parentLin" presStyleCnt="0"/>
      <dgm:spPr/>
    </dgm:pt>
    <dgm:pt modelId="{2BEC6894-8FDB-450E-9085-A5D7A201FB91}" type="pres">
      <dgm:prSet presAssocID="{85559C87-093B-4F11-AFCC-7C739D341217}" presName="parentLeftMargin" presStyleLbl="node1" presStyleIdx="0" presStyleCnt="5"/>
      <dgm:spPr/>
    </dgm:pt>
    <dgm:pt modelId="{7A6C9391-4395-46F7-8924-C390E4344CA1}" type="pres">
      <dgm:prSet presAssocID="{85559C87-093B-4F11-AFCC-7C739D3412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40F915-9051-494B-AA07-7BBA4851D8FF}" type="pres">
      <dgm:prSet presAssocID="{85559C87-093B-4F11-AFCC-7C739D341217}" presName="negativeSpace" presStyleCnt="0"/>
      <dgm:spPr/>
    </dgm:pt>
    <dgm:pt modelId="{AF7B9CC7-F2AD-488B-B556-7DCDF206661D}" type="pres">
      <dgm:prSet presAssocID="{85559C87-093B-4F11-AFCC-7C739D341217}" presName="childText" presStyleLbl="conFgAcc1" presStyleIdx="0" presStyleCnt="5">
        <dgm:presLayoutVars>
          <dgm:bulletEnabled val="1"/>
        </dgm:presLayoutVars>
      </dgm:prSet>
      <dgm:spPr/>
    </dgm:pt>
    <dgm:pt modelId="{21F66F3F-06DC-47B8-B826-904564EB10CA}" type="pres">
      <dgm:prSet presAssocID="{35FC5CA6-2963-4590-91B0-DADE7B0FAF3D}" presName="spaceBetweenRectangles" presStyleCnt="0"/>
      <dgm:spPr/>
    </dgm:pt>
    <dgm:pt modelId="{1161BF43-5B8E-4116-B276-15DE2CD828A3}" type="pres">
      <dgm:prSet presAssocID="{A6E1D443-E571-4663-A335-003A592898AB}" presName="parentLin" presStyleCnt="0"/>
      <dgm:spPr/>
    </dgm:pt>
    <dgm:pt modelId="{935749D1-0C91-4F0C-9597-8FF7DE50915F}" type="pres">
      <dgm:prSet presAssocID="{A6E1D443-E571-4663-A335-003A592898AB}" presName="parentLeftMargin" presStyleLbl="node1" presStyleIdx="0" presStyleCnt="5"/>
      <dgm:spPr/>
    </dgm:pt>
    <dgm:pt modelId="{193AC5B2-468C-4F4C-A79D-1809F6FF10E3}" type="pres">
      <dgm:prSet presAssocID="{A6E1D443-E571-4663-A335-003A592898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896A4B-999D-4A92-BC25-4CC9CDDB1F08}" type="pres">
      <dgm:prSet presAssocID="{A6E1D443-E571-4663-A335-003A592898AB}" presName="negativeSpace" presStyleCnt="0"/>
      <dgm:spPr/>
    </dgm:pt>
    <dgm:pt modelId="{6B38F378-642B-4FF9-BAD3-69E5FA19DE8A}" type="pres">
      <dgm:prSet presAssocID="{A6E1D443-E571-4663-A335-003A592898AB}" presName="childText" presStyleLbl="conFgAcc1" presStyleIdx="1" presStyleCnt="5">
        <dgm:presLayoutVars>
          <dgm:bulletEnabled val="1"/>
        </dgm:presLayoutVars>
      </dgm:prSet>
      <dgm:spPr/>
    </dgm:pt>
    <dgm:pt modelId="{68302388-63CA-4F2C-A02A-A116B93C4881}" type="pres">
      <dgm:prSet presAssocID="{083686A8-15CD-4E94-A419-D508429713F2}" presName="spaceBetweenRectangles" presStyleCnt="0"/>
      <dgm:spPr/>
    </dgm:pt>
    <dgm:pt modelId="{65B44D3A-81D3-49CE-A676-8ACFB35DFD27}" type="pres">
      <dgm:prSet presAssocID="{11AB1EC9-6875-472D-ADA5-844B07A2951B}" presName="parentLin" presStyleCnt="0"/>
      <dgm:spPr/>
    </dgm:pt>
    <dgm:pt modelId="{AF3C04A7-B1E3-476E-AEAA-B8EB1175906E}" type="pres">
      <dgm:prSet presAssocID="{11AB1EC9-6875-472D-ADA5-844B07A2951B}" presName="parentLeftMargin" presStyleLbl="node1" presStyleIdx="1" presStyleCnt="5"/>
      <dgm:spPr/>
    </dgm:pt>
    <dgm:pt modelId="{E2E2B373-7151-4DCC-B738-733904B1A32A}" type="pres">
      <dgm:prSet presAssocID="{11AB1EC9-6875-472D-ADA5-844B07A295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711C341-D5D3-4F28-9502-E98B6E142E7E}" type="pres">
      <dgm:prSet presAssocID="{11AB1EC9-6875-472D-ADA5-844B07A2951B}" presName="negativeSpace" presStyleCnt="0"/>
      <dgm:spPr/>
    </dgm:pt>
    <dgm:pt modelId="{6508C173-2815-4EA8-B57B-DC1F0F7F2704}" type="pres">
      <dgm:prSet presAssocID="{11AB1EC9-6875-472D-ADA5-844B07A2951B}" presName="childText" presStyleLbl="conFgAcc1" presStyleIdx="2" presStyleCnt="5">
        <dgm:presLayoutVars>
          <dgm:bulletEnabled val="1"/>
        </dgm:presLayoutVars>
      </dgm:prSet>
      <dgm:spPr/>
    </dgm:pt>
    <dgm:pt modelId="{4EA57F56-2271-426E-A2FA-5D151E45EC88}" type="pres">
      <dgm:prSet presAssocID="{9560E91F-E1D6-4C8B-8B16-2DCDAA9E8DB6}" presName="spaceBetweenRectangles" presStyleCnt="0"/>
      <dgm:spPr/>
    </dgm:pt>
    <dgm:pt modelId="{5FDCB4A0-813F-4688-ABD9-3FB754891433}" type="pres">
      <dgm:prSet presAssocID="{C2B05C5D-8344-4146-BEA8-DC18F8A9DBB1}" presName="parentLin" presStyleCnt="0"/>
      <dgm:spPr/>
    </dgm:pt>
    <dgm:pt modelId="{94AB6607-B082-4F89-B27A-0FB67CB54F42}" type="pres">
      <dgm:prSet presAssocID="{C2B05C5D-8344-4146-BEA8-DC18F8A9DBB1}" presName="parentLeftMargin" presStyleLbl="node1" presStyleIdx="2" presStyleCnt="5"/>
      <dgm:spPr/>
    </dgm:pt>
    <dgm:pt modelId="{25E815A1-32B2-4AF9-8D33-B32877C7B4A0}" type="pres">
      <dgm:prSet presAssocID="{C2B05C5D-8344-4146-BEA8-DC18F8A9DB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3DF50DC-3937-4958-A00B-A38AADB12608}" type="pres">
      <dgm:prSet presAssocID="{C2B05C5D-8344-4146-BEA8-DC18F8A9DBB1}" presName="negativeSpace" presStyleCnt="0"/>
      <dgm:spPr/>
    </dgm:pt>
    <dgm:pt modelId="{113C503B-9B59-4A6D-9A33-29C530D4C4D7}" type="pres">
      <dgm:prSet presAssocID="{C2B05C5D-8344-4146-BEA8-DC18F8A9DBB1}" presName="childText" presStyleLbl="conFgAcc1" presStyleIdx="3" presStyleCnt="5">
        <dgm:presLayoutVars>
          <dgm:bulletEnabled val="1"/>
        </dgm:presLayoutVars>
      </dgm:prSet>
      <dgm:spPr/>
    </dgm:pt>
    <dgm:pt modelId="{B8311997-F4F3-4B25-BEA8-F6C66D398014}" type="pres">
      <dgm:prSet presAssocID="{FD1085CC-3317-4023-BD0C-69E2AD8DC323}" presName="spaceBetweenRectangles" presStyleCnt="0"/>
      <dgm:spPr/>
    </dgm:pt>
    <dgm:pt modelId="{FBA87A5A-C1A5-4790-8BA9-3254562905FB}" type="pres">
      <dgm:prSet presAssocID="{85A60C62-F292-481D-BE2A-AB9E1D5C5139}" presName="parentLin" presStyleCnt="0"/>
      <dgm:spPr/>
    </dgm:pt>
    <dgm:pt modelId="{A95E96CF-0C2E-4C4D-842A-18E944087A9C}" type="pres">
      <dgm:prSet presAssocID="{85A60C62-F292-481D-BE2A-AB9E1D5C5139}" presName="parentLeftMargin" presStyleLbl="node1" presStyleIdx="3" presStyleCnt="5"/>
      <dgm:spPr/>
    </dgm:pt>
    <dgm:pt modelId="{47D30BD8-3CCC-451B-A27D-1023BD8D246B}" type="pres">
      <dgm:prSet presAssocID="{85A60C62-F292-481D-BE2A-AB9E1D5C513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AFEDF42-E6BF-4584-921F-22FE15F4BF14}" type="pres">
      <dgm:prSet presAssocID="{85A60C62-F292-481D-BE2A-AB9E1D5C5139}" presName="negativeSpace" presStyleCnt="0"/>
      <dgm:spPr/>
    </dgm:pt>
    <dgm:pt modelId="{8533FBB9-66C4-4D1C-BBA6-18BE89FC9575}" type="pres">
      <dgm:prSet presAssocID="{85A60C62-F292-481D-BE2A-AB9E1D5C513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81AD13-6963-4FDA-ACF6-BC6C2C412A78}" type="presOf" srcId="{11AB1EC9-6875-472D-ADA5-844B07A2951B}" destId="{AF3C04A7-B1E3-476E-AEAA-B8EB1175906E}" srcOrd="0" destOrd="0" presId="urn:microsoft.com/office/officeart/2005/8/layout/list1"/>
    <dgm:cxn modelId="{5ABF6031-9CCA-451D-957D-718DF946BBA7}" srcId="{9CD239DA-44A1-4F19-BF2C-2C62579315BE}" destId="{85A60C62-F292-481D-BE2A-AB9E1D5C5139}" srcOrd="4" destOrd="0" parTransId="{679F4AAB-9626-465A-A278-1AB9D2BA5903}" sibTransId="{E1CED109-84F2-4D8D-9C7E-2653DFDED232}"/>
    <dgm:cxn modelId="{EE4B4E31-E98C-4005-B177-BAF5C274E6E5}" type="presOf" srcId="{C2B05C5D-8344-4146-BEA8-DC18F8A9DBB1}" destId="{94AB6607-B082-4F89-B27A-0FB67CB54F42}" srcOrd="0" destOrd="0" presId="urn:microsoft.com/office/officeart/2005/8/layout/list1"/>
    <dgm:cxn modelId="{1128FF3A-821E-4189-A2CE-49F66072843F}" srcId="{9CD239DA-44A1-4F19-BF2C-2C62579315BE}" destId="{C2B05C5D-8344-4146-BEA8-DC18F8A9DBB1}" srcOrd="3" destOrd="0" parTransId="{409749E7-1265-43ED-9C45-8EC504A52281}" sibTransId="{FD1085CC-3317-4023-BD0C-69E2AD8DC323}"/>
    <dgm:cxn modelId="{91A77560-4CAF-4AF8-976B-4EAF30A0D890}" type="presOf" srcId="{11AB1EC9-6875-472D-ADA5-844B07A2951B}" destId="{E2E2B373-7151-4DCC-B738-733904B1A32A}" srcOrd="1" destOrd="0" presId="urn:microsoft.com/office/officeart/2005/8/layout/list1"/>
    <dgm:cxn modelId="{263A8F49-2078-4E8F-A3ED-8F9DF38B57AC}" type="presOf" srcId="{85559C87-093B-4F11-AFCC-7C739D341217}" destId="{7A6C9391-4395-46F7-8924-C390E4344CA1}" srcOrd="1" destOrd="0" presId="urn:microsoft.com/office/officeart/2005/8/layout/list1"/>
    <dgm:cxn modelId="{E1E89B51-A897-475C-A793-C247BDD119E5}" type="presOf" srcId="{A6E1D443-E571-4663-A335-003A592898AB}" destId="{935749D1-0C91-4F0C-9597-8FF7DE50915F}" srcOrd="0" destOrd="0" presId="urn:microsoft.com/office/officeart/2005/8/layout/list1"/>
    <dgm:cxn modelId="{649E787E-C4DC-4AB4-92AA-A36F9045944D}" srcId="{9CD239DA-44A1-4F19-BF2C-2C62579315BE}" destId="{11AB1EC9-6875-472D-ADA5-844B07A2951B}" srcOrd="2" destOrd="0" parTransId="{0545D224-EB5D-4BF5-B101-B5D6C267C3AA}" sibTransId="{9560E91F-E1D6-4C8B-8B16-2DCDAA9E8DB6}"/>
    <dgm:cxn modelId="{37A7DF97-320E-49C8-B812-E90E8FD2722F}" srcId="{9CD239DA-44A1-4F19-BF2C-2C62579315BE}" destId="{85559C87-093B-4F11-AFCC-7C739D341217}" srcOrd="0" destOrd="0" parTransId="{D3A56553-AC2B-4B49-867B-36C600D9229B}" sibTransId="{35FC5CA6-2963-4590-91B0-DADE7B0FAF3D}"/>
    <dgm:cxn modelId="{4551DAA8-3E3E-48A8-8DE3-D1EC692F33BA}" type="presOf" srcId="{85559C87-093B-4F11-AFCC-7C739D341217}" destId="{2BEC6894-8FDB-450E-9085-A5D7A201FB91}" srcOrd="0" destOrd="0" presId="urn:microsoft.com/office/officeart/2005/8/layout/list1"/>
    <dgm:cxn modelId="{B9AEE5AE-CFC5-4FFF-A28A-0DBE245B729F}" srcId="{9CD239DA-44A1-4F19-BF2C-2C62579315BE}" destId="{A6E1D443-E571-4663-A335-003A592898AB}" srcOrd="1" destOrd="0" parTransId="{6B202F5B-F1C6-47E3-80D8-F095542A17EE}" sibTransId="{083686A8-15CD-4E94-A419-D508429713F2}"/>
    <dgm:cxn modelId="{90E292B0-42D7-4530-9106-E135DFFC5295}" type="presOf" srcId="{85A60C62-F292-481D-BE2A-AB9E1D5C5139}" destId="{A95E96CF-0C2E-4C4D-842A-18E944087A9C}" srcOrd="0" destOrd="0" presId="urn:microsoft.com/office/officeart/2005/8/layout/list1"/>
    <dgm:cxn modelId="{1D1372C0-DF5B-484A-85F9-0FF1AEAD0656}" type="presOf" srcId="{85A60C62-F292-481D-BE2A-AB9E1D5C5139}" destId="{47D30BD8-3CCC-451B-A27D-1023BD8D246B}" srcOrd="1" destOrd="0" presId="urn:microsoft.com/office/officeart/2005/8/layout/list1"/>
    <dgm:cxn modelId="{5DCED4CB-92CF-4C80-9257-D425D7ACD901}" type="presOf" srcId="{C2B05C5D-8344-4146-BEA8-DC18F8A9DBB1}" destId="{25E815A1-32B2-4AF9-8D33-B32877C7B4A0}" srcOrd="1" destOrd="0" presId="urn:microsoft.com/office/officeart/2005/8/layout/list1"/>
    <dgm:cxn modelId="{BC9AC1E0-FDE9-49D0-A947-FB19ECF4D19C}" type="presOf" srcId="{9CD239DA-44A1-4F19-BF2C-2C62579315BE}" destId="{208A8180-C844-44BF-A3F5-D65DC8B16013}" srcOrd="0" destOrd="0" presId="urn:microsoft.com/office/officeart/2005/8/layout/list1"/>
    <dgm:cxn modelId="{CE272CE4-54C3-4C75-9815-FE07EF9398B0}" type="presOf" srcId="{A6E1D443-E571-4663-A335-003A592898AB}" destId="{193AC5B2-468C-4F4C-A79D-1809F6FF10E3}" srcOrd="1" destOrd="0" presId="urn:microsoft.com/office/officeart/2005/8/layout/list1"/>
    <dgm:cxn modelId="{4D64DA69-C97D-4EF7-9918-A8CDCC97CAB8}" type="presParOf" srcId="{208A8180-C844-44BF-A3F5-D65DC8B16013}" destId="{663D41BD-B9C9-4270-BB11-6BAA380E2F46}" srcOrd="0" destOrd="0" presId="urn:microsoft.com/office/officeart/2005/8/layout/list1"/>
    <dgm:cxn modelId="{DB0EB506-F569-42C9-827B-99FE5D41AE17}" type="presParOf" srcId="{663D41BD-B9C9-4270-BB11-6BAA380E2F46}" destId="{2BEC6894-8FDB-450E-9085-A5D7A201FB91}" srcOrd="0" destOrd="0" presId="urn:microsoft.com/office/officeart/2005/8/layout/list1"/>
    <dgm:cxn modelId="{92460126-5EEE-4116-8E93-CE738D9494DC}" type="presParOf" srcId="{663D41BD-B9C9-4270-BB11-6BAA380E2F46}" destId="{7A6C9391-4395-46F7-8924-C390E4344CA1}" srcOrd="1" destOrd="0" presId="urn:microsoft.com/office/officeart/2005/8/layout/list1"/>
    <dgm:cxn modelId="{E14CF46F-EF17-4562-AE29-306CB711C9BE}" type="presParOf" srcId="{208A8180-C844-44BF-A3F5-D65DC8B16013}" destId="{5B40F915-9051-494B-AA07-7BBA4851D8FF}" srcOrd="1" destOrd="0" presId="urn:microsoft.com/office/officeart/2005/8/layout/list1"/>
    <dgm:cxn modelId="{4F39437F-2AFF-49C9-AC94-95B75699E361}" type="presParOf" srcId="{208A8180-C844-44BF-A3F5-D65DC8B16013}" destId="{AF7B9CC7-F2AD-488B-B556-7DCDF206661D}" srcOrd="2" destOrd="0" presId="urn:microsoft.com/office/officeart/2005/8/layout/list1"/>
    <dgm:cxn modelId="{3D45DB90-4279-460F-B796-C30C41D3ECF7}" type="presParOf" srcId="{208A8180-C844-44BF-A3F5-D65DC8B16013}" destId="{21F66F3F-06DC-47B8-B826-904564EB10CA}" srcOrd="3" destOrd="0" presId="urn:microsoft.com/office/officeart/2005/8/layout/list1"/>
    <dgm:cxn modelId="{55EFEBE7-1648-47F8-B1B7-651C66E5379D}" type="presParOf" srcId="{208A8180-C844-44BF-A3F5-D65DC8B16013}" destId="{1161BF43-5B8E-4116-B276-15DE2CD828A3}" srcOrd="4" destOrd="0" presId="urn:microsoft.com/office/officeart/2005/8/layout/list1"/>
    <dgm:cxn modelId="{02863BBF-796F-4515-A84A-D35881B38C84}" type="presParOf" srcId="{1161BF43-5B8E-4116-B276-15DE2CD828A3}" destId="{935749D1-0C91-4F0C-9597-8FF7DE50915F}" srcOrd="0" destOrd="0" presId="urn:microsoft.com/office/officeart/2005/8/layout/list1"/>
    <dgm:cxn modelId="{11CE0E02-583F-41FD-8F1B-91C3EA501465}" type="presParOf" srcId="{1161BF43-5B8E-4116-B276-15DE2CD828A3}" destId="{193AC5B2-468C-4F4C-A79D-1809F6FF10E3}" srcOrd="1" destOrd="0" presId="urn:microsoft.com/office/officeart/2005/8/layout/list1"/>
    <dgm:cxn modelId="{CD5898E7-962D-43DF-80AD-2A15E62231DB}" type="presParOf" srcId="{208A8180-C844-44BF-A3F5-D65DC8B16013}" destId="{93896A4B-999D-4A92-BC25-4CC9CDDB1F08}" srcOrd="5" destOrd="0" presId="urn:microsoft.com/office/officeart/2005/8/layout/list1"/>
    <dgm:cxn modelId="{CA81228E-E435-4E17-A91A-6F7A0CE83269}" type="presParOf" srcId="{208A8180-C844-44BF-A3F5-D65DC8B16013}" destId="{6B38F378-642B-4FF9-BAD3-69E5FA19DE8A}" srcOrd="6" destOrd="0" presId="urn:microsoft.com/office/officeart/2005/8/layout/list1"/>
    <dgm:cxn modelId="{A1847387-ADEB-475E-8918-08E3F937D939}" type="presParOf" srcId="{208A8180-C844-44BF-A3F5-D65DC8B16013}" destId="{68302388-63CA-4F2C-A02A-A116B93C4881}" srcOrd="7" destOrd="0" presId="urn:microsoft.com/office/officeart/2005/8/layout/list1"/>
    <dgm:cxn modelId="{ACAF93FE-032E-4511-8497-E07F9685331F}" type="presParOf" srcId="{208A8180-C844-44BF-A3F5-D65DC8B16013}" destId="{65B44D3A-81D3-49CE-A676-8ACFB35DFD27}" srcOrd="8" destOrd="0" presId="urn:microsoft.com/office/officeart/2005/8/layout/list1"/>
    <dgm:cxn modelId="{618A9750-FDA0-4F2C-90C4-0C3321242AE9}" type="presParOf" srcId="{65B44D3A-81D3-49CE-A676-8ACFB35DFD27}" destId="{AF3C04A7-B1E3-476E-AEAA-B8EB1175906E}" srcOrd="0" destOrd="0" presId="urn:microsoft.com/office/officeart/2005/8/layout/list1"/>
    <dgm:cxn modelId="{15D9B4AF-3C8D-40DD-A1E5-32DD4655F6CE}" type="presParOf" srcId="{65B44D3A-81D3-49CE-A676-8ACFB35DFD27}" destId="{E2E2B373-7151-4DCC-B738-733904B1A32A}" srcOrd="1" destOrd="0" presId="urn:microsoft.com/office/officeart/2005/8/layout/list1"/>
    <dgm:cxn modelId="{9B731C75-33C7-4753-99CE-706B4787C9C8}" type="presParOf" srcId="{208A8180-C844-44BF-A3F5-D65DC8B16013}" destId="{B711C341-D5D3-4F28-9502-E98B6E142E7E}" srcOrd="9" destOrd="0" presId="urn:microsoft.com/office/officeart/2005/8/layout/list1"/>
    <dgm:cxn modelId="{832A7325-025E-4EA1-BDF2-6350AF138742}" type="presParOf" srcId="{208A8180-C844-44BF-A3F5-D65DC8B16013}" destId="{6508C173-2815-4EA8-B57B-DC1F0F7F2704}" srcOrd="10" destOrd="0" presId="urn:microsoft.com/office/officeart/2005/8/layout/list1"/>
    <dgm:cxn modelId="{DBB5E199-24EA-442F-85BB-8612C036C282}" type="presParOf" srcId="{208A8180-C844-44BF-A3F5-D65DC8B16013}" destId="{4EA57F56-2271-426E-A2FA-5D151E45EC88}" srcOrd="11" destOrd="0" presId="urn:microsoft.com/office/officeart/2005/8/layout/list1"/>
    <dgm:cxn modelId="{89C1874F-722C-4CBF-9461-85800EF89549}" type="presParOf" srcId="{208A8180-C844-44BF-A3F5-D65DC8B16013}" destId="{5FDCB4A0-813F-4688-ABD9-3FB754891433}" srcOrd="12" destOrd="0" presId="urn:microsoft.com/office/officeart/2005/8/layout/list1"/>
    <dgm:cxn modelId="{E10DB55F-DB16-4248-BFC6-48718E45CE6A}" type="presParOf" srcId="{5FDCB4A0-813F-4688-ABD9-3FB754891433}" destId="{94AB6607-B082-4F89-B27A-0FB67CB54F42}" srcOrd="0" destOrd="0" presId="urn:microsoft.com/office/officeart/2005/8/layout/list1"/>
    <dgm:cxn modelId="{9BEBFDB9-9249-4C14-80DD-595623D038A2}" type="presParOf" srcId="{5FDCB4A0-813F-4688-ABD9-3FB754891433}" destId="{25E815A1-32B2-4AF9-8D33-B32877C7B4A0}" srcOrd="1" destOrd="0" presId="urn:microsoft.com/office/officeart/2005/8/layout/list1"/>
    <dgm:cxn modelId="{9AE01271-0B74-4E14-8B54-FA66705E4C00}" type="presParOf" srcId="{208A8180-C844-44BF-A3F5-D65DC8B16013}" destId="{63DF50DC-3937-4958-A00B-A38AADB12608}" srcOrd="13" destOrd="0" presId="urn:microsoft.com/office/officeart/2005/8/layout/list1"/>
    <dgm:cxn modelId="{7E0F3F09-B8D4-4BC4-9C1E-E7192471857D}" type="presParOf" srcId="{208A8180-C844-44BF-A3F5-D65DC8B16013}" destId="{113C503B-9B59-4A6D-9A33-29C530D4C4D7}" srcOrd="14" destOrd="0" presId="urn:microsoft.com/office/officeart/2005/8/layout/list1"/>
    <dgm:cxn modelId="{D35C1007-3867-435B-A893-0D399601516D}" type="presParOf" srcId="{208A8180-C844-44BF-A3F5-D65DC8B16013}" destId="{B8311997-F4F3-4B25-BEA8-F6C66D398014}" srcOrd="15" destOrd="0" presId="urn:microsoft.com/office/officeart/2005/8/layout/list1"/>
    <dgm:cxn modelId="{4DAEA452-EFD9-40DA-93D4-02974D6C7926}" type="presParOf" srcId="{208A8180-C844-44BF-A3F5-D65DC8B16013}" destId="{FBA87A5A-C1A5-4790-8BA9-3254562905FB}" srcOrd="16" destOrd="0" presId="urn:microsoft.com/office/officeart/2005/8/layout/list1"/>
    <dgm:cxn modelId="{6A51FFDD-8F26-4285-83F5-A92135DD994B}" type="presParOf" srcId="{FBA87A5A-C1A5-4790-8BA9-3254562905FB}" destId="{A95E96CF-0C2E-4C4D-842A-18E944087A9C}" srcOrd="0" destOrd="0" presId="urn:microsoft.com/office/officeart/2005/8/layout/list1"/>
    <dgm:cxn modelId="{215B130A-324C-42F7-BF5C-AEB7F6FD6A85}" type="presParOf" srcId="{FBA87A5A-C1A5-4790-8BA9-3254562905FB}" destId="{47D30BD8-3CCC-451B-A27D-1023BD8D246B}" srcOrd="1" destOrd="0" presId="urn:microsoft.com/office/officeart/2005/8/layout/list1"/>
    <dgm:cxn modelId="{9F914394-C8FC-4EC1-AF4A-761D620A94A4}" type="presParOf" srcId="{208A8180-C844-44BF-A3F5-D65DC8B16013}" destId="{6AFEDF42-E6BF-4584-921F-22FE15F4BF14}" srcOrd="17" destOrd="0" presId="urn:microsoft.com/office/officeart/2005/8/layout/list1"/>
    <dgm:cxn modelId="{193B432E-0180-4B66-9B5F-93C0724A712A}" type="presParOf" srcId="{208A8180-C844-44BF-A3F5-D65DC8B16013}" destId="{8533FBB9-66C4-4D1C-BBA6-18BE89FC957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1C7D82-694A-4D93-96B6-D2C6D0086F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288666-8A0F-424E-BADC-51080B98CEF3}">
      <dgm:prSet/>
      <dgm:spPr/>
      <dgm:t>
        <a:bodyPr/>
        <a:lstStyle/>
        <a:p>
          <a:r>
            <a:rPr lang="en-US"/>
            <a:t>Δουλεύουμε σε ομάδες</a:t>
          </a:r>
        </a:p>
      </dgm:t>
    </dgm:pt>
    <dgm:pt modelId="{3BEE2C34-7C92-4FCE-A985-91F23E972C43}" type="parTrans" cxnId="{8355D1B5-2BC1-4476-A2C3-3C2D615C21E0}">
      <dgm:prSet/>
      <dgm:spPr/>
      <dgm:t>
        <a:bodyPr/>
        <a:lstStyle/>
        <a:p>
          <a:endParaRPr lang="en-US"/>
        </a:p>
      </dgm:t>
    </dgm:pt>
    <dgm:pt modelId="{BC6190DC-B91A-4196-B4F9-E0D303206772}" type="sibTrans" cxnId="{8355D1B5-2BC1-4476-A2C3-3C2D615C21E0}">
      <dgm:prSet/>
      <dgm:spPr/>
      <dgm:t>
        <a:bodyPr/>
        <a:lstStyle/>
        <a:p>
          <a:endParaRPr lang="en-US"/>
        </a:p>
      </dgm:t>
    </dgm:pt>
    <dgm:pt modelId="{E6B97D4F-05C0-4F70-920D-EEE12937649C}">
      <dgm:prSet/>
      <dgm:spPr/>
      <dgm:t>
        <a:bodyPr/>
        <a:lstStyle/>
        <a:p>
          <a:r>
            <a:rPr lang="en-US"/>
            <a:t>Φτιάχνουμε μικρό podcast </a:t>
          </a:r>
          <a:r>
            <a:rPr lang="el-GR"/>
            <a:t>5 λεπτών</a:t>
          </a:r>
          <a:endParaRPr lang="en-US"/>
        </a:p>
      </dgm:t>
    </dgm:pt>
    <dgm:pt modelId="{435394FF-3A52-4721-9F9E-F7A17B17F013}" type="parTrans" cxnId="{DFFF0092-3CF1-441E-92F9-8F97DC5B30A4}">
      <dgm:prSet/>
      <dgm:spPr/>
      <dgm:t>
        <a:bodyPr/>
        <a:lstStyle/>
        <a:p>
          <a:endParaRPr lang="en-US"/>
        </a:p>
      </dgm:t>
    </dgm:pt>
    <dgm:pt modelId="{2B3CF861-5B4B-4790-A52D-62B2A7CE9A94}" type="sibTrans" cxnId="{DFFF0092-3CF1-441E-92F9-8F97DC5B30A4}">
      <dgm:prSet/>
      <dgm:spPr/>
      <dgm:t>
        <a:bodyPr/>
        <a:lstStyle/>
        <a:p>
          <a:endParaRPr lang="en-US"/>
        </a:p>
      </dgm:t>
    </dgm:pt>
    <dgm:pt modelId="{8CF89DE1-CF9D-4237-A67D-F66A1ECE37EC}">
      <dgm:prSet/>
      <dgm:spPr/>
      <dgm:t>
        <a:bodyPr/>
        <a:lstStyle/>
        <a:p>
          <a:r>
            <a:rPr lang="el-GR"/>
            <a:t>Διαλέγουμε το θέμα (γιατί είναι ενδιαφέρον; Τι έχει να προσφέρει)</a:t>
          </a:r>
          <a:endParaRPr lang="en-US"/>
        </a:p>
      </dgm:t>
    </dgm:pt>
    <dgm:pt modelId="{010AAA94-56A4-4DCA-9377-5FC0F9E4D6BF}" type="parTrans" cxnId="{0BB4A06B-5834-4ED2-BF64-26583DE86BD9}">
      <dgm:prSet/>
      <dgm:spPr/>
      <dgm:t>
        <a:bodyPr/>
        <a:lstStyle/>
        <a:p>
          <a:endParaRPr lang="en-US"/>
        </a:p>
      </dgm:t>
    </dgm:pt>
    <dgm:pt modelId="{32C55532-9176-4067-A9D1-AF2E6B64BEBE}" type="sibTrans" cxnId="{0BB4A06B-5834-4ED2-BF64-26583DE86BD9}">
      <dgm:prSet/>
      <dgm:spPr/>
      <dgm:t>
        <a:bodyPr/>
        <a:lstStyle/>
        <a:p>
          <a:endParaRPr lang="en-US"/>
        </a:p>
      </dgm:t>
    </dgm:pt>
    <dgm:pt modelId="{738A7CD7-A9F6-4880-AF90-822D7349A232}">
      <dgm:prSet/>
      <dgm:spPr/>
      <dgm:t>
        <a:bodyPr/>
        <a:lstStyle/>
        <a:p>
          <a:r>
            <a:rPr lang="el-GR"/>
            <a:t>Βρίσκουμε επιχειρήματα-θέσεις – αντίλογο</a:t>
          </a:r>
          <a:endParaRPr lang="en-US"/>
        </a:p>
      </dgm:t>
    </dgm:pt>
    <dgm:pt modelId="{E3EA6E7F-B0F5-46E4-A380-C2A018EBF4CD}" type="parTrans" cxnId="{6B38F612-E77A-4A82-9C6B-F608A7515A99}">
      <dgm:prSet/>
      <dgm:spPr/>
      <dgm:t>
        <a:bodyPr/>
        <a:lstStyle/>
        <a:p>
          <a:endParaRPr lang="en-US"/>
        </a:p>
      </dgm:t>
    </dgm:pt>
    <dgm:pt modelId="{C58547BB-6679-403E-AB16-EB56A098A32A}" type="sibTrans" cxnId="{6B38F612-E77A-4A82-9C6B-F608A7515A99}">
      <dgm:prSet/>
      <dgm:spPr/>
      <dgm:t>
        <a:bodyPr/>
        <a:lstStyle/>
        <a:p>
          <a:endParaRPr lang="en-US"/>
        </a:p>
      </dgm:t>
    </dgm:pt>
    <dgm:pt modelId="{4E138C99-3619-47E7-B9D3-0EEE2BFC5D02}">
      <dgm:prSet/>
      <dgm:spPr/>
      <dgm:t>
        <a:bodyPr/>
        <a:lstStyle/>
        <a:p>
          <a:r>
            <a:rPr lang="el-GR"/>
            <a:t>Βγάζουμε συμπεράσματα</a:t>
          </a:r>
          <a:endParaRPr lang="en-US"/>
        </a:p>
      </dgm:t>
    </dgm:pt>
    <dgm:pt modelId="{183FED27-3453-4C07-A27A-5119EEB4C685}" type="parTrans" cxnId="{60898AEC-2FA7-4C72-90A3-34E1D0296C55}">
      <dgm:prSet/>
      <dgm:spPr/>
      <dgm:t>
        <a:bodyPr/>
        <a:lstStyle/>
        <a:p>
          <a:endParaRPr lang="en-US"/>
        </a:p>
      </dgm:t>
    </dgm:pt>
    <dgm:pt modelId="{6F6D916E-6E51-4B7F-AC35-F11B6C013063}" type="sibTrans" cxnId="{60898AEC-2FA7-4C72-90A3-34E1D0296C55}">
      <dgm:prSet/>
      <dgm:spPr/>
      <dgm:t>
        <a:bodyPr/>
        <a:lstStyle/>
        <a:p>
          <a:endParaRPr lang="en-US"/>
        </a:p>
      </dgm:t>
    </dgm:pt>
    <dgm:pt modelId="{243F1621-D215-45C1-B464-AFCCC8B2EA69}">
      <dgm:prSet/>
      <dgm:spPr/>
      <dgm:t>
        <a:bodyPr/>
        <a:lstStyle/>
        <a:p>
          <a:r>
            <a:rPr lang="el-GR"/>
            <a:t>Αποφασίζουμε τι είδους </a:t>
          </a:r>
          <a:r>
            <a:rPr lang="en-GB"/>
            <a:t>pod</a:t>
          </a:r>
          <a:r>
            <a:rPr lang="de-DE"/>
            <a:t>cast </a:t>
          </a:r>
          <a:r>
            <a:rPr lang="el-GR"/>
            <a:t>θα φτιάξουμε (αφήγηση/συνέντευξη)</a:t>
          </a:r>
          <a:endParaRPr lang="en-US"/>
        </a:p>
      </dgm:t>
    </dgm:pt>
    <dgm:pt modelId="{D801B7A8-7E34-4B67-B1E0-27360092D23A}" type="parTrans" cxnId="{3720057A-496D-4543-9792-2C52B6FC49FE}">
      <dgm:prSet/>
      <dgm:spPr/>
      <dgm:t>
        <a:bodyPr/>
        <a:lstStyle/>
        <a:p>
          <a:endParaRPr lang="en-US"/>
        </a:p>
      </dgm:t>
    </dgm:pt>
    <dgm:pt modelId="{D2188E6F-87BD-4016-B23E-E8BF2F2E500B}" type="sibTrans" cxnId="{3720057A-496D-4543-9792-2C52B6FC49FE}">
      <dgm:prSet/>
      <dgm:spPr/>
      <dgm:t>
        <a:bodyPr/>
        <a:lstStyle/>
        <a:p>
          <a:endParaRPr lang="en-US"/>
        </a:p>
      </dgm:t>
    </dgm:pt>
    <dgm:pt modelId="{91076249-1D37-4C07-8552-66EECBA99851}">
      <dgm:prSet/>
      <dgm:spPr/>
      <dgm:t>
        <a:bodyPr/>
        <a:lstStyle/>
        <a:p>
          <a:r>
            <a:rPr lang="el-GR"/>
            <a:t>Σκηνοθετούμε – γράφουμε </a:t>
          </a:r>
          <a:endParaRPr lang="en-US"/>
        </a:p>
      </dgm:t>
    </dgm:pt>
    <dgm:pt modelId="{721DA685-5376-4891-88CC-B60235AE9B64}" type="parTrans" cxnId="{550AF639-A8C3-4981-8A12-3904AEDFECBE}">
      <dgm:prSet/>
      <dgm:spPr/>
      <dgm:t>
        <a:bodyPr/>
        <a:lstStyle/>
        <a:p>
          <a:endParaRPr lang="en-US"/>
        </a:p>
      </dgm:t>
    </dgm:pt>
    <dgm:pt modelId="{EFA7B2A9-8F61-4F95-9B39-CFC92B2D3FAC}" type="sibTrans" cxnId="{550AF639-A8C3-4981-8A12-3904AEDFECBE}">
      <dgm:prSet/>
      <dgm:spPr/>
      <dgm:t>
        <a:bodyPr/>
        <a:lstStyle/>
        <a:p>
          <a:endParaRPr lang="en-US"/>
        </a:p>
      </dgm:t>
    </dgm:pt>
    <dgm:pt modelId="{FEAD1E66-615B-416D-942E-0E49728145BC}">
      <dgm:prSet/>
      <dgm:spPr/>
      <dgm:t>
        <a:bodyPr/>
        <a:lstStyle/>
        <a:p>
          <a:r>
            <a:rPr lang="el-GR"/>
            <a:t>Ηχογραφούμε</a:t>
          </a:r>
          <a:endParaRPr lang="en-US"/>
        </a:p>
      </dgm:t>
    </dgm:pt>
    <dgm:pt modelId="{45E785BE-9428-4A8E-BCA9-8B75A7DE2E31}" type="parTrans" cxnId="{5F1246D3-0725-4CCF-953A-9EC9CA10D49F}">
      <dgm:prSet/>
      <dgm:spPr/>
      <dgm:t>
        <a:bodyPr/>
        <a:lstStyle/>
        <a:p>
          <a:endParaRPr lang="en-US"/>
        </a:p>
      </dgm:t>
    </dgm:pt>
    <dgm:pt modelId="{8F9010D8-68B6-48CB-B5A2-0405A979B51B}" type="sibTrans" cxnId="{5F1246D3-0725-4CCF-953A-9EC9CA10D49F}">
      <dgm:prSet/>
      <dgm:spPr/>
      <dgm:t>
        <a:bodyPr/>
        <a:lstStyle/>
        <a:p>
          <a:endParaRPr lang="en-US"/>
        </a:p>
      </dgm:t>
    </dgm:pt>
    <dgm:pt modelId="{BEF7058D-0884-4CF8-8005-0E60EB2BB739}" type="pres">
      <dgm:prSet presAssocID="{191C7D82-694A-4D93-96B6-D2C6D0086FA8}" presName="linear" presStyleCnt="0">
        <dgm:presLayoutVars>
          <dgm:animLvl val="lvl"/>
          <dgm:resizeHandles val="exact"/>
        </dgm:presLayoutVars>
      </dgm:prSet>
      <dgm:spPr/>
    </dgm:pt>
    <dgm:pt modelId="{434808DC-DD70-4359-962F-083DC1E50FC3}" type="pres">
      <dgm:prSet presAssocID="{6B288666-8A0F-424E-BADC-51080B98CE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5930DB-FDF7-4395-835A-03C3D8E98CFE}" type="pres">
      <dgm:prSet presAssocID="{BC6190DC-B91A-4196-B4F9-E0D303206772}" presName="spacer" presStyleCnt="0"/>
      <dgm:spPr/>
    </dgm:pt>
    <dgm:pt modelId="{5637D967-3D07-4FF5-BF41-45C74BD739B0}" type="pres">
      <dgm:prSet presAssocID="{E6B97D4F-05C0-4F70-920D-EEE12937649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E0B04E-2096-4D0D-B37B-FF1EA3BB83B1}" type="pres">
      <dgm:prSet presAssocID="{E6B97D4F-05C0-4F70-920D-EEE12937649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71BE0B-E2B6-4109-AE01-12F70630654F}" type="presOf" srcId="{8CF89DE1-CF9D-4237-A67D-F66A1ECE37EC}" destId="{67E0B04E-2096-4D0D-B37B-FF1EA3BB83B1}" srcOrd="0" destOrd="0" presId="urn:microsoft.com/office/officeart/2005/8/layout/vList2"/>
    <dgm:cxn modelId="{6B38F612-E77A-4A82-9C6B-F608A7515A99}" srcId="{E6B97D4F-05C0-4F70-920D-EEE12937649C}" destId="{738A7CD7-A9F6-4880-AF90-822D7349A232}" srcOrd="1" destOrd="0" parTransId="{E3EA6E7F-B0F5-46E4-A380-C2A018EBF4CD}" sibTransId="{C58547BB-6679-403E-AB16-EB56A098A32A}"/>
    <dgm:cxn modelId="{17797534-034B-4A75-B1C0-C06CDC356CC8}" type="presOf" srcId="{243F1621-D215-45C1-B464-AFCCC8B2EA69}" destId="{67E0B04E-2096-4D0D-B37B-FF1EA3BB83B1}" srcOrd="0" destOrd="3" presId="urn:microsoft.com/office/officeart/2005/8/layout/vList2"/>
    <dgm:cxn modelId="{70A6BF34-EF1B-4C0E-8B8C-5418D109358C}" type="presOf" srcId="{191C7D82-694A-4D93-96B6-D2C6D0086FA8}" destId="{BEF7058D-0884-4CF8-8005-0E60EB2BB739}" srcOrd="0" destOrd="0" presId="urn:microsoft.com/office/officeart/2005/8/layout/vList2"/>
    <dgm:cxn modelId="{550AF639-A8C3-4981-8A12-3904AEDFECBE}" srcId="{E6B97D4F-05C0-4F70-920D-EEE12937649C}" destId="{91076249-1D37-4C07-8552-66EECBA99851}" srcOrd="4" destOrd="0" parTransId="{721DA685-5376-4891-88CC-B60235AE9B64}" sibTransId="{EFA7B2A9-8F61-4F95-9B39-CFC92B2D3FAC}"/>
    <dgm:cxn modelId="{0BB4A06B-5834-4ED2-BF64-26583DE86BD9}" srcId="{E6B97D4F-05C0-4F70-920D-EEE12937649C}" destId="{8CF89DE1-CF9D-4237-A67D-F66A1ECE37EC}" srcOrd="0" destOrd="0" parTransId="{010AAA94-56A4-4DCA-9377-5FC0F9E4D6BF}" sibTransId="{32C55532-9176-4067-A9D1-AF2E6B64BEBE}"/>
    <dgm:cxn modelId="{3720057A-496D-4543-9792-2C52B6FC49FE}" srcId="{E6B97D4F-05C0-4F70-920D-EEE12937649C}" destId="{243F1621-D215-45C1-B464-AFCCC8B2EA69}" srcOrd="3" destOrd="0" parTransId="{D801B7A8-7E34-4B67-B1E0-27360092D23A}" sibTransId="{D2188E6F-87BD-4016-B23E-E8BF2F2E500B}"/>
    <dgm:cxn modelId="{E085507B-B5BD-442D-9718-795AAF8ACC6C}" type="presOf" srcId="{91076249-1D37-4C07-8552-66EECBA99851}" destId="{67E0B04E-2096-4D0D-B37B-FF1EA3BB83B1}" srcOrd="0" destOrd="4" presId="urn:microsoft.com/office/officeart/2005/8/layout/vList2"/>
    <dgm:cxn modelId="{04C53D90-5E9A-46F4-8894-20592EB27DDA}" type="presOf" srcId="{E6B97D4F-05C0-4F70-920D-EEE12937649C}" destId="{5637D967-3D07-4FF5-BF41-45C74BD739B0}" srcOrd="0" destOrd="0" presId="urn:microsoft.com/office/officeart/2005/8/layout/vList2"/>
    <dgm:cxn modelId="{DFFF0092-3CF1-441E-92F9-8F97DC5B30A4}" srcId="{191C7D82-694A-4D93-96B6-D2C6D0086FA8}" destId="{E6B97D4F-05C0-4F70-920D-EEE12937649C}" srcOrd="1" destOrd="0" parTransId="{435394FF-3A52-4721-9F9E-F7A17B17F013}" sibTransId="{2B3CF861-5B4B-4790-A52D-62B2A7CE9A94}"/>
    <dgm:cxn modelId="{8355D1B5-2BC1-4476-A2C3-3C2D615C21E0}" srcId="{191C7D82-694A-4D93-96B6-D2C6D0086FA8}" destId="{6B288666-8A0F-424E-BADC-51080B98CEF3}" srcOrd="0" destOrd="0" parTransId="{3BEE2C34-7C92-4FCE-A985-91F23E972C43}" sibTransId="{BC6190DC-B91A-4196-B4F9-E0D303206772}"/>
    <dgm:cxn modelId="{7FA2C3CE-0673-4A15-BC35-669D8F302042}" type="presOf" srcId="{4E138C99-3619-47E7-B9D3-0EEE2BFC5D02}" destId="{67E0B04E-2096-4D0D-B37B-FF1EA3BB83B1}" srcOrd="0" destOrd="2" presId="urn:microsoft.com/office/officeart/2005/8/layout/vList2"/>
    <dgm:cxn modelId="{5F1246D3-0725-4CCF-953A-9EC9CA10D49F}" srcId="{E6B97D4F-05C0-4F70-920D-EEE12937649C}" destId="{FEAD1E66-615B-416D-942E-0E49728145BC}" srcOrd="5" destOrd="0" parTransId="{45E785BE-9428-4A8E-BCA9-8B75A7DE2E31}" sibTransId="{8F9010D8-68B6-48CB-B5A2-0405A979B51B}"/>
    <dgm:cxn modelId="{9DB010DB-F598-4403-942F-9DCFD82E1489}" type="presOf" srcId="{FEAD1E66-615B-416D-942E-0E49728145BC}" destId="{67E0B04E-2096-4D0D-B37B-FF1EA3BB83B1}" srcOrd="0" destOrd="5" presId="urn:microsoft.com/office/officeart/2005/8/layout/vList2"/>
    <dgm:cxn modelId="{69B313DF-9345-431F-947D-1A42757CFFC1}" type="presOf" srcId="{6B288666-8A0F-424E-BADC-51080B98CEF3}" destId="{434808DC-DD70-4359-962F-083DC1E50FC3}" srcOrd="0" destOrd="0" presId="urn:microsoft.com/office/officeart/2005/8/layout/vList2"/>
    <dgm:cxn modelId="{FE2454E5-DC9B-49AB-B19D-13861E937D78}" type="presOf" srcId="{738A7CD7-A9F6-4880-AF90-822D7349A232}" destId="{67E0B04E-2096-4D0D-B37B-FF1EA3BB83B1}" srcOrd="0" destOrd="1" presId="urn:microsoft.com/office/officeart/2005/8/layout/vList2"/>
    <dgm:cxn modelId="{60898AEC-2FA7-4C72-90A3-34E1D0296C55}" srcId="{E6B97D4F-05C0-4F70-920D-EEE12937649C}" destId="{4E138C99-3619-47E7-B9D3-0EEE2BFC5D02}" srcOrd="2" destOrd="0" parTransId="{183FED27-3453-4C07-A27A-5119EEB4C685}" sibTransId="{6F6D916E-6E51-4B7F-AC35-F11B6C013063}"/>
    <dgm:cxn modelId="{558FF2C1-0217-4E3A-83FC-B06898C1BA16}" type="presParOf" srcId="{BEF7058D-0884-4CF8-8005-0E60EB2BB739}" destId="{434808DC-DD70-4359-962F-083DC1E50FC3}" srcOrd="0" destOrd="0" presId="urn:microsoft.com/office/officeart/2005/8/layout/vList2"/>
    <dgm:cxn modelId="{AC213E03-3F31-4740-8A27-A047ACD1D0CD}" type="presParOf" srcId="{BEF7058D-0884-4CF8-8005-0E60EB2BB739}" destId="{0D5930DB-FDF7-4395-835A-03C3D8E98CFE}" srcOrd="1" destOrd="0" presId="urn:microsoft.com/office/officeart/2005/8/layout/vList2"/>
    <dgm:cxn modelId="{79A3277C-A076-4EAE-876E-073DAA82AE87}" type="presParOf" srcId="{BEF7058D-0884-4CF8-8005-0E60EB2BB739}" destId="{5637D967-3D07-4FF5-BF41-45C74BD739B0}" srcOrd="2" destOrd="0" presId="urn:microsoft.com/office/officeart/2005/8/layout/vList2"/>
    <dgm:cxn modelId="{D7BDBDE2-FBF5-49E7-82B3-AABF192C7841}" type="presParOf" srcId="{BEF7058D-0884-4CF8-8005-0E60EB2BB739}" destId="{67E0B04E-2096-4D0D-B37B-FF1EA3BB83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677F5-32B9-48EE-B554-F6CA4513B221}">
      <dsp:nvSpPr>
        <dsp:cNvPr id="0" name=""/>
        <dsp:cNvSpPr/>
      </dsp:nvSpPr>
      <dsp:spPr>
        <a:xfrm>
          <a:off x="0" y="472576"/>
          <a:ext cx="45015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4DD97-5AE1-4B09-8B24-BF0AF10B3D5D}">
      <dsp:nvSpPr>
        <dsp:cNvPr id="0" name=""/>
        <dsp:cNvSpPr/>
      </dsp:nvSpPr>
      <dsp:spPr>
        <a:xfrm>
          <a:off x="225079" y="192136"/>
          <a:ext cx="315110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Εκφραζόμαστε</a:t>
          </a:r>
        </a:p>
      </dsp:txBody>
      <dsp:txXfrm>
        <a:off x="252459" y="219516"/>
        <a:ext cx="3096347" cy="506120"/>
      </dsp:txXfrm>
    </dsp:sp>
    <dsp:sp modelId="{1B9BC34D-0BB7-4898-A13E-294EFF0FD700}">
      <dsp:nvSpPr>
        <dsp:cNvPr id="0" name=""/>
        <dsp:cNvSpPr/>
      </dsp:nvSpPr>
      <dsp:spPr>
        <a:xfrm>
          <a:off x="0" y="1334417"/>
          <a:ext cx="45015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9B7F1-4450-49BB-90D2-39B8D4C21222}">
      <dsp:nvSpPr>
        <dsp:cNvPr id="0" name=""/>
        <dsp:cNvSpPr/>
      </dsp:nvSpPr>
      <dsp:spPr>
        <a:xfrm>
          <a:off x="225079" y="1053976"/>
          <a:ext cx="315110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Συνεργαζόμαστε</a:t>
          </a:r>
        </a:p>
      </dsp:txBody>
      <dsp:txXfrm>
        <a:off x="252459" y="1081356"/>
        <a:ext cx="3096347" cy="506120"/>
      </dsp:txXfrm>
    </dsp:sp>
    <dsp:sp modelId="{E65DCF2B-BFFF-4351-B993-FD7BDF6C5EE7}">
      <dsp:nvSpPr>
        <dsp:cNvPr id="0" name=""/>
        <dsp:cNvSpPr/>
      </dsp:nvSpPr>
      <dsp:spPr>
        <a:xfrm>
          <a:off x="0" y="2196257"/>
          <a:ext cx="45015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2EDC3-43B7-430E-A7DB-B7AFBAC71206}">
      <dsp:nvSpPr>
        <dsp:cNvPr id="0" name=""/>
        <dsp:cNvSpPr/>
      </dsp:nvSpPr>
      <dsp:spPr>
        <a:xfrm>
          <a:off x="225079" y="1915817"/>
          <a:ext cx="315110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Γινόμαστε δημοσιογράφοι</a:t>
          </a:r>
        </a:p>
      </dsp:txBody>
      <dsp:txXfrm>
        <a:off x="252459" y="1943197"/>
        <a:ext cx="3096347" cy="506120"/>
      </dsp:txXfrm>
    </dsp:sp>
    <dsp:sp modelId="{CCEA194D-9EDC-4494-BEF2-4287E1601142}">
      <dsp:nvSpPr>
        <dsp:cNvPr id="0" name=""/>
        <dsp:cNvSpPr/>
      </dsp:nvSpPr>
      <dsp:spPr>
        <a:xfrm>
          <a:off x="0" y="3058097"/>
          <a:ext cx="45015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3D69F-3F38-4851-AC32-53A924CC4E68}">
      <dsp:nvSpPr>
        <dsp:cNvPr id="0" name=""/>
        <dsp:cNvSpPr/>
      </dsp:nvSpPr>
      <dsp:spPr>
        <a:xfrm>
          <a:off x="225079" y="2777657"/>
          <a:ext cx="315110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Δίνουμε φωνή στις ιδέες μας</a:t>
          </a:r>
        </a:p>
      </dsp:txBody>
      <dsp:txXfrm>
        <a:off x="252459" y="2805037"/>
        <a:ext cx="309634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F4AF8-147F-41EC-AD8F-700210D6B4AD}">
      <dsp:nvSpPr>
        <dsp:cNvPr id="0" name=""/>
        <dsp:cNvSpPr/>
      </dsp:nvSpPr>
      <dsp:spPr>
        <a:xfrm>
          <a:off x="0" y="295119"/>
          <a:ext cx="4501582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73" tIns="354076" rIns="3493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Ποιοι είμαστε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Τι θέμα έχουμε</a:t>
          </a:r>
          <a:endParaRPr lang="en-US" sz="1700" kern="1200"/>
        </a:p>
      </dsp:txBody>
      <dsp:txXfrm>
        <a:off x="0" y="295119"/>
        <a:ext cx="4501582" cy="990675"/>
      </dsp:txXfrm>
    </dsp:sp>
    <dsp:sp modelId="{6829784B-2159-49E3-8949-B59EB07EF085}">
      <dsp:nvSpPr>
        <dsp:cNvPr id="0" name=""/>
        <dsp:cNvSpPr/>
      </dsp:nvSpPr>
      <dsp:spPr>
        <a:xfrm>
          <a:off x="225079" y="44199"/>
          <a:ext cx="3151107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Εισαγωγή</a:t>
          </a:r>
        </a:p>
      </dsp:txBody>
      <dsp:txXfrm>
        <a:off x="249577" y="68697"/>
        <a:ext cx="3102111" cy="452844"/>
      </dsp:txXfrm>
    </dsp:sp>
    <dsp:sp modelId="{44ED3F22-4910-4EC8-B0A3-1894BFE79EF4}">
      <dsp:nvSpPr>
        <dsp:cNvPr id="0" name=""/>
        <dsp:cNvSpPr/>
      </dsp:nvSpPr>
      <dsp:spPr>
        <a:xfrm>
          <a:off x="0" y="1628514"/>
          <a:ext cx="450158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73" tIns="354076" rIns="3493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Θέμα/ συνέντευξη/ αφήγηση….</a:t>
          </a:r>
          <a:endParaRPr lang="en-US" sz="1700" kern="1200"/>
        </a:p>
      </dsp:txBody>
      <dsp:txXfrm>
        <a:off x="0" y="1628514"/>
        <a:ext cx="4501582" cy="722925"/>
      </dsp:txXfrm>
    </dsp:sp>
    <dsp:sp modelId="{0D77E0BF-4405-4024-9569-C5865529F6B1}">
      <dsp:nvSpPr>
        <dsp:cNvPr id="0" name=""/>
        <dsp:cNvSpPr/>
      </dsp:nvSpPr>
      <dsp:spPr>
        <a:xfrm>
          <a:off x="225079" y="1377594"/>
          <a:ext cx="3151107" cy="50184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Κύριο μέρος</a:t>
          </a:r>
        </a:p>
      </dsp:txBody>
      <dsp:txXfrm>
        <a:off x="249577" y="1402092"/>
        <a:ext cx="3102111" cy="452844"/>
      </dsp:txXfrm>
    </dsp:sp>
    <dsp:sp modelId="{9D07B4FB-3DAF-49FB-93E3-13AFA318EDD0}">
      <dsp:nvSpPr>
        <dsp:cNvPr id="0" name=""/>
        <dsp:cNvSpPr/>
      </dsp:nvSpPr>
      <dsp:spPr>
        <a:xfrm>
          <a:off x="0" y="2694159"/>
          <a:ext cx="4501582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73" tIns="354076" rIns="3493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Ευχαριστίες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Αποχαιρετισμός</a:t>
          </a:r>
          <a:endParaRPr lang="en-US" sz="1700" kern="1200"/>
        </a:p>
      </dsp:txBody>
      <dsp:txXfrm>
        <a:off x="0" y="2694159"/>
        <a:ext cx="4501582" cy="990675"/>
      </dsp:txXfrm>
    </dsp:sp>
    <dsp:sp modelId="{CCF58F4A-0153-41A1-BE8F-550C65B8593C}">
      <dsp:nvSpPr>
        <dsp:cNvPr id="0" name=""/>
        <dsp:cNvSpPr/>
      </dsp:nvSpPr>
      <dsp:spPr>
        <a:xfrm>
          <a:off x="225079" y="2443239"/>
          <a:ext cx="3151107" cy="5018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Κλείσιμο</a:t>
          </a:r>
        </a:p>
      </dsp:txBody>
      <dsp:txXfrm>
        <a:off x="249577" y="2467737"/>
        <a:ext cx="3102111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B01D8-F1C3-4069-A59F-E3A0E86E5E7E}">
      <dsp:nvSpPr>
        <dsp:cNvPr id="0" name=""/>
        <dsp:cNvSpPr/>
      </dsp:nvSpPr>
      <dsp:spPr>
        <a:xfrm>
          <a:off x="0" y="405975"/>
          <a:ext cx="4718785" cy="471878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8CB9-B59B-49BF-BCBC-99561331CEEF}">
      <dsp:nvSpPr>
        <dsp:cNvPr id="0" name=""/>
        <dsp:cNvSpPr/>
      </dsp:nvSpPr>
      <dsp:spPr>
        <a:xfrm>
          <a:off x="448284" y="854259"/>
          <a:ext cx="1840326" cy="18403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Καθαρά</a:t>
          </a:r>
        </a:p>
      </dsp:txBody>
      <dsp:txXfrm>
        <a:off x="538121" y="944096"/>
        <a:ext cx="1660652" cy="1660652"/>
      </dsp:txXfrm>
    </dsp:sp>
    <dsp:sp modelId="{D48BC92A-975F-4FA8-A651-BFEC48C5A582}">
      <dsp:nvSpPr>
        <dsp:cNvPr id="0" name=""/>
        <dsp:cNvSpPr/>
      </dsp:nvSpPr>
      <dsp:spPr>
        <a:xfrm>
          <a:off x="2430174" y="854259"/>
          <a:ext cx="1840326" cy="184032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Όχι γρήγορα</a:t>
          </a:r>
        </a:p>
      </dsp:txBody>
      <dsp:txXfrm>
        <a:off x="2520011" y="944096"/>
        <a:ext cx="1660652" cy="1660652"/>
      </dsp:txXfrm>
    </dsp:sp>
    <dsp:sp modelId="{1A59316A-EEE5-4343-ABCC-4A68B305921A}">
      <dsp:nvSpPr>
        <dsp:cNvPr id="0" name=""/>
        <dsp:cNvSpPr/>
      </dsp:nvSpPr>
      <dsp:spPr>
        <a:xfrm>
          <a:off x="448284" y="2836149"/>
          <a:ext cx="1840326" cy="184032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Με έκφραση</a:t>
          </a:r>
        </a:p>
      </dsp:txBody>
      <dsp:txXfrm>
        <a:off x="538121" y="2925986"/>
        <a:ext cx="1660652" cy="1660652"/>
      </dsp:txXfrm>
    </dsp:sp>
    <dsp:sp modelId="{FE199A5B-CD0F-4D89-9511-C31702C3ABE7}">
      <dsp:nvSpPr>
        <dsp:cNvPr id="0" name=""/>
        <dsp:cNvSpPr/>
      </dsp:nvSpPr>
      <dsp:spPr>
        <a:xfrm>
          <a:off x="2430174" y="2836149"/>
          <a:ext cx="1840326" cy="184032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Με χαμόγελο</a:t>
          </a:r>
        </a:p>
      </dsp:txBody>
      <dsp:txXfrm>
        <a:off x="2520011" y="2925986"/>
        <a:ext cx="1660652" cy="1660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28366-3F22-4037-86D8-C7B562C8607D}">
      <dsp:nvSpPr>
        <dsp:cNvPr id="0" name=""/>
        <dsp:cNvSpPr/>
      </dsp:nvSpPr>
      <dsp:spPr>
        <a:xfrm>
          <a:off x="0" y="659934"/>
          <a:ext cx="4501582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Κινητό</a:t>
          </a:r>
        </a:p>
      </dsp:txBody>
      <dsp:txXfrm>
        <a:off x="36296" y="696230"/>
        <a:ext cx="4428990" cy="670943"/>
      </dsp:txXfrm>
    </dsp:sp>
    <dsp:sp modelId="{F00E1124-5658-4EF2-87D3-ED789640E0B5}">
      <dsp:nvSpPr>
        <dsp:cNvPr id="0" name=""/>
        <dsp:cNvSpPr/>
      </dsp:nvSpPr>
      <dsp:spPr>
        <a:xfrm>
          <a:off x="0" y="1492749"/>
          <a:ext cx="4501582" cy="74353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Ακουστικά με μικρόφωνο</a:t>
          </a:r>
        </a:p>
      </dsp:txBody>
      <dsp:txXfrm>
        <a:off x="36296" y="1529045"/>
        <a:ext cx="4428990" cy="670943"/>
      </dsp:txXfrm>
    </dsp:sp>
    <dsp:sp modelId="{74FA06B7-CDA1-4F90-87B4-E8BF077C77DA}">
      <dsp:nvSpPr>
        <dsp:cNvPr id="0" name=""/>
        <dsp:cNvSpPr/>
      </dsp:nvSpPr>
      <dsp:spPr>
        <a:xfrm>
          <a:off x="0" y="2325564"/>
          <a:ext cx="4501582" cy="74353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Ήσυχος χώρος</a:t>
          </a:r>
        </a:p>
      </dsp:txBody>
      <dsp:txXfrm>
        <a:off x="36296" y="2361860"/>
        <a:ext cx="4428990" cy="67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B9CC7-F2AD-488B-B556-7DCDF206661D}">
      <dsp:nvSpPr>
        <dsp:cNvPr id="0" name=""/>
        <dsp:cNvSpPr/>
      </dsp:nvSpPr>
      <dsp:spPr>
        <a:xfrm>
          <a:off x="0" y="454356"/>
          <a:ext cx="4773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C9391-4395-46F7-8924-C390E4344CA1}">
      <dsp:nvSpPr>
        <dsp:cNvPr id="0" name=""/>
        <dsp:cNvSpPr/>
      </dsp:nvSpPr>
      <dsp:spPr>
        <a:xfrm>
          <a:off x="238658" y="100116"/>
          <a:ext cx="334121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0" tIns="0" rIns="126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Θέμα</a:t>
          </a:r>
        </a:p>
      </dsp:txBody>
      <dsp:txXfrm>
        <a:off x="273243" y="134701"/>
        <a:ext cx="3272047" cy="639310"/>
      </dsp:txXfrm>
    </dsp:sp>
    <dsp:sp modelId="{6B38F378-642B-4FF9-BAD3-69E5FA19DE8A}">
      <dsp:nvSpPr>
        <dsp:cNvPr id="0" name=""/>
        <dsp:cNvSpPr/>
      </dsp:nvSpPr>
      <dsp:spPr>
        <a:xfrm>
          <a:off x="0" y="1542996"/>
          <a:ext cx="4773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AC5B2-468C-4F4C-A79D-1809F6FF10E3}">
      <dsp:nvSpPr>
        <dsp:cNvPr id="0" name=""/>
        <dsp:cNvSpPr/>
      </dsp:nvSpPr>
      <dsp:spPr>
        <a:xfrm>
          <a:off x="238658" y="1188756"/>
          <a:ext cx="334121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0" tIns="0" rIns="126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Σενάριο</a:t>
          </a:r>
        </a:p>
      </dsp:txBody>
      <dsp:txXfrm>
        <a:off x="273243" y="1223341"/>
        <a:ext cx="3272047" cy="639310"/>
      </dsp:txXfrm>
    </dsp:sp>
    <dsp:sp modelId="{6508C173-2815-4EA8-B57B-DC1F0F7F2704}">
      <dsp:nvSpPr>
        <dsp:cNvPr id="0" name=""/>
        <dsp:cNvSpPr/>
      </dsp:nvSpPr>
      <dsp:spPr>
        <a:xfrm>
          <a:off x="0" y="2631636"/>
          <a:ext cx="4773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2B373-7151-4DCC-B738-733904B1A32A}">
      <dsp:nvSpPr>
        <dsp:cNvPr id="0" name=""/>
        <dsp:cNvSpPr/>
      </dsp:nvSpPr>
      <dsp:spPr>
        <a:xfrm>
          <a:off x="238658" y="2277396"/>
          <a:ext cx="334121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0" tIns="0" rIns="126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Πρόβα</a:t>
          </a:r>
        </a:p>
      </dsp:txBody>
      <dsp:txXfrm>
        <a:off x="273243" y="2311981"/>
        <a:ext cx="3272047" cy="639310"/>
      </dsp:txXfrm>
    </dsp:sp>
    <dsp:sp modelId="{113C503B-9B59-4A6D-9A33-29C530D4C4D7}">
      <dsp:nvSpPr>
        <dsp:cNvPr id="0" name=""/>
        <dsp:cNvSpPr/>
      </dsp:nvSpPr>
      <dsp:spPr>
        <a:xfrm>
          <a:off x="0" y="3720276"/>
          <a:ext cx="4773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815A1-32B2-4AF9-8D33-B32877C7B4A0}">
      <dsp:nvSpPr>
        <dsp:cNvPr id="0" name=""/>
        <dsp:cNvSpPr/>
      </dsp:nvSpPr>
      <dsp:spPr>
        <a:xfrm>
          <a:off x="238658" y="3366036"/>
          <a:ext cx="334121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0" tIns="0" rIns="126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Ηχογράφηση</a:t>
          </a:r>
        </a:p>
      </dsp:txBody>
      <dsp:txXfrm>
        <a:off x="273243" y="3400621"/>
        <a:ext cx="3272047" cy="639310"/>
      </dsp:txXfrm>
    </dsp:sp>
    <dsp:sp modelId="{8533FBB9-66C4-4D1C-BBA6-18BE89FC9575}">
      <dsp:nvSpPr>
        <dsp:cNvPr id="0" name=""/>
        <dsp:cNvSpPr/>
      </dsp:nvSpPr>
      <dsp:spPr>
        <a:xfrm>
          <a:off x="0" y="4808915"/>
          <a:ext cx="47731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30BD8-3CCC-451B-A27D-1023BD8D246B}">
      <dsp:nvSpPr>
        <dsp:cNvPr id="0" name=""/>
        <dsp:cNvSpPr/>
      </dsp:nvSpPr>
      <dsp:spPr>
        <a:xfrm>
          <a:off x="238658" y="4454675"/>
          <a:ext cx="334121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0" tIns="0" rIns="126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Διόρθωση</a:t>
          </a:r>
        </a:p>
      </dsp:txBody>
      <dsp:txXfrm>
        <a:off x="273243" y="4489260"/>
        <a:ext cx="3272047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808DC-DD70-4359-962F-083DC1E50FC3}">
      <dsp:nvSpPr>
        <dsp:cNvPr id="0" name=""/>
        <dsp:cNvSpPr/>
      </dsp:nvSpPr>
      <dsp:spPr>
        <a:xfrm>
          <a:off x="0" y="20947"/>
          <a:ext cx="498844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Δουλεύουμε σε ομάδες</a:t>
          </a:r>
        </a:p>
      </dsp:txBody>
      <dsp:txXfrm>
        <a:off x="52359" y="73306"/>
        <a:ext cx="4883722" cy="967861"/>
      </dsp:txXfrm>
    </dsp:sp>
    <dsp:sp modelId="{5637D967-3D07-4FF5-BF41-45C74BD739B0}">
      <dsp:nvSpPr>
        <dsp:cNvPr id="0" name=""/>
        <dsp:cNvSpPr/>
      </dsp:nvSpPr>
      <dsp:spPr>
        <a:xfrm>
          <a:off x="0" y="1171287"/>
          <a:ext cx="4988440" cy="10725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Φτιάχνουμε μικρό podcast </a:t>
          </a:r>
          <a:r>
            <a:rPr lang="el-GR" sz="2700" kern="1200"/>
            <a:t>5 λεπτών</a:t>
          </a:r>
          <a:endParaRPr lang="en-US" sz="2700" kern="1200"/>
        </a:p>
      </dsp:txBody>
      <dsp:txXfrm>
        <a:off x="52359" y="1223646"/>
        <a:ext cx="4883722" cy="967861"/>
      </dsp:txXfrm>
    </dsp:sp>
    <dsp:sp modelId="{67E0B04E-2096-4D0D-B37B-FF1EA3BB83B1}">
      <dsp:nvSpPr>
        <dsp:cNvPr id="0" name=""/>
        <dsp:cNvSpPr/>
      </dsp:nvSpPr>
      <dsp:spPr>
        <a:xfrm>
          <a:off x="0" y="2243866"/>
          <a:ext cx="4988440" cy="30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8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Διαλέγουμε το θέμα (γιατί είναι ενδιαφέρον; Τι έχει να προσφέρει)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Βρίσκουμε επιχειρήματα-θέσεις – αντίλογο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Βγάζουμε συμπεράσματα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Αποφασίζουμε τι είδους </a:t>
          </a:r>
          <a:r>
            <a:rPr lang="en-GB" sz="2100" kern="1200"/>
            <a:t>pod</a:t>
          </a:r>
          <a:r>
            <a:rPr lang="de-DE" sz="2100" kern="1200"/>
            <a:t>cast </a:t>
          </a:r>
          <a:r>
            <a:rPr lang="el-GR" sz="2100" kern="1200"/>
            <a:t>θα φτιάξουμε (αφήγηση/συνέντευξη)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Σκηνοθετούμε – γράφουμε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kern="1200"/>
            <a:t>Ηχογραφούμε</a:t>
          </a:r>
          <a:endParaRPr lang="en-US" sz="2100" kern="1200"/>
        </a:p>
      </dsp:txBody>
      <dsp:txXfrm>
        <a:off x="0" y="2243866"/>
        <a:ext cx="4988440" cy="307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AFBA0A-E6C2-B83C-0F06-62B5B2FB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735" y="1553808"/>
            <a:ext cx="3547660" cy="375038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269714" cy="2587131"/>
          </a:xfrm>
        </p:spPr>
        <p:txBody>
          <a:bodyPr anchor="b">
            <a:normAutofit/>
          </a:bodyPr>
          <a:lstStyle/>
          <a:p>
            <a:pPr algn="l"/>
            <a:r>
              <a:rPr lang="el-GR" sz="4200">
                <a:solidFill>
                  <a:schemeClr val="bg1"/>
                </a:solidFill>
              </a:rPr>
              <a:t>Podcast: Η φωνή μας γίνεται ιστορία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566810"/>
            <a:ext cx="4269715" cy="2651110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tx2"/>
                </a:solidFill>
              </a:rPr>
              <a:t>Τι είναι podcast;</a:t>
            </a:r>
          </a:p>
          <a:p>
            <a:r>
              <a:rPr lang="el-GR" sz="1600">
                <a:solidFill>
                  <a:schemeClr val="tx2"/>
                </a:solidFill>
              </a:rPr>
              <a:t>Πώς δημιουργείται;</a:t>
            </a:r>
          </a:p>
          <a:p>
            <a:r>
              <a:rPr lang="el-GR" sz="1600">
                <a:solidFill>
                  <a:schemeClr val="tx2"/>
                </a:solidFill>
              </a:rPr>
              <a:t>Πώς μιλάμε σωστά;</a:t>
            </a:r>
          </a:p>
          <a:p>
            <a:r>
              <a:rPr lang="el-GR" sz="1600">
                <a:solidFill>
                  <a:schemeClr val="tx2"/>
                </a:solidFill>
              </a:rPr>
              <a:t>Δραστηριότητα;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l-GR" sz="2800"/>
              <a:t>Δραστηριότητα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88E75A-95A7-5A11-D258-2ECFCCF0F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990504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B14F8-F806-04CD-9499-B8BF804D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273" y="1380754"/>
            <a:ext cx="4171453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Καλή μας επιτυχία!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45DEB-E513-FABC-9171-2FB0003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4905"/>
          <a:stretch>
            <a:fillRect/>
          </a:stretch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C70A0-86D2-43A3-03AF-F78DEB1E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1348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l-GR" sz="3000"/>
              <a:t>Τι είναι </a:t>
            </a:r>
            <a:r>
              <a:rPr lang="en-GB" sz="3000"/>
              <a:t>podcast;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el-GR" sz="1700"/>
              <a:t>Μια ηχογραφημένη εκπομπή σαν ραδιόφωνο</a:t>
            </a:r>
          </a:p>
          <a:p>
            <a:r>
              <a:rPr lang="el-GR" sz="1700"/>
              <a:t>Ακούμε όποτε θέλουμε</a:t>
            </a:r>
          </a:p>
          <a:p>
            <a:r>
              <a:rPr lang="el-GR" sz="1700"/>
              <a:t>Μπορεί να είναι συνέντευξη, αφήγηση ή συζήτηση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l-GR" sz="3500"/>
              <a:t>Πού βρίσκουμε </a:t>
            </a:r>
            <a:r>
              <a:rPr lang="en-GB" sz="3500"/>
              <a:t>podcast;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GB" sz="1700"/>
              <a:t>Spotify</a:t>
            </a:r>
          </a:p>
          <a:p>
            <a:r>
              <a:rPr lang="en-GB" sz="1700"/>
              <a:t>Apple Podcasts</a:t>
            </a:r>
          </a:p>
          <a:p>
            <a:r>
              <a:rPr lang="en-GB" sz="1700"/>
              <a:t>YouTube</a:t>
            </a:r>
          </a:p>
          <a:p>
            <a:r>
              <a:rPr lang="el-GR" sz="1700"/>
              <a:t>Εκπαιδευτικά και ψυχαγωγικά θέματα (</a:t>
            </a:r>
            <a:r>
              <a:rPr lang="en-GB" sz="1700"/>
              <a:t>European School Radio)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740FE-4E1B-2370-AF49-194EAB7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45" r="46513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l-GR" sz="3500"/>
              <a:t>Γιατί να κάνουμε </a:t>
            </a:r>
            <a:r>
              <a:rPr lang="en-GB" sz="3500"/>
              <a:t>podcast;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4DFD2-6CC1-7B3A-8D24-A212D996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00" r="27295" b="-1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6F1C9-5D41-31FA-0605-7A6189E76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72750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r>
              <a:rPr lang="el-GR" sz="4500"/>
              <a:t>Είδη </a:t>
            </a:r>
            <a:r>
              <a:rPr lang="en-GB" sz="4500"/>
              <a:t>podcast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C3F0B-539E-B0C9-4361-195298A4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772"/>
          <a:stretch>
            <a:fillRect/>
          </a:stretch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>
            <a:normAutofit/>
          </a:bodyPr>
          <a:lstStyle/>
          <a:p>
            <a:r>
              <a:rPr lang="el-GR" sz="1900"/>
              <a:t>Συνέντευξη</a:t>
            </a:r>
          </a:p>
          <a:p>
            <a:r>
              <a:rPr lang="el-GR" sz="1900"/>
              <a:t>Αφήγηση</a:t>
            </a:r>
          </a:p>
          <a:p>
            <a:r>
              <a:rPr lang="el-GR" sz="1900"/>
              <a:t>Συζήτηση</a:t>
            </a:r>
          </a:p>
          <a:p>
            <a:r>
              <a:rPr lang="el-GR" sz="1900"/>
              <a:t>Ρεπορτάζ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2EDAA-A138-56FC-0C9E-AD64C22F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856"/>
          <a:stretch>
            <a:fillRect/>
          </a:stretch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FFD9D-0657-AFC0-EB7B-0105A5E5E4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68" b="1755"/>
          <a:stretch>
            <a:fillRect/>
          </a:stretch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l-GR" sz="3500"/>
              <a:t>Δομή </a:t>
            </a:r>
            <a:r>
              <a:rPr lang="en-GB" sz="3500"/>
              <a:t>podcast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1583D-C60C-1703-BE55-F26A421F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57" r="22197" b="-1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1F350F-EF1A-F8D2-5C29-1C13A7519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5227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Πώς μιλάμε σωστά;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F8A9E9-4F14-7B77-A916-777B26325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77055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l-GR" sz="3500"/>
              <a:t>Εξοπλισμός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28574-E87D-9BD8-8B3D-874D73A1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19" r="40563" b="-1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869520-A070-F542-2B78-6577BE96A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00386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l-GR" sz="3500"/>
              <a:t>Βήματα δημιουργίας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07FF4DF-326F-0F35-AEE1-E4F3F78D6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274344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Podcast: Η φωνή μας γίνεται ιστορία</vt:lpstr>
      <vt:lpstr>Τι είναι podcast;</vt:lpstr>
      <vt:lpstr>Πού βρίσκουμε podcast;</vt:lpstr>
      <vt:lpstr>Γιατί να κάνουμε podcast;</vt:lpstr>
      <vt:lpstr>Είδη podcast</vt:lpstr>
      <vt:lpstr>Δομή podcast</vt:lpstr>
      <vt:lpstr>Πώς μιλάμε σωστά;</vt:lpstr>
      <vt:lpstr>Εξοπλισμός</vt:lpstr>
      <vt:lpstr>Βήματα δημιουργίας</vt:lpstr>
      <vt:lpstr>Δραστηριότητα</vt:lpstr>
      <vt:lpstr>Καλή μας επιτυχία!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Johanna</dc:creator>
  <cp:keywords/>
  <dc:description>generated using python-pptx</dc:description>
  <cp:lastModifiedBy>Ιωάννα Κασίμη</cp:lastModifiedBy>
  <cp:revision>2</cp:revision>
  <dcterms:created xsi:type="dcterms:W3CDTF">2013-01-27T09:14:16Z</dcterms:created>
  <dcterms:modified xsi:type="dcterms:W3CDTF">2026-03-27T04:59:55Z</dcterms:modified>
  <cp:category/>
</cp:coreProperties>
</file>