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E9EDE-FD69-4D72-A57D-88D24C01C87C}" v="530" dt="2026-02-01T18:22:38.016"/>
    <p1510:client id="{E1D6414B-A57E-2586-5D9C-CE89E88023E5}" v="4" dt="2026-02-01T18:25:22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837FE-7FFA-4F73-AC74-2D20F2FB95B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AEF1AC-B596-4E45-B474-D7BB021E9379}">
      <dgm:prSet/>
      <dgm:spPr/>
      <dgm:t>
        <a:bodyPr/>
        <a:lstStyle/>
        <a:p>
          <a:r>
            <a:rPr lang="en-GB" dirty="0"/>
            <a:t>Βα</a:t>
          </a:r>
          <a:r>
            <a:rPr lang="en-GB" dirty="0" err="1"/>
            <a:t>σικό</a:t>
          </a:r>
          <a:r>
            <a:rPr lang="en-GB" dirty="0"/>
            <a:t> </a:t>
          </a:r>
          <a:r>
            <a:rPr lang="en-GB" dirty="0" err="1"/>
            <a:t>εργ</a:t>
          </a:r>
          <a:r>
            <a:rPr lang="en-GB" dirty="0"/>
            <a:t>α</a:t>
          </a:r>
          <a:r>
            <a:rPr lang="en-GB" dirty="0" err="1"/>
            <a:t>λείο</a:t>
          </a:r>
          <a:r>
            <a:rPr lang="en-GB" dirty="0"/>
            <a:t> </a:t>
          </a:r>
          <a:r>
            <a:rPr lang="en-GB" dirty="0" err="1"/>
            <a:t>γι</a:t>
          </a:r>
          <a:r>
            <a:rPr lang="en-GB" dirty="0"/>
            <a:t>α </a:t>
          </a:r>
          <a:r>
            <a:rPr lang="en-GB" dirty="0" err="1"/>
            <a:t>εύρεση</a:t>
          </a:r>
          <a:r>
            <a:rPr lang="en-GB" dirty="0"/>
            <a:t> π</a:t>
          </a:r>
          <a:r>
            <a:rPr lang="en-GB" dirty="0" err="1"/>
            <a:t>ληροφοριών</a:t>
          </a:r>
          <a:r>
            <a:rPr lang="en-GB" dirty="0"/>
            <a:t> </a:t>
          </a:r>
          <a:r>
            <a:rPr lang="en-GB" dirty="0" err="1"/>
            <a:t>μέσ</a:t>
          </a:r>
          <a:r>
            <a:rPr lang="en-GB" dirty="0"/>
            <a:t>α </a:t>
          </a:r>
          <a:r>
            <a:rPr lang="en-GB" dirty="0" err="1"/>
            <a:t>σε</a:t>
          </a:r>
          <a:r>
            <a:rPr lang="en-GB" dirty="0"/>
            <a:t> </a:t>
          </a:r>
          <a:r>
            <a:rPr lang="en-GB" dirty="0" err="1"/>
            <a:t>δευτερόλε</a:t>
          </a:r>
          <a:r>
            <a:rPr lang="en-GB" dirty="0"/>
            <a:t>πτα.</a:t>
          </a:r>
          <a:endParaRPr lang="en-US" dirty="0"/>
        </a:p>
      </dgm:t>
    </dgm:pt>
    <dgm:pt modelId="{E2C21A71-E753-46F0-8559-6306EF376F7F}" type="parTrans" cxnId="{B5FDAF67-773A-4D04-98D3-D9D2EA6D9F27}">
      <dgm:prSet/>
      <dgm:spPr/>
      <dgm:t>
        <a:bodyPr/>
        <a:lstStyle/>
        <a:p>
          <a:endParaRPr lang="en-US"/>
        </a:p>
      </dgm:t>
    </dgm:pt>
    <dgm:pt modelId="{0407C273-8514-4BE5-8D85-45782599EC4B}" type="sibTrans" cxnId="{B5FDAF67-773A-4D04-98D3-D9D2EA6D9F27}">
      <dgm:prSet/>
      <dgm:spPr/>
      <dgm:t>
        <a:bodyPr/>
        <a:lstStyle/>
        <a:p>
          <a:endParaRPr lang="en-US"/>
        </a:p>
      </dgm:t>
    </dgm:pt>
    <dgm:pt modelId="{8453A8A3-8DB3-4F6B-933A-EE247389BC63}">
      <dgm:prSet/>
      <dgm:spPr/>
      <dgm:t>
        <a:bodyPr/>
        <a:lstStyle/>
        <a:p>
          <a:r>
            <a:rPr lang="en-GB" dirty="0"/>
            <a:t>Απα</a:t>
          </a:r>
          <a:r>
            <a:rPr lang="en-GB" dirty="0" err="1"/>
            <a:t>ιτεί</a:t>
          </a:r>
          <a:r>
            <a:rPr lang="en-GB" dirty="0"/>
            <a:t> </a:t>
          </a:r>
          <a:r>
            <a:rPr lang="en-GB" dirty="0" err="1"/>
            <a:t>κριτική</a:t>
          </a:r>
          <a:r>
            <a:rPr lang="en-GB" dirty="0"/>
            <a:t> </a:t>
          </a:r>
          <a:r>
            <a:rPr lang="en-GB" dirty="0" err="1"/>
            <a:t>σκέψη</a:t>
          </a:r>
          <a:r>
            <a:rPr lang="en-GB" dirty="0"/>
            <a:t> και π</a:t>
          </a:r>
          <a:r>
            <a:rPr lang="en-GB" dirty="0" err="1"/>
            <a:t>ροσοχή</a:t>
          </a:r>
          <a:r>
            <a:rPr lang="en-GB" dirty="0"/>
            <a:t> </a:t>
          </a:r>
          <a:r>
            <a:rPr lang="en-GB" dirty="0" err="1"/>
            <a:t>στην</a:t>
          </a:r>
          <a:r>
            <a:rPr lang="en-GB" dirty="0"/>
            <a:t> α</a:t>
          </a:r>
          <a:r>
            <a:rPr lang="en-GB" dirty="0" err="1"/>
            <a:t>σφάλει</a:t>
          </a:r>
          <a:r>
            <a:rPr lang="en-GB" dirty="0"/>
            <a:t>α</a:t>
          </a:r>
          <a:endParaRPr lang="en-US" dirty="0"/>
        </a:p>
      </dgm:t>
    </dgm:pt>
    <dgm:pt modelId="{E1E78250-37C8-4237-89E3-388C68DDA7A2}" type="parTrans" cxnId="{6A0AC172-AE62-4F11-BF87-9E2DA1468AB0}">
      <dgm:prSet/>
      <dgm:spPr/>
      <dgm:t>
        <a:bodyPr/>
        <a:lstStyle/>
        <a:p>
          <a:endParaRPr lang="en-US"/>
        </a:p>
      </dgm:t>
    </dgm:pt>
    <dgm:pt modelId="{D556BB8F-8050-4889-8928-E3985E436E86}" type="sibTrans" cxnId="{6A0AC172-AE62-4F11-BF87-9E2DA1468AB0}">
      <dgm:prSet/>
      <dgm:spPr/>
      <dgm:t>
        <a:bodyPr/>
        <a:lstStyle/>
        <a:p>
          <a:endParaRPr lang="en-US"/>
        </a:p>
      </dgm:t>
    </dgm:pt>
    <dgm:pt modelId="{1EDE965E-9760-4D28-8721-F54CEDB71518}" type="pres">
      <dgm:prSet presAssocID="{C48837FE-7FFA-4F73-AC74-2D20F2FB95BF}" presName="outerComposite" presStyleCnt="0">
        <dgm:presLayoutVars>
          <dgm:chMax val="5"/>
          <dgm:dir/>
          <dgm:resizeHandles val="exact"/>
        </dgm:presLayoutVars>
      </dgm:prSet>
      <dgm:spPr/>
    </dgm:pt>
    <dgm:pt modelId="{89153A98-94FF-47CF-B36F-A811AE4C6942}" type="pres">
      <dgm:prSet presAssocID="{C48837FE-7FFA-4F73-AC74-2D20F2FB95BF}" presName="dummyMaxCanvas" presStyleCnt="0">
        <dgm:presLayoutVars/>
      </dgm:prSet>
      <dgm:spPr/>
    </dgm:pt>
    <dgm:pt modelId="{BA125E98-C19C-4E20-B5FB-BCFCBE8DFDB3}" type="pres">
      <dgm:prSet presAssocID="{C48837FE-7FFA-4F73-AC74-2D20F2FB95BF}" presName="TwoNodes_1" presStyleLbl="node1" presStyleIdx="0" presStyleCnt="2">
        <dgm:presLayoutVars>
          <dgm:bulletEnabled val="1"/>
        </dgm:presLayoutVars>
      </dgm:prSet>
      <dgm:spPr/>
    </dgm:pt>
    <dgm:pt modelId="{CE383D98-37CE-4B93-9990-29152D05BBCF}" type="pres">
      <dgm:prSet presAssocID="{C48837FE-7FFA-4F73-AC74-2D20F2FB95BF}" presName="TwoNodes_2" presStyleLbl="node1" presStyleIdx="1" presStyleCnt="2">
        <dgm:presLayoutVars>
          <dgm:bulletEnabled val="1"/>
        </dgm:presLayoutVars>
      </dgm:prSet>
      <dgm:spPr/>
    </dgm:pt>
    <dgm:pt modelId="{B54B84B2-49E2-4CA6-915A-3A9E62958D00}" type="pres">
      <dgm:prSet presAssocID="{C48837FE-7FFA-4F73-AC74-2D20F2FB95BF}" presName="TwoConn_1-2" presStyleLbl="fgAccFollowNode1" presStyleIdx="0" presStyleCnt="1">
        <dgm:presLayoutVars>
          <dgm:bulletEnabled val="1"/>
        </dgm:presLayoutVars>
      </dgm:prSet>
      <dgm:spPr/>
    </dgm:pt>
    <dgm:pt modelId="{91EE2710-90BE-40F9-945A-BE41354C9468}" type="pres">
      <dgm:prSet presAssocID="{C48837FE-7FFA-4F73-AC74-2D20F2FB95BF}" presName="TwoNodes_1_text" presStyleLbl="node1" presStyleIdx="1" presStyleCnt="2">
        <dgm:presLayoutVars>
          <dgm:bulletEnabled val="1"/>
        </dgm:presLayoutVars>
      </dgm:prSet>
      <dgm:spPr/>
    </dgm:pt>
    <dgm:pt modelId="{FF5DEBF5-4A8B-4A50-A47E-17DC6F3BBE66}" type="pres">
      <dgm:prSet presAssocID="{C48837FE-7FFA-4F73-AC74-2D20F2FB95B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1626E3F-42CF-4976-83D8-9A54D10A3186}" type="presOf" srcId="{8453A8A3-8DB3-4F6B-933A-EE247389BC63}" destId="{CE383D98-37CE-4B93-9990-29152D05BBCF}" srcOrd="0" destOrd="0" presId="urn:microsoft.com/office/officeart/2005/8/layout/vProcess5"/>
    <dgm:cxn modelId="{B5FDAF67-773A-4D04-98D3-D9D2EA6D9F27}" srcId="{C48837FE-7FFA-4F73-AC74-2D20F2FB95BF}" destId="{45AEF1AC-B596-4E45-B474-D7BB021E9379}" srcOrd="0" destOrd="0" parTransId="{E2C21A71-E753-46F0-8559-6306EF376F7F}" sibTransId="{0407C273-8514-4BE5-8D85-45782599EC4B}"/>
    <dgm:cxn modelId="{39807B6A-409F-4F0B-B122-768820E97472}" type="presOf" srcId="{0407C273-8514-4BE5-8D85-45782599EC4B}" destId="{B54B84B2-49E2-4CA6-915A-3A9E62958D00}" srcOrd="0" destOrd="0" presId="urn:microsoft.com/office/officeart/2005/8/layout/vProcess5"/>
    <dgm:cxn modelId="{6A0AC172-AE62-4F11-BF87-9E2DA1468AB0}" srcId="{C48837FE-7FFA-4F73-AC74-2D20F2FB95BF}" destId="{8453A8A3-8DB3-4F6B-933A-EE247389BC63}" srcOrd="1" destOrd="0" parTransId="{E1E78250-37C8-4237-89E3-388C68DDA7A2}" sibTransId="{D556BB8F-8050-4889-8928-E3985E436E86}"/>
    <dgm:cxn modelId="{53C0FD54-317E-4718-A102-E824320CEC44}" type="presOf" srcId="{8453A8A3-8DB3-4F6B-933A-EE247389BC63}" destId="{FF5DEBF5-4A8B-4A50-A47E-17DC6F3BBE66}" srcOrd="1" destOrd="0" presId="urn:microsoft.com/office/officeart/2005/8/layout/vProcess5"/>
    <dgm:cxn modelId="{3D7950CE-E3BC-404C-9F80-520DB160F00F}" type="presOf" srcId="{45AEF1AC-B596-4E45-B474-D7BB021E9379}" destId="{BA125E98-C19C-4E20-B5FB-BCFCBE8DFDB3}" srcOrd="0" destOrd="0" presId="urn:microsoft.com/office/officeart/2005/8/layout/vProcess5"/>
    <dgm:cxn modelId="{C4EB73E6-8054-467D-B446-066CC3AC7B00}" type="presOf" srcId="{45AEF1AC-B596-4E45-B474-D7BB021E9379}" destId="{91EE2710-90BE-40F9-945A-BE41354C9468}" srcOrd="1" destOrd="0" presId="urn:microsoft.com/office/officeart/2005/8/layout/vProcess5"/>
    <dgm:cxn modelId="{5DD17AEF-4018-4566-898E-A3849C461D60}" type="presOf" srcId="{C48837FE-7FFA-4F73-AC74-2D20F2FB95BF}" destId="{1EDE965E-9760-4D28-8721-F54CEDB71518}" srcOrd="0" destOrd="0" presId="urn:microsoft.com/office/officeart/2005/8/layout/vProcess5"/>
    <dgm:cxn modelId="{74338FD6-71CD-4DD5-A15E-7DF46EAD2522}" type="presParOf" srcId="{1EDE965E-9760-4D28-8721-F54CEDB71518}" destId="{89153A98-94FF-47CF-B36F-A811AE4C6942}" srcOrd="0" destOrd="0" presId="urn:microsoft.com/office/officeart/2005/8/layout/vProcess5"/>
    <dgm:cxn modelId="{FCA0D19C-317C-434F-8649-31E75C704979}" type="presParOf" srcId="{1EDE965E-9760-4D28-8721-F54CEDB71518}" destId="{BA125E98-C19C-4E20-B5FB-BCFCBE8DFDB3}" srcOrd="1" destOrd="0" presId="urn:microsoft.com/office/officeart/2005/8/layout/vProcess5"/>
    <dgm:cxn modelId="{981DDE55-700E-4D25-BD77-9F75FFB115CC}" type="presParOf" srcId="{1EDE965E-9760-4D28-8721-F54CEDB71518}" destId="{CE383D98-37CE-4B93-9990-29152D05BBCF}" srcOrd="2" destOrd="0" presId="urn:microsoft.com/office/officeart/2005/8/layout/vProcess5"/>
    <dgm:cxn modelId="{9A99FE7E-84B6-4FBB-ADB3-50ADD910B6B0}" type="presParOf" srcId="{1EDE965E-9760-4D28-8721-F54CEDB71518}" destId="{B54B84B2-49E2-4CA6-915A-3A9E62958D00}" srcOrd="3" destOrd="0" presId="urn:microsoft.com/office/officeart/2005/8/layout/vProcess5"/>
    <dgm:cxn modelId="{C995EC08-FD5E-4745-8DF7-6B06A3F70666}" type="presParOf" srcId="{1EDE965E-9760-4D28-8721-F54CEDB71518}" destId="{91EE2710-90BE-40F9-945A-BE41354C9468}" srcOrd="4" destOrd="0" presId="urn:microsoft.com/office/officeart/2005/8/layout/vProcess5"/>
    <dgm:cxn modelId="{B9D864C6-1633-492C-842F-1538C063AEB4}" type="presParOf" srcId="{1EDE965E-9760-4D28-8721-F54CEDB71518}" destId="{FF5DEBF5-4A8B-4A50-A47E-17DC6F3BBE6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01545-3AB3-40C6-833D-9E77795A8D06}" type="doc">
      <dgm:prSet loTypeId="urn:microsoft.com/office/officeart/2018/2/layout/IconCircle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56E70A-2B4E-4027-B545-6D151D9815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 err="1"/>
            <a:t>Εφ</a:t>
          </a:r>
          <a:r>
            <a:rPr lang="en-GB" sz="2000" dirty="0"/>
            <a:t>α</a:t>
          </a:r>
          <a:r>
            <a:rPr lang="en-GB" sz="2000" dirty="0" err="1"/>
            <a:t>ρμογές</a:t>
          </a:r>
          <a:r>
            <a:rPr lang="en-GB" sz="2000" dirty="0"/>
            <a:t> π</a:t>
          </a:r>
          <a:r>
            <a:rPr lang="en-GB" sz="2000" dirty="0" err="1"/>
            <a:t>ου</a:t>
          </a:r>
          <a:r>
            <a:rPr lang="en-GB" sz="2000" dirty="0"/>
            <a:t> β</a:t>
          </a:r>
          <a:r>
            <a:rPr lang="en-GB" sz="2000" dirty="0" err="1"/>
            <a:t>ρίσκουν</a:t>
          </a:r>
          <a:r>
            <a:rPr lang="en-GB" sz="2000" dirty="0"/>
            <a:t> π</a:t>
          </a:r>
          <a:r>
            <a:rPr lang="en-GB" sz="2000" dirty="0" err="1"/>
            <a:t>ληροφορίες</a:t>
          </a:r>
          <a:r>
            <a:rPr lang="en-GB" sz="2000" dirty="0"/>
            <a:t> </a:t>
          </a:r>
          <a:r>
            <a:rPr lang="en-GB" sz="2000" dirty="0" err="1"/>
            <a:t>στον</a:t>
          </a:r>
          <a:r>
            <a:rPr lang="en-GB" sz="2000" dirty="0"/>
            <a:t> </a:t>
          </a:r>
          <a:r>
            <a:rPr lang="en-GB" sz="2000" dirty="0" err="1"/>
            <a:t>Ιστό</a:t>
          </a:r>
          <a:r>
            <a:rPr lang="en-GB" sz="2000" dirty="0"/>
            <a:t> (Google, Bing, Yahoo).</a:t>
          </a:r>
          <a:endParaRPr lang="en-US" sz="2000" dirty="0"/>
        </a:p>
      </dgm:t>
    </dgm:pt>
    <dgm:pt modelId="{9BC865BF-69AA-4037-8F97-0E94CD3CA206}" type="parTrans" cxnId="{4FC1A046-EC0D-4E51-826A-8AB14439EEB9}">
      <dgm:prSet/>
      <dgm:spPr/>
      <dgm:t>
        <a:bodyPr/>
        <a:lstStyle/>
        <a:p>
          <a:endParaRPr lang="en-US"/>
        </a:p>
      </dgm:t>
    </dgm:pt>
    <dgm:pt modelId="{590A4284-6403-42D0-AF23-BA9638E5F575}" type="sibTrans" cxnId="{4FC1A046-EC0D-4E51-826A-8AB14439EE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459C05-0A4A-4A93-8C56-DEF7312911A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Σαν βιβ</a:t>
          </a:r>
          <a:r>
            <a:rPr lang="en-GB" sz="2000" dirty="0" err="1"/>
            <a:t>λιοθήκη</a:t>
          </a:r>
          <a:r>
            <a:rPr lang="en-GB" sz="2000" dirty="0"/>
            <a:t> </a:t>
          </a:r>
          <a:r>
            <a:rPr lang="en-GB" sz="2000" dirty="0" err="1"/>
            <a:t>με</a:t>
          </a:r>
          <a:r>
            <a:rPr lang="en-GB" sz="2000" dirty="0"/>
            <a:t> </a:t>
          </a:r>
          <a:r>
            <a:rPr lang="en-GB" sz="2000" dirty="0" err="1"/>
            <a:t>ευρετήριο</a:t>
          </a:r>
          <a:r>
            <a:rPr lang="en-GB" sz="2000" dirty="0"/>
            <a:t> — </a:t>
          </a:r>
          <a:r>
            <a:rPr lang="en-GB" sz="2000" dirty="0" err="1"/>
            <a:t>οδηγούν</a:t>
          </a:r>
          <a:r>
            <a:rPr lang="en-GB" sz="2000" dirty="0"/>
            <a:t> α</a:t>
          </a:r>
          <a:r>
            <a:rPr lang="en-GB" sz="2000" dirty="0" err="1"/>
            <a:t>μέσως</a:t>
          </a:r>
          <a:r>
            <a:rPr lang="en-GB" sz="2000" dirty="0"/>
            <a:t> </a:t>
          </a:r>
          <a:r>
            <a:rPr lang="en-GB" sz="2000" dirty="0" err="1"/>
            <a:t>στις</a:t>
          </a:r>
          <a:r>
            <a:rPr lang="en-GB" sz="2000" dirty="0"/>
            <a:t> </a:t>
          </a:r>
          <a:r>
            <a:rPr lang="en-GB" sz="2000" dirty="0" err="1"/>
            <a:t>σωστές</a:t>
          </a:r>
          <a:r>
            <a:rPr lang="en-GB" sz="2000" dirty="0"/>
            <a:t> </a:t>
          </a:r>
          <a:r>
            <a:rPr lang="en-GB" sz="2000" dirty="0" err="1"/>
            <a:t>σελίδες</a:t>
          </a:r>
          <a:r>
            <a:rPr lang="en-GB" sz="2000" dirty="0"/>
            <a:t>!</a:t>
          </a:r>
          <a:endParaRPr lang="en-US" sz="2000" dirty="0"/>
        </a:p>
      </dgm:t>
    </dgm:pt>
    <dgm:pt modelId="{95372091-2595-4AE4-9161-264F5DE40D3B}" type="parTrans" cxnId="{CD67B774-73F8-4685-9BFD-4E150DDB5A2F}">
      <dgm:prSet/>
      <dgm:spPr/>
      <dgm:t>
        <a:bodyPr/>
        <a:lstStyle/>
        <a:p>
          <a:endParaRPr lang="en-US"/>
        </a:p>
      </dgm:t>
    </dgm:pt>
    <dgm:pt modelId="{DEE12A77-15AD-4A1B-B6F3-39E84F3EA992}" type="sibTrans" cxnId="{CD67B774-73F8-4685-9BFD-4E150DDB5A2F}">
      <dgm:prSet/>
      <dgm:spPr/>
      <dgm:t>
        <a:bodyPr/>
        <a:lstStyle/>
        <a:p>
          <a:endParaRPr lang="en-US"/>
        </a:p>
      </dgm:t>
    </dgm:pt>
    <dgm:pt modelId="{711622AB-8872-4476-979A-984365DB6482}" type="pres">
      <dgm:prSet presAssocID="{47D01545-3AB3-40C6-833D-9E77795A8D06}" presName="root" presStyleCnt="0">
        <dgm:presLayoutVars>
          <dgm:dir/>
          <dgm:resizeHandles val="exact"/>
        </dgm:presLayoutVars>
      </dgm:prSet>
      <dgm:spPr/>
    </dgm:pt>
    <dgm:pt modelId="{C7DABE4B-C19B-4FF3-BEDA-8FFFC50DFCFB}" type="pres">
      <dgm:prSet presAssocID="{47D01545-3AB3-40C6-833D-9E77795A8D06}" presName="container" presStyleCnt="0">
        <dgm:presLayoutVars>
          <dgm:dir/>
          <dgm:resizeHandles val="exact"/>
        </dgm:presLayoutVars>
      </dgm:prSet>
      <dgm:spPr/>
    </dgm:pt>
    <dgm:pt modelId="{F2813B6F-E1AC-4ECD-9F34-BC93B2DBBDB1}" type="pres">
      <dgm:prSet presAssocID="{D456E70A-2B4E-4027-B545-6D151D9815BF}" presName="compNode" presStyleCnt="0"/>
      <dgm:spPr/>
    </dgm:pt>
    <dgm:pt modelId="{2CCAF4E1-8B5B-49F6-B051-8CB2D8F66397}" type="pres">
      <dgm:prSet presAssocID="{D456E70A-2B4E-4027-B545-6D151D9815BF}" presName="iconBgRect" presStyleLbl="bgShp" presStyleIdx="0" presStyleCnt="2"/>
      <dgm:spPr/>
    </dgm:pt>
    <dgm:pt modelId="{56E82DF4-082E-479D-8906-932008F652DB}" type="pres">
      <dgm:prSet presAssocID="{D456E70A-2B4E-4027-B545-6D151D9815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3CBC081-4E44-4F5E-B154-E82A57D12268}" type="pres">
      <dgm:prSet presAssocID="{D456E70A-2B4E-4027-B545-6D151D9815BF}" presName="spaceRect" presStyleCnt="0"/>
      <dgm:spPr/>
    </dgm:pt>
    <dgm:pt modelId="{C79EE4E0-D631-469E-A42F-B738EDB132B4}" type="pres">
      <dgm:prSet presAssocID="{D456E70A-2B4E-4027-B545-6D151D9815BF}" presName="textRect" presStyleLbl="revTx" presStyleIdx="0" presStyleCnt="2">
        <dgm:presLayoutVars>
          <dgm:chMax val="1"/>
          <dgm:chPref val="1"/>
        </dgm:presLayoutVars>
      </dgm:prSet>
      <dgm:spPr/>
    </dgm:pt>
    <dgm:pt modelId="{1CA3B0E5-A005-4144-85B8-ED17C12A2FCB}" type="pres">
      <dgm:prSet presAssocID="{590A4284-6403-42D0-AF23-BA9638E5F575}" presName="sibTrans" presStyleLbl="sibTrans2D1" presStyleIdx="0" presStyleCnt="0"/>
      <dgm:spPr/>
    </dgm:pt>
    <dgm:pt modelId="{5D5CC939-EC2D-4B86-85D4-4DDCFC7364DF}" type="pres">
      <dgm:prSet presAssocID="{0D459C05-0A4A-4A93-8C56-DEF7312911A8}" presName="compNode" presStyleCnt="0"/>
      <dgm:spPr/>
    </dgm:pt>
    <dgm:pt modelId="{E547913B-F0FB-4CAD-B2C9-BE687A423391}" type="pres">
      <dgm:prSet presAssocID="{0D459C05-0A4A-4A93-8C56-DEF7312911A8}" presName="iconBgRect" presStyleLbl="bgShp" presStyleIdx="1" presStyleCnt="2"/>
      <dgm:spPr/>
    </dgm:pt>
    <dgm:pt modelId="{AAA2DE90-F99E-464C-96B0-1879D224E4B3}" type="pres">
      <dgm:prSet presAssocID="{0D459C05-0A4A-4A93-8C56-DEF7312911A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EE6BEEE-B735-4013-BA0D-BA13DA28BC36}" type="pres">
      <dgm:prSet presAssocID="{0D459C05-0A4A-4A93-8C56-DEF7312911A8}" presName="spaceRect" presStyleCnt="0"/>
      <dgm:spPr/>
    </dgm:pt>
    <dgm:pt modelId="{B5EB54E1-E886-4222-8510-7D420CDC2BFD}" type="pres">
      <dgm:prSet presAssocID="{0D459C05-0A4A-4A93-8C56-DEF7312911A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FC1A046-EC0D-4E51-826A-8AB14439EEB9}" srcId="{47D01545-3AB3-40C6-833D-9E77795A8D06}" destId="{D456E70A-2B4E-4027-B545-6D151D9815BF}" srcOrd="0" destOrd="0" parTransId="{9BC865BF-69AA-4037-8F97-0E94CD3CA206}" sibTransId="{590A4284-6403-42D0-AF23-BA9638E5F575}"/>
    <dgm:cxn modelId="{84398D6D-B4DB-4544-8D2B-2B1DA27C824B}" type="presOf" srcId="{D456E70A-2B4E-4027-B545-6D151D9815BF}" destId="{C79EE4E0-D631-469E-A42F-B738EDB132B4}" srcOrd="0" destOrd="0" presId="urn:microsoft.com/office/officeart/2018/2/layout/IconCircleList"/>
    <dgm:cxn modelId="{CD67B774-73F8-4685-9BFD-4E150DDB5A2F}" srcId="{47D01545-3AB3-40C6-833D-9E77795A8D06}" destId="{0D459C05-0A4A-4A93-8C56-DEF7312911A8}" srcOrd="1" destOrd="0" parTransId="{95372091-2595-4AE4-9161-264F5DE40D3B}" sibTransId="{DEE12A77-15AD-4A1B-B6F3-39E84F3EA992}"/>
    <dgm:cxn modelId="{CD0CB19F-3CC1-4136-89A9-91E2E141BB81}" type="presOf" srcId="{47D01545-3AB3-40C6-833D-9E77795A8D06}" destId="{711622AB-8872-4476-979A-984365DB6482}" srcOrd="0" destOrd="0" presId="urn:microsoft.com/office/officeart/2018/2/layout/IconCircleList"/>
    <dgm:cxn modelId="{A18F16D3-A5B4-45B7-88D8-B7017E2CC233}" type="presOf" srcId="{590A4284-6403-42D0-AF23-BA9638E5F575}" destId="{1CA3B0E5-A005-4144-85B8-ED17C12A2FCB}" srcOrd="0" destOrd="0" presId="urn:microsoft.com/office/officeart/2018/2/layout/IconCircleList"/>
    <dgm:cxn modelId="{F776E7F2-0690-428A-9467-D568047EA08B}" type="presOf" srcId="{0D459C05-0A4A-4A93-8C56-DEF7312911A8}" destId="{B5EB54E1-E886-4222-8510-7D420CDC2BFD}" srcOrd="0" destOrd="0" presId="urn:microsoft.com/office/officeart/2018/2/layout/IconCircleList"/>
    <dgm:cxn modelId="{C57A5316-6254-48FE-A73E-E20B10071918}" type="presParOf" srcId="{711622AB-8872-4476-979A-984365DB6482}" destId="{C7DABE4B-C19B-4FF3-BEDA-8FFFC50DFCFB}" srcOrd="0" destOrd="0" presId="urn:microsoft.com/office/officeart/2018/2/layout/IconCircleList"/>
    <dgm:cxn modelId="{11EA48E5-147F-46D5-AE9B-C5E2457C5868}" type="presParOf" srcId="{C7DABE4B-C19B-4FF3-BEDA-8FFFC50DFCFB}" destId="{F2813B6F-E1AC-4ECD-9F34-BC93B2DBBDB1}" srcOrd="0" destOrd="0" presId="urn:microsoft.com/office/officeart/2018/2/layout/IconCircleList"/>
    <dgm:cxn modelId="{FD8DFF8B-EDCF-4707-B47E-BED80E202D34}" type="presParOf" srcId="{F2813B6F-E1AC-4ECD-9F34-BC93B2DBBDB1}" destId="{2CCAF4E1-8B5B-49F6-B051-8CB2D8F66397}" srcOrd="0" destOrd="0" presId="urn:microsoft.com/office/officeart/2018/2/layout/IconCircleList"/>
    <dgm:cxn modelId="{DB0A36A1-E3E2-499D-9639-031BE62C91E8}" type="presParOf" srcId="{F2813B6F-E1AC-4ECD-9F34-BC93B2DBBDB1}" destId="{56E82DF4-082E-479D-8906-932008F652DB}" srcOrd="1" destOrd="0" presId="urn:microsoft.com/office/officeart/2018/2/layout/IconCircleList"/>
    <dgm:cxn modelId="{222D92F8-CCE0-47C0-9AE7-D734AC503468}" type="presParOf" srcId="{F2813B6F-E1AC-4ECD-9F34-BC93B2DBBDB1}" destId="{13CBC081-4E44-4F5E-B154-E82A57D12268}" srcOrd="2" destOrd="0" presId="urn:microsoft.com/office/officeart/2018/2/layout/IconCircleList"/>
    <dgm:cxn modelId="{1EDA647D-8D9A-4BC2-8AC5-56379F610CAD}" type="presParOf" srcId="{F2813B6F-E1AC-4ECD-9F34-BC93B2DBBDB1}" destId="{C79EE4E0-D631-469E-A42F-B738EDB132B4}" srcOrd="3" destOrd="0" presId="urn:microsoft.com/office/officeart/2018/2/layout/IconCircleList"/>
    <dgm:cxn modelId="{F4AD008E-BF16-43B6-AA29-B4E506F50141}" type="presParOf" srcId="{C7DABE4B-C19B-4FF3-BEDA-8FFFC50DFCFB}" destId="{1CA3B0E5-A005-4144-85B8-ED17C12A2FCB}" srcOrd="1" destOrd="0" presId="urn:microsoft.com/office/officeart/2018/2/layout/IconCircleList"/>
    <dgm:cxn modelId="{EE343126-6F06-432F-BBD7-B63E2579245A}" type="presParOf" srcId="{C7DABE4B-C19B-4FF3-BEDA-8FFFC50DFCFB}" destId="{5D5CC939-EC2D-4B86-85D4-4DDCFC7364DF}" srcOrd="2" destOrd="0" presId="urn:microsoft.com/office/officeart/2018/2/layout/IconCircleList"/>
    <dgm:cxn modelId="{FDC3078A-81A5-4005-8C8F-CC48BB7A9CC6}" type="presParOf" srcId="{5D5CC939-EC2D-4B86-85D4-4DDCFC7364DF}" destId="{E547913B-F0FB-4CAD-B2C9-BE687A423391}" srcOrd="0" destOrd="0" presId="urn:microsoft.com/office/officeart/2018/2/layout/IconCircleList"/>
    <dgm:cxn modelId="{D6278A08-9D5A-4F75-8052-FE4B0AC6FE2C}" type="presParOf" srcId="{5D5CC939-EC2D-4B86-85D4-4DDCFC7364DF}" destId="{AAA2DE90-F99E-464C-96B0-1879D224E4B3}" srcOrd="1" destOrd="0" presId="urn:microsoft.com/office/officeart/2018/2/layout/IconCircleList"/>
    <dgm:cxn modelId="{7B494AC1-612D-41F9-B9C4-6AA560ECF48B}" type="presParOf" srcId="{5D5CC939-EC2D-4B86-85D4-4DDCFC7364DF}" destId="{4EE6BEEE-B735-4013-BA0D-BA13DA28BC36}" srcOrd="2" destOrd="0" presId="urn:microsoft.com/office/officeart/2018/2/layout/IconCircleList"/>
    <dgm:cxn modelId="{D5DA7586-0482-47EA-9A5D-C33EC82D88E7}" type="presParOf" srcId="{5D5CC939-EC2D-4B86-85D4-4DDCFC7364DF}" destId="{B5EB54E1-E886-4222-8510-7D420CDC2BF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C75F-772B-4547-B6E9-2145D595957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0085A48-4F55-419B-870E-56342945890F}">
      <dgm:prSet phldr="0"/>
      <dgm:spPr/>
      <dgm:t>
        <a:bodyPr/>
        <a:lstStyle/>
        <a:p>
          <a:pPr rtl="0"/>
          <a:r>
            <a:rPr lang="en-GB">
              <a:latin typeface="Meiryo"/>
            </a:rPr>
            <a:t>1️⃣ </a:t>
          </a:r>
          <a:r>
            <a:rPr lang="en-GB" err="1">
              <a:latin typeface="Meiryo"/>
            </a:rPr>
            <a:t>Ανίχνευση</a:t>
          </a:r>
          <a:r>
            <a:rPr lang="en-GB">
              <a:latin typeface="Meiryo"/>
            </a:rPr>
            <a:t> (Crawling)</a:t>
          </a:r>
          <a:endParaRPr lang="en-US">
            <a:latin typeface="Meiryo"/>
          </a:endParaRPr>
        </a:p>
      </dgm:t>
    </dgm:pt>
    <dgm:pt modelId="{84D6310A-C02D-4599-ABA7-278ADD49B0A7}" type="parTrans" cxnId="{93058B61-63DD-45BC-B5D4-42FEF0C03C44}">
      <dgm:prSet/>
      <dgm:spPr/>
    </dgm:pt>
    <dgm:pt modelId="{FC7971B7-2A51-4B0D-8C0B-F6173CE99163}" type="sibTrans" cxnId="{93058B61-63DD-45BC-B5D4-42FEF0C03C44}">
      <dgm:prSet/>
      <dgm:spPr/>
      <dgm:t>
        <a:bodyPr/>
        <a:lstStyle/>
        <a:p>
          <a:endParaRPr lang="en-GB"/>
        </a:p>
      </dgm:t>
    </dgm:pt>
    <dgm:pt modelId="{5915932E-9562-4268-A2EA-B3917C0A0739}">
      <dgm:prSet phldr="0"/>
      <dgm:spPr/>
      <dgm:t>
        <a:bodyPr/>
        <a:lstStyle/>
        <a:p>
          <a:r>
            <a:rPr lang="en-GB">
              <a:latin typeface="Meiryo"/>
            </a:rPr>
            <a:t>2️⃣ Απ</a:t>
          </a:r>
          <a:r>
            <a:rPr lang="en-GB" err="1">
              <a:latin typeface="Meiryo"/>
            </a:rPr>
            <a:t>οθήκευση</a:t>
          </a:r>
          <a:r>
            <a:rPr lang="en-GB">
              <a:latin typeface="Meiryo"/>
            </a:rPr>
            <a:t> (Indexing)</a:t>
          </a:r>
        </a:p>
      </dgm:t>
    </dgm:pt>
    <dgm:pt modelId="{7CD3CF42-32E0-47F2-8629-A942BA9F3FD9}" type="parTrans" cxnId="{03A8FA64-0A25-4A0C-BD7A-C8ECDB8E9745}">
      <dgm:prSet/>
      <dgm:spPr/>
    </dgm:pt>
    <dgm:pt modelId="{0F2ECE49-C0FB-4D22-A71C-9BF9AF49246B}" type="sibTrans" cxnId="{03A8FA64-0A25-4A0C-BD7A-C8ECDB8E9745}">
      <dgm:prSet/>
      <dgm:spPr/>
      <dgm:t>
        <a:bodyPr/>
        <a:lstStyle/>
        <a:p>
          <a:endParaRPr lang="en-GB"/>
        </a:p>
      </dgm:t>
    </dgm:pt>
    <dgm:pt modelId="{3951FF6D-50AC-4C20-92D0-762F0127D9FF}">
      <dgm:prSet phldr="0"/>
      <dgm:spPr/>
      <dgm:t>
        <a:bodyPr/>
        <a:lstStyle/>
        <a:p>
          <a:r>
            <a:rPr lang="en-GB">
              <a:latin typeface="Meiryo"/>
            </a:rPr>
            <a:t>3️⃣ Εμφάνιση αποτελεσμάτων</a:t>
          </a:r>
        </a:p>
      </dgm:t>
    </dgm:pt>
    <dgm:pt modelId="{E0535615-CDE8-41C3-B5C6-3E7BDC848AA9}" type="parTrans" cxnId="{A8C7BF14-9928-4683-AC79-E3B454CCDA8F}">
      <dgm:prSet/>
      <dgm:spPr/>
    </dgm:pt>
    <dgm:pt modelId="{FF86D231-E855-4DA1-8E27-ABC424D09888}" type="sibTrans" cxnId="{A8C7BF14-9928-4683-AC79-E3B454CCDA8F}">
      <dgm:prSet/>
      <dgm:spPr/>
      <dgm:t>
        <a:bodyPr/>
        <a:lstStyle/>
        <a:p>
          <a:endParaRPr lang="en-US"/>
        </a:p>
      </dgm:t>
    </dgm:pt>
    <dgm:pt modelId="{F929035D-5D9D-4975-ADC3-6C7D256F2E56}" type="pres">
      <dgm:prSet presAssocID="{521FC75F-772B-4547-B6E9-2145D595957B}" presName="linear" presStyleCnt="0">
        <dgm:presLayoutVars>
          <dgm:animLvl val="lvl"/>
          <dgm:resizeHandles val="exact"/>
        </dgm:presLayoutVars>
      </dgm:prSet>
      <dgm:spPr/>
    </dgm:pt>
    <dgm:pt modelId="{E7F76B9F-CC1C-4EAE-8C5D-F8FEBDF2FBE5}" type="pres">
      <dgm:prSet presAssocID="{80085A48-4F55-419B-870E-5634294589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EF8EBB-D199-42A9-9899-5DB2AFF8208F}" type="pres">
      <dgm:prSet presAssocID="{FC7971B7-2A51-4B0D-8C0B-F6173CE99163}" presName="spacer" presStyleCnt="0"/>
      <dgm:spPr/>
    </dgm:pt>
    <dgm:pt modelId="{32DCF4BE-0078-4C92-B901-3A655293935C}" type="pres">
      <dgm:prSet presAssocID="{5915932E-9562-4268-A2EA-B3917C0A07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95580E-E924-4D53-9036-2B2914EACB44}" type="pres">
      <dgm:prSet presAssocID="{0F2ECE49-C0FB-4D22-A71C-9BF9AF49246B}" presName="spacer" presStyleCnt="0"/>
      <dgm:spPr/>
    </dgm:pt>
    <dgm:pt modelId="{E7A96197-D79F-4B8B-9B01-B038C03EA30E}" type="pres">
      <dgm:prSet presAssocID="{3951FF6D-50AC-4C20-92D0-762F0127D9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C7BF14-9928-4683-AC79-E3B454CCDA8F}" srcId="{521FC75F-772B-4547-B6E9-2145D595957B}" destId="{3951FF6D-50AC-4C20-92D0-762F0127D9FF}" srcOrd="2" destOrd="0" parTransId="{E0535615-CDE8-41C3-B5C6-3E7BDC848AA9}" sibTransId="{FF86D231-E855-4DA1-8E27-ABC424D09888}"/>
    <dgm:cxn modelId="{71C70038-6818-413A-AB30-BA3DD30BA230}" type="presOf" srcId="{80085A48-4F55-419B-870E-56342945890F}" destId="{E7F76B9F-CC1C-4EAE-8C5D-F8FEBDF2FBE5}" srcOrd="0" destOrd="0" presId="urn:microsoft.com/office/officeart/2005/8/layout/vList2"/>
    <dgm:cxn modelId="{93058B61-63DD-45BC-B5D4-42FEF0C03C44}" srcId="{521FC75F-772B-4547-B6E9-2145D595957B}" destId="{80085A48-4F55-419B-870E-56342945890F}" srcOrd="0" destOrd="0" parTransId="{84D6310A-C02D-4599-ABA7-278ADD49B0A7}" sibTransId="{FC7971B7-2A51-4B0D-8C0B-F6173CE99163}"/>
    <dgm:cxn modelId="{03A8FA64-0A25-4A0C-BD7A-C8ECDB8E9745}" srcId="{521FC75F-772B-4547-B6E9-2145D595957B}" destId="{5915932E-9562-4268-A2EA-B3917C0A0739}" srcOrd="1" destOrd="0" parTransId="{7CD3CF42-32E0-47F2-8629-A942BA9F3FD9}" sibTransId="{0F2ECE49-C0FB-4D22-A71C-9BF9AF49246B}"/>
    <dgm:cxn modelId="{FF553B50-ECE9-406B-B3A6-FA8A52F63840}" type="presOf" srcId="{5915932E-9562-4268-A2EA-B3917C0A0739}" destId="{32DCF4BE-0078-4C92-B901-3A655293935C}" srcOrd="0" destOrd="0" presId="urn:microsoft.com/office/officeart/2005/8/layout/vList2"/>
    <dgm:cxn modelId="{6719D699-D87A-41D6-97C8-9BF3ADF81A88}" type="presOf" srcId="{3951FF6D-50AC-4C20-92D0-762F0127D9FF}" destId="{E7A96197-D79F-4B8B-9B01-B038C03EA30E}" srcOrd="0" destOrd="0" presId="urn:microsoft.com/office/officeart/2005/8/layout/vList2"/>
    <dgm:cxn modelId="{A61F88F7-7ACA-4C7C-BCC0-8C45F342EB56}" type="presOf" srcId="{521FC75F-772B-4547-B6E9-2145D595957B}" destId="{F929035D-5D9D-4975-ADC3-6C7D256F2E56}" srcOrd="0" destOrd="0" presId="urn:microsoft.com/office/officeart/2005/8/layout/vList2"/>
    <dgm:cxn modelId="{046A787B-0544-4833-BD4E-0946D3B3CBE1}" type="presParOf" srcId="{F929035D-5D9D-4975-ADC3-6C7D256F2E56}" destId="{E7F76B9F-CC1C-4EAE-8C5D-F8FEBDF2FBE5}" srcOrd="0" destOrd="0" presId="urn:microsoft.com/office/officeart/2005/8/layout/vList2"/>
    <dgm:cxn modelId="{2E64CD9C-C4AB-4518-BC3C-0B8956226B7E}" type="presParOf" srcId="{F929035D-5D9D-4975-ADC3-6C7D256F2E56}" destId="{01EF8EBB-D199-42A9-9899-5DB2AFF8208F}" srcOrd="1" destOrd="0" presId="urn:microsoft.com/office/officeart/2005/8/layout/vList2"/>
    <dgm:cxn modelId="{E2D3E12A-3EB0-45E8-BE0F-F8E5DEFD9074}" type="presParOf" srcId="{F929035D-5D9D-4975-ADC3-6C7D256F2E56}" destId="{32DCF4BE-0078-4C92-B901-3A655293935C}" srcOrd="2" destOrd="0" presId="urn:microsoft.com/office/officeart/2005/8/layout/vList2"/>
    <dgm:cxn modelId="{F473E472-078A-410F-B622-298738387BFB}" type="presParOf" srcId="{F929035D-5D9D-4975-ADC3-6C7D256F2E56}" destId="{4795580E-E924-4D53-9036-2B2914EACB44}" srcOrd="3" destOrd="0" presId="urn:microsoft.com/office/officeart/2005/8/layout/vList2"/>
    <dgm:cxn modelId="{A5F850D0-7B9B-4351-9193-527CADA02273}" type="presParOf" srcId="{F929035D-5D9D-4975-ADC3-6C7D256F2E56}" destId="{E7A96197-D79F-4B8B-9B01-B038C03EA3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A84C4-8C50-4F7C-ACD0-13141940BF5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B4DECF-A9C1-46C3-A05D-12017D6E00A6}">
      <dgm:prSet/>
      <dgm:spPr/>
      <dgm:t>
        <a:bodyPr/>
        <a:lstStyle/>
        <a:p>
          <a:r>
            <a:rPr lang="en-GB" dirty="0"/>
            <a:t>🔎 </a:t>
          </a:r>
          <a:r>
            <a:rPr lang="en-GB" b="1" dirty="0"/>
            <a:t>Ποια είναι η πηγή; </a:t>
          </a:r>
          <a:r>
            <a:rPr lang="en-GB" dirty="0"/>
            <a:t>Έχεις ξανακούσει για αυτόν τον ιστότοπο; Είναι γνωστός και αξιόπιστος;</a:t>
          </a:r>
          <a:endParaRPr lang="en-US" dirty="0"/>
        </a:p>
      </dgm:t>
    </dgm:pt>
    <dgm:pt modelId="{E0CF53EC-27EA-4057-A380-3ABC0E94508F}" type="parTrans" cxnId="{3CBA733F-6C01-46F8-B5CB-92949F70CD99}">
      <dgm:prSet/>
      <dgm:spPr/>
      <dgm:t>
        <a:bodyPr/>
        <a:lstStyle/>
        <a:p>
          <a:endParaRPr lang="en-US"/>
        </a:p>
      </dgm:t>
    </dgm:pt>
    <dgm:pt modelId="{8E6B43A1-C061-4A0A-BDF8-4A1F447847F4}" type="sibTrans" cxnId="{3CBA733F-6C01-46F8-B5CB-92949F70CD99}">
      <dgm:prSet/>
      <dgm:spPr/>
      <dgm:t>
        <a:bodyPr/>
        <a:lstStyle/>
        <a:p>
          <a:endParaRPr lang="en-US"/>
        </a:p>
      </dgm:t>
    </dgm:pt>
    <dgm:pt modelId="{F43D20DD-94FB-4248-962D-9F56307760C7}">
      <dgm:prSet/>
      <dgm:spPr/>
      <dgm:t>
        <a:bodyPr/>
        <a:lstStyle/>
        <a:p>
          <a:pPr rtl="0"/>
          <a:r>
            <a:rPr lang="en-GB" dirty="0"/>
            <a:t>📰 </a:t>
          </a:r>
          <a:r>
            <a:rPr lang="en-GB" dirty="0" err="1"/>
            <a:t>Δ</a:t>
          </a:r>
          <a:r>
            <a:rPr lang="en-GB" b="1" dirty="0" err="1"/>
            <a:t>ιά</a:t>
          </a:r>
          <a:r>
            <a:rPr lang="en-GB" b="1" dirty="0"/>
            <a:t>βα</a:t>
          </a:r>
          <a:r>
            <a:rPr lang="en-GB" b="1" dirty="0" err="1"/>
            <a:t>σε</a:t>
          </a:r>
          <a:r>
            <a:rPr lang="en-GB" b="1" dirty="0"/>
            <a:t> </a:t>
          </a:r>
          <a:r>
            <a:rPr lang="en-GB" b="1" dirty="0" err="1"/>
            <a:t>μέχρι</a:t>
          </a:r>
          <a:r>
            <a:rPr lang="en-GB" b="1" dirty="0"/>
            <a:t> </a:t>
          </a:r>
          <a:r>
            <a:rPr lang="en-GB" b="1" dirty="0" err="1"/>
            <a:t>το</a:t>
          </a:r>
          <a:r>
            <a:rPr lang="en-GB" b="1"/>
            <a:t> τέλος</a:t>
          </a:r>
          <a:r>
            <a:rPr lang="en-GB" b="1">
              <a:latin typeface="Meiryo"/>
            </a:rPr>
            <a:t>!</a:t>
          </a:r>
          <a:r>
            <a:rPr lang="en-GB" b="1" dirty="0"/>
            <a:t> </a:t>
          </a:r>
          <a:r>
            <a:rPr lang="en-GB" dirty="0"/>
            <a:t>Οι τίτλοι δεν λένε πάντα την πλήρη ιστορία. Έλεγξε και την ημερομηνία.</a:t>
          </a:r>
          <a:endParaRPr lang="en-US" b="0" dirty="0">
            <a:latin typeface="Meiryo"/>
          </a:endParaRPr>
        </a:p>
      </dgm:t>
    </dgm:pt>
    <dgm:pt modelId="{861A92DE-1A3E-44F7-82B6-46E733324DAD}" type="parTrans" cxnId="{F18F10CC-55DB-4F77-B2E7-93B60749CC3B}">
      <dgm:prSet/>
      <dgm:spPr/>
      <dgm:t>
        <a:bodyPr/>
        <a:lstStyle/>
        <a:p>
          <a:endParaRPr lang="en-US"/>
        </a:p>
      </dgm:t>
    </dgm:pt>
    <dgm:pt modelId="{CCC85D76-7455-4FAD-B9FF-A550427908F5}" type="sibTrans" cxnId="{F18F10CC-55DB-4F77-B2E7-93B60749CC3B}">
      <dgm:prSet/>
      <dgm:spPr/>
      <dgm:t>
        <a:bodyPr/>
        <a:lstStyle/>
        <a:p>
          <a:endParaRPr lang="en-US"/>
        </a:p>
      </dgm:t>
    </dgm:pt>
    <dgm:pt modelId="{3231F964-0CEA-49B9-B149-6050A0AF8F43}">
      <dgm:prSet/>
      <dgm:spPr/>
      <dgm:t>
        <a:bodyPr/>
        <a:lstStyle/>
        <a:p>
          <a:r>
            <a:rPr lang="en-GB" dirty="0"/>
            <a:t>✅</a:t>
          </a:r>
          <a:r>
            <a:rPr lang="en-GB" b="1" dirty="0" err="1"/>
            <a:t>Ελέγχω</a:t>
          </a:r>
          <a:r>
            <a:rPr lang="en-GB" b="1" dirty="0"/>
            <a:t> αν </a:t>
          </a:r>
          <a:r>
            <a:rPr lang="en-GB" b="1" dirty="0" err="1"/>
            <a:t>είν</a:t>
          </a:r>
          <a:r>
            <a:rPr lang="en-GB" b="1" dirty="0"/>
            <a:t>αι α</a:t>
          </a:r>
          <a:r>
            <a:rPr lang="en-GB" b="1" dirty="0" err="1"/>
            <a:t>λήθει</a:t>
          </a:r>
          <a:r>
            <a:rPr lang="en-GB" b="1" dirty="0"/>
            <a:t>α</a:t>
          </a:r>
          <a:r>
            <a:rPr lang="en-GB" b="1" dirty="0">
              <a:latin typeface="Meiryo"/>
            </a:rPr>
            <a:t>.</a:t>
          </a:r>
          <a:r>
            <a:rPr lang="en-GB" b="1" dirty="0"/>
            <a:t> </a:t>
          </a:r>
          <a:r>
            <a:rPr lang="en-GB" dirty="0" err="1"/>
            <a:t>Αν</a:t>
          </a:r>
          <a:r>
            <a:rPr lang="en-GB" dirty="0"/>
            <a:t> </a:t>
          </a:r>
          <a:r>
            <a:rPr lang="en-GB" dirty="0" err="1"/>
            <a:t>κάτι</a:t>
          </a:r>
          <a:r>
            <a:rPr lang="en-GB" dirty="0"/>
            <a:t> φαίνεται </a:t>
          </a:r>
          <a:r>
            <a:rPr lang="en-GB" i="1" dirty="0"/>
            <a:t>ψευδές ή παράξενο</a:t>
          </a:r>
          <a:r>
            <a:rPr lang="en-GB" dirty="0"/>
            <a:t>, ψάξε το σε κάποια </a:t>
          </a:r>
          <a:r>
            <a:rPr lang="en-GB" i="1" dirty="0"/>
            <a:t>επίσημη πηγή</a:t>
          </a:r>
          <a:r>
            <a:rPr lang="en-GB" dirty="0"/>
            <a:t> για να βεβαιωθεις.</a:t>
          </a:r>
          <a:endParaRPr lang="en-US" dirty="0"/>
        </a:p>
      </dgm:t>
    </dgm:pt>
    <dgm:pt modelId="{39E4B20D-35B0-4BAF-85C0-2544D54778DE}" type="parTrans" cxnId="{66763EBF-7D9B-4D64-AB3C-8AF7E7EA29FD}">
      <dgm:prSet/>
      <dgm:spPr/>
      <dgm:t>
        <a:bodyPr/>
        <a:lstStyle/>
        <a:p>
          <a:endParaRPr lang="en-US"/>
        </a:p>
      </dgm:t>
    </dgm:pt>
    <dgm:pt modelId="{94934B3B-C2E9-4B75-BCD2-9E956B946EB4}" type="sibTrans" cxnId="{66763EBF-7D9B-4D64-AB3C-8AF7E7EA29FD}">
      <dgm:prSet/>
      <dgm:spPr/>
      <dgm:t>
        <a:bodyPr/>
        <a:lstStyle/>
        <a:p>
          <a:endParaRPr lang="en-US"/>
        </a:p>
      </dgm:t>
    </dgm:pt>
    <dgm:pt modelId="{B0D60648-3E97-4090-BD25-B508B00E8D90}">
      <dgm:prSet/>
      <dgm:spPr/>
      <dgm:t>
        <a:bodyPr/>
        <a:lstStyle/>
        <a:p>
          <a:r>
            <a:rPr lang="en-GB" dirty="0"/>
            <a:t>🖼️</a:t>
          </a:r>
          <a:r>
            <a:rPr lang="en-GB" b="1" dirty="0"/>
            <a:t>Έλεγχος εικόνων: </a:t>
          </a:r>
          <a:r>
            <a:rPr lang="en-GB" dirty="0"/>
            <a:t>Μπορεί η εικόνα να είναι επ</a:t>
          </a:r>
          <a:r>
            <a:rPr lang="en-GB" dirty="0" err="1"/>
            <a:t>εξεργ</a:t>
          </a:r>
          <a:r>
            <a:rPr lang="en-GB" dirty="0"/>
            <a:t>α</a:t>
          </a:r>
          <a:r>
            <a:rPr lang="en-GB" dirty="0" err="1"/>
            <a:t>σμένη</a:t>
          </a:r>
          <a:r>
            <a:rPr lang="en-GB" dirty="0"/>
            <a:t> ή </a:t>
          </a:r>
          <a:r>
            <a:rPr lang="en-GB" dirty="0">
              <a:latin typeface="Meiryo"/>
            </a:rPr>
            <a:t>παραπλα</a:t>
          </a:r>
          <a:r>
            <a:rPr lang="en-GB" dirty="0" err="1">
              <a:latin typeface="Meiryo"/>
            </a:rPr>
            <a:t>νητική</a:t>
          </a:r>
          <a:r>
            <a:rPr lang="en-GB" dirty="0"/>
            <a:t>. </a:t>
          </a:r>
          <a:r>
            <a:rPr lang="en-GB" dirty="0" err="1"/>
            <a:t>Πρόσεχε</a:t>
          </a:r>
          <a:r>
            <a:rPr lang="en-GB" dirty="0"/>
            <a:t>!</a:t>
          </a:r>
          <a:endParaRPr lang="en-US" dirty="0"/>
        </a:p>
      </dgm:t>
    </dgm:pt>
    <dgm:pt modelId="{7B333000-A4CF-4B66-BB99-C06241178098}" type="parTrans" cxnId="{7869A11C-B361-455C-B116-4BA594CD914E}">
      <dgm:prSet/>
      <dgm:spPr/>
      <dgm:t>
        <a:bodyPr/>
        <a:lstStyle/>
        <a:p>
          <a:endParaRPr lang="en-US"/>
        </a:p>
      </dgm:t>
    </dgm:pt>
    <dgm:pt modelId="{C2B79B76-DB7C-42B2-9935-46B94721E132}" type="sibTrans" cxnId="{7869A11C-B361-455C-B116-4BA594CD914E}">
      <dgm:prSet/>
      <dgm:spPr/>
      <dgm:t>
        <a:bodyPr/>
        <a:lstStyle/>
        <a:p>
          <a:endParaRPr lang="en-US"/>
        </a:p>
      </dgm:t>
    </dgm:pt>
    <dgm:pt modelId="{9ED6B9B7-8FD5-4717-B6F2-D1AE95C063AF}">
      <dgm:prSet/>
      <dgm:spPr/>
      <dgm:t>
        <a:bodyPr/>
        <a:lstStyle/>
        <a:p>
          <a:r>
            <a:rPr lang="en-GB" dirty="0"/>
            <a:t>⚠️</a:t>
          </a:r>
          <a:r>
            <a:rPr lang="en-GB" b="1" dirty="0" err="1"/>
            <a:t>Γρ</a:t>
          </a:r>
          <a:r>
            <a:rPr lang="en-GB" b="1" dirty="0"/>
            <a:t>α</a:t>
          </a:r>
          <a:r>
            <a:rPr lang="en-GB" b="1" dirty="0" err="1"/>
            <a:t>μμ</a:t>
          </a:r>
          <a:r>
            <a:rPr lang="en-GB" b="1" dirty="0"/>
            <a:t>α</a:t>
          </a:r>
          <a:r>
            <a:rPr lang="en-GB" b="1" dirty="0" err="1"/>
            <a:t>τικά</a:t>
          </a:r>
          <a:r>
            <a:rPr lang="en-GB" b="1" dirty="0"/>
            <a:t> &amp; </a:t>
          </a:r>
          <a:r>
            <a:rPr lang="en-GB" b="1" dirty="0" err="1"/>
            <a:t>Συντ</a:t>
          </a:r>
          <a:r>
            <a:rPr lang="en-GB" b="1" dirty="0"/>
            <a:t>α</a:t>
          </a:r>
          <a:r>
            <a:rPr lang="en-GB" b="1" dirty="0" err="1"/>
            <a:t>κτικά</a:t>
          </a:r>
          <a:r>
            <a:rPr lang="en-GB" b="1" dirty="0"/>
            <a:t> </a:t>
          </a:r>
          <a:r>
            <a:rPr lang="en-GB" b="1" dirty="0" err="1"/>
            <a:t>Λάθη</a:t>
          </a:r>
          <a:r>
            <a:rPr lang="en-GB" b="1" dirty="0"/>
            <a:t>: </a:t>
          </a:r>
          <a:r>
            <a:rPr lang="en-GB" dirty="0" err="1"/>
            <a:t>Πολλά</a:t>
          </a:r>
          <a:r>
            <a:rPr lang="en-GB" dirty="0"/>
            <a:t> </a:t>
          </a:r>
          <a:r>
            <a:rPr lang="en-GB" dirty="0" err="1"/>
            <a:t>λάθη</a:t>
          </a:r>
          <a:r>
            <a:rPr lang="en-GB" dirty="0"/>
            <a:t> </a:t>
          </a:r>
          <a:r>
            <a:rPr lang="en-GB" dirty="0" err="1"/>
            <a:t>στο</a:t>
          </a:r>
          <a:r>
            <a:rPr lang="en-GB" dirty="0"/>
            <a:t> </a:t>
          </a:r>
          <a:r>
            <a:rPr lang="en-GB" dirty="0" err="1"/>
            <a:t>κείμενο</a:t>
          </a:r>
          <a:r>
            <a:rPr lang="en-GB" dirty="0"/>
            <a:t>; </a:t>
          </a:r>
          <a:r>
            <a:rPr lang="en-GB" dirty="0" err="1"/>
            <a:t>Συνήθως</a:t>
          </a:r>
          <a:r>
            <a:rPr lang="en-GB" dirty="0"/>
            <a:t> </a:t>
          </a:r>
          <a:r>
            <a:rPr lang="en-GB" i="1" dirty="0" err="1"/>
            <a:t>κάτι</a:t>
          </a:r>
          <a:r>
            <a:rPr lang="en-GB" i="1" dirty="0"/>
            <a:t> </a:t>
          </a:r>
          <a:r>
            <a:rPr lang="en-GB" i="1" dirty="0" err="1"/>
            <a:t>δεν</a:t>
          </a:r>
          <a:r>
            <a:rPr lang="en-GB" i="1" dirty="0"/>
            <a:t> π</a:t>
          </a:r>
          <a:r>
            <a:rPr lang="en-GB" i="1" dirty="0" err="1"/>
            <a:t>άει</a:t>
          </a:r>
          <a:r>
            <a:rPr lang="en-GB" i="1" dirty="0"/>
            <a:t> κα</a:t>
          </a:r>
          <a:r>
            <a:rPr lang="en-GB" i="1" dirty="0" err="1"/>
            <a:t>λά</a:t>
          </a:r>
          <a:r>
            <a:rPr lang="en-GB" dirty="0"/>
            <a:t> </a:t>
          </a:r>
          <a:r>
            <a:rPr lang="en-GB" dirty="0" err="1"/>
            <a:t>με</a:t>
          </a:r>
          <a:r>
            <a:rPr lang="en-GB" dirty="0"/>
            <a:t> </a:t>
          </a:r>
          <a:r>
            <a:rPr lang="en-GB" dirty="0" err="1"/>
            <a:t>τις</a:t>
          </a:r>
          <a:r>
            <a:rPr lang="en-GB" dirty="0"/>
            <a:t> π</a:t>
          </a:r>
          <a:r>
            <a:rPr lang="en-GB" dirty="0" err="1"/>
            <a:t>ληροφορίες</a:t>
          </a:r>
          <a:r>
            <a:rPr lang="en-GB" dirty="0"/>
            <a:t>.</a:t>
          </a:r>
          <a:endParaRPr lang="en-US" dirty="0"/>
        </a:p>
      </dgm:t>
    </dgm:pt>
    <dgm:pt modelId="{FEA70B1D-DB36-45D5-8FF2-C20C8128E285}" type="parTrans" cxnId="{B4DC632F-EB75-4C69-A972-16CEA69BAF8A}">
      <dgm:prSet/>
      <dgm:spPr/>
      <dgm:t>
        <a:bodyPr/>
        <a:lstStyle/>
        <a:p>
          <a:endParaRPr lang="en-US"/>
        </a:p>
      </dgm:t>
    </dgm:pt>
    <dgm:pt modelId="{319FFD4D-1A8E-41B8-A2C8-90817B985F21}" type="sibTrans" cxnId="{B4DC632F-EB75-4C69-A972-16CEA69BAF8A}">
      <dgm:prSet/>
      <dgm:spPr/>
      <dgm:t>
        <a:bodyPr/>
        <a:lstStyle/>
        <a:p>
          <a:endParaRPr lang="en-US"/>
        </a:p>
      </dgm:t>
    </dgm:pt>
    <dgm:pt modelId="{06FE1BE3-A8D5-4947-9666-4CFCE5429C7D}" type="pres">
      <dgm:prSet presAssocID="{F29A84C4-8C50-4F7C-ACD0-13141940BF54}" presName="diagram" presStyleCnt="0">
        <dgm:presLayoutVars>
          <dgm:dir/>
          <dgm:resizeHandles val="exact"/>
        </dgm:presLayoutVars>
      </dgm:prSet>
      <dgm:spPr/>
    </dgm:pt>
    <dgm:pt modelId="{899ECE52-28E9-4FCB-A0BF-3B2435710696}" type="pres">
      <dgm:prSet presAssocID="{79B4DECF-A9C1-46C3-A05D-12017D6E00A6}" presName="node" presStyleLbl="node1" presStyleIdx="0" presStyleCnt="5">
        <dgm:presLayoutVars>
          <dgm:bulletEnabled val="1"/>
        </dgm:presLayoutVars>
      </dgm:prSet>
      <dgm:spPr/>
    </dgm:pt>
    <dgm:pt modelId="{4D1A1367-993B-4F72-B4F3-F0D42412F239}" type="pres">
      <dgm:prSet presAssocID="{8E6B43A1-C061-4A0A-BDF8-4A1F447847F4}" presName="sibTrans" presStyleCnt="0"/>
      <dgm:spPr/>
    </dgm:pt>
    <dgm:pt modelId="{16282C35-8B07-4820-9751-AC0F81780B46}" type="pres">
      <dgm:prSet presAssocID="{F43D20DD-94FB-4248-962D-9F56307760C7}" presName="node" presStyleLbl="node1" presStyleIdx="1" presStyleCnt="5">
        <dgm:presLayoutVars>
          <dgm:bulletEnabled val="1"/>
        </dgm:presLayoutVars>
      </dgm:prSet>
      <dgm:spPr/>
    </dgm:pt>
    <dgm:pt modelId="{1DB68878-C136-4B91-8618-1CA6780655F7}" type="pres">
      <dgm:prSet presAssocID="{CCC85D76-7455-4FAD-B9FF-A550427908F5}" presName="sibTrans" presStyleCnt="0"/>
      <dgm:spPr/>
    </dgm:pt>
    <dgm:pt modelId="{B43FA660-826F-4C1B-ABCD-86DB6A8AD608}" type="pres">
      <dgm:prSet presAssocID="{3231F964-0CEA-49B9-B149-6050A0AF8F43}" presName="node" presStyleLbl="node1" presStyleIdx="2" presStyleCnt="5">
        <dgm:presLayoutVars>
          <dgm:bulletEnabled val="1"/>
        </dgm:presLayoutVars>
      </dgm:prSet>
      <dgm:spPr/>
    </dgm:pt>
    <dgm:pt modelId="{F7197138-7C57-44DF-A97F-C7362E34BD54}" type="pres">
      <dgm:prSet presAssocID="{94934B3B-C2E9-4B75-BCD2-9E956B946EB4}" presName="sibTrans" presStyleCnt="0"/>
      <dgm:spPr/>
    </dgm:pt>
    <dgm:pt modelId="{539E2B0C-72CE-406E-BE5F-9B422494974F}" type="pres">
      <dgm:prSet presAssocID="{B0D60648-3E97-4090-BD25-B508B00E8D90}" presName="node" presStyleLbl="node1" presStyleIdx="3" presStyleCnt="5">
        <dgm:presLayoutVars>
          <dgm:bulletEnabled val="1"/>
        </dgm:presLayoutVars>
      </dgm:prSet>
      <dgm:spPr/>
    </dgm:pt>
    <dgm:pt modelId="{7D5E52E6-A589-4E81-9C61-3AA7E12184FC}" type="pres">
      <dgm:prSet presAssocID="{C2B79B76-DB7C-42B2-9935-46B94721E132}" presName="sibTrans" presStyleCnt="0"/>
      <dgm:spPr/>
    </dgm:pt>
    <dgm:pt modelId="{86854BEA-2BCB-4ADA-B96F-824290F4434E}" type="pres">
      <dgm:prSet presAssocID="{9ED6B9B7-8FD5-4717-B6F2-D1AE95C063AF}" presName="node" presStyleLbl="node1" presStyleIdx="4" presStyleCnt="5">
        <dgm:presLayoutVars>
          <dgm:bulletEnabled val="1"/>
        </dgm:presLayoutVars>
      </dgm:prSet>
      <dgm:spPr/>
    </dgm:pt>
  </dgm:ptLst>
  <dgm:cxnLst>
    <dgm:cxn modelId="{7869A11C-B361-455C-B116-4BA594CD914E}" srcId="{F29A84C4-8C50-4F7C-ACD0-13141940BF54}" destId="{B0D60648-3E97-4090-BD25-B508B00E8D90}" srcOrd="3" destOrd="0" parTransId="{7B333000-A4CF-4B66-BB99-C06241178098}" sibTransId="{C2B79B76-DB7C-42B2-9935-46B94721E132}"/>
    <dgm:cxn modelId="{AD29CD2C-4725-4584-BAE9-BB84B7D0DC89}" type="presOf" srcId="{F29A84C4-8C50-4F7C-ACD0-13141940BF54}" destId="{06FE1BE3-A8D5-4947-9666-4CFCE5429C7D}" srcOrd="0" destOrd="0" presId="urn:microsoft.com/office/officeart/2005/8/layout/default"/>
    <dgm:cxn modelId="{B4DC632F-EB75-4C69-A972-16CEA69BAF8A}" srcId="{F29A84C4-8C50-4F7C-ACD0-13141940BF54}" destId="{9ED6B9B7-8FD5-4717-B6F2-D1AE95C063AF}" srcOrd="4" destOrd="0" parTransId="{FEA70B1D-DB36-45D5-8FF2-C20C8128E285}" sibTransId="{319FFD4D-1A8E-41B8-A2C8-90817B985F21}"/>
    <dgm:cxn modelId="{3CBA733F-6C01-46F8-B5CB-92949F70CD99}" srcId="{F29A84C4-8C50-4F7C-ACD0-13141940BF54}" destId="{79B4DECF-A9C1-46C3-A05D-12017D6E00A6}" srcOrd="0" destOrd="0" parTransId="{E0CF53EC-27EA-4057-A380-3ABC0E94508F}" sibTransId="{8E6B43A1-C061-4A0A-BDF8-4A1F447847F4}"/>
    <dgm:cxn modelId="{BC493F74-2FEB-43A2-8A34-56C0BF0CAB65}" type="presOf" srcId="{F43D20DD-94FB-4248-962D-9F56307760C7}" destId="{16282C35-8B07-4820-9751-AC0F81780B46}" srcOrd="0" destOrd="0" presId="urn:microsoft.com/office/officeart/2005/8/layout/default"/>
    <dgm:cxn modelId="{D6753894-0BE8-4172-9D8E-5A7B8AD5E395}" type="presOf" srcId="{3231F964-0CEA-49B9-B149-6050A0AF8F43}" destId="{B43FA660-826F-4C1B-ABCD-86DB6A8AD608}" srcOrd="0" destOrd="0" presId="urn:microsoft.com/office/officeart/2005/8/layout/default"/>
    <dgm:cxn modelId="{D2BC8CA3-9798-478F-A00C-E6C6FBA6678F}" type="presOf" srcId="{9ED6B9B7-8FD5-4717-B6F2-D1AE95C063AF}" destId="{86854BEA-2BCB-4ADA-B96F-824290F4434E}" srcOrd="0" destOrd="0" presId="urn:microsoft.com/office/officeart/2005/8/layout/default"/>
    <dgm:cxn modelId="{66763EBF-7D9B-4D64-AB3C-8AF7E7EA29FD}" srcId="{F29A84C4-8C50-4F7C-ACD0-13141940BF54}" destId="{3231F964-0CEA-49B9-B149-6050A0AF8F43}" srcOrd="2" destOrd="0" parTransId="{39E4B20D-35B0-4BAF-85C0-2544D54778DE}" sibTransId="{94934B3B-C2E9-4B75-BCD2-9E956B946EB4}"/>
    <dgm:cxn modelId="{24C655C4-4851-4E84-95F8-9A4B691F068A}" type="presOf" srcId="{B0D60648-3E97-4090-BD25-B508B00E8D90}" destId="{539E2B0C-72CE-406E-BE5F-9B422494974F}" srcOrd="0" destOrd="0" presId="urn:microsoft.com/office/officeart/2005/8/layout/default"/>
    <dgm:cxn modelId="{F18F10CC-55DB-4F77-B2E7-93B60749CC3B}" srcId="{F29A84C4-8C50-4F7C-ACD0-13141940BF54}" destId="{F43D20DD-94FB-4248-962D-9F56307760C7}" srcOrd="1" destOrd="0" parTransId="{861A92DE-1A3E-44F7-82B6-46E733324DAD}" sibTransId="{CCC85D76-7455-4FAD-B9FF-A550427908F5}"/>
    <dgm:cxn modelId="{EA8AA9E9-CFF2-451F-A595-762C407B6CA2}" type="presOf" srcId="{79B4DECF-A9C1-46C3-A05D-12017D6E00A6}" destId="{899ECE52-28E9-4FCB-A0BF-3B2435710696}" srcOrd="0" destOrd="0" presId="urn:microsoft.com/office/officeart/2005/8/layout/default"/>
    <dgm:cxn modelId="{DC509F4C-C0E5-4F86-B690-D92996380FB1}" type="presParOf" srcId="{06FE1BE3-A8D5-4947-9666-4CFCE5429C7D}" destId="{899ECE52-28E9-4FCB-A0BF-3B2435710696}" srcOrd="0" destOrd="0" presId="urn:microsoft.com/office/officeart/2005/8/layout/default"/>
    <dgm:cxn modelId="{4551AECE-88CE-4F47-85EA-D0B7CC750D52}" type="presParOf" srcId="{06FE1BE3-A8D5-4947-9666-4CFCE5429C7D}" destId="{4D1A1367-993B-4F72-B4F3-F0D42412F239}" srcOrd="1" destOrd="0" presId="urn:microsoft.com/office/officeart/2005/8/layout/default"/>
    <dgm:cxn modelId="{02244C19-C3DE-4D19-BEA8-3F68D6E1D538}" type="presParOf" srcId="{06FE1BE3-A8D5-4947-9666-4CFCE5429C7D}" destId="{16282C35-8B07-4820-9751-AC0F81780B46}" srcOrd="2" destOrd="0" presId="urn:microsoft.com/office/officeart/2005/8/layout/default"/>
    <dgm:cxn modelId="{460391CD-5343-46AC-A008-2E79272F58B9}" type="presParOf" srcId="{06FE1BE3-A8D5-4947-9666-4CFCE5429C7D}" destId="{1DB68878-C136-4B91-8618-1CA6780655F7}" srcOrd="3" destOrd="0" presId="urn:microsoft.com/office/officeart/2005/8/layout/default"/>
    <dgm:cxn modelId="{A142D5F3-0092-47E5-AE3E-FE2C3322F043}" type="presParOf" srcId="{06FE1BE3-A8D5-4947-9666-4CFCE5429C7D}" destId="{B43FA660-826F-4C1B-ABCD-86DB6A8AD608}" srcOrd="4" destOrd="0" presId="urn:microsoft.com/office/officeart/2005/8/layout/default"/>
    <dgm:cxn modelId="{573DE8FC-D40F-474C-9860-6583F89D4185}" type="presParOf" srcId="{06FE1BE3-A8D5-4947-9666-4CFCE5429C7D}" destId="{F7197138-7C57-44DF-A97F-C7362E34BD54}" srcOrd="5" destOrd="0" presId="urn:microsoft.com/office/officeart/2005/8/layout/default"/>
    <dgm:cxn modelId="{1911B90D-18F8-40ED-B744-74B03AEECA33}" type="presParOf" srcId="{06FE1BE3-A8D5-4947-9666-4CFCE5429C7D}" destId="{539E2B0C-72CE-406E-BE5F-9B422494974F}" srcOrd="6" destOrd="0" presId="urn:microsoft.com/office/officeart/2005/8/layout/default"/>
    <dgm:cxn modelId="{CDF905CB-D9BA-4744-A978-16C5635DD0BC}" type="presParOf" srcId="{06FE1BE3-A8D5-4947-9666-4CFCE5429C7D}" destId="{7D5E52E6-A589-4E81-9C61-3AA7E12184FC}" srcOrd="7" destOrd="0" presId="urn:microsoft.com/office/officeart/2005/8/layout/default"/>
    <dgm:cxn modelId="{9E17B542-2888-4C2A-9A8D-488877625554}" type="presParOf" srcId="{06FE1BE3-A8D5-4947-9666-4CFCE5429C7D}" destId="{86854BEA-2BCB-4ADA-B96F-824290F443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25E98-C19C-4E20-B5FB-BCFCBE8DFDB3}">
      <dsp:nvSpPr>
        <dsp:cNvPr id="0" name=""/>
        <dsp:cNvSpPr/>
      </dsp:nvSpPr>
      <dsp:spPr>
        <a:xfrm>
          <a:off x="0" y="0"/>
          <a:ext cx="7065867" cy="15351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Βα</a:t>
          </a:r>
          <a:r>
            <a:rPr lang="en-GB" sz="2300" kern="1200" dirty="0" err="1"/>
            <a:t>σικό</a:t>
          </a:r>
          <a:r>
            <a:rPr lang="en-GB" sz="2300" kern="1200" dirty="0"/>
            <a:t> </a:t>
          </a:r>
          <a:r>
            <a:rPr lang="en-GB" sz="2300" kern="1200" dirty="0" err="1"/>
            <a:t>εργ</a:t>
          </a:r>
          <a:r>
            <a:rPr lang="en-GB" sz="2300" kern="1200" dirty="0"/>
            <a:t>α</a:t>
          </a:r>
          <a:r>
            <a:rPr lang="en-GB" sz="2300" kern="1200" dirty="0" err="1"/>
            <a:t>λείο</a:t>
          </a:r>
          <a:r>
            <a:rPr lang="en-GB" sz="2300" kern="1200" dirty="0"/>
            <a:t> </a:t>
          </a:r>
          <a:r>
            <a:rPr lang="en-GB" sz="2300" kern="1200" dirty="0" err="1"/>
            <a:t>γι</a:t>
          </a:r>
          <a:r>
            <a:rPr lang="en-GB" sz="2300" kern="1200" dirty="0"/>
            <a:t>α </a:t>
          </a:r>
          <a:r>
            <a:rPr lang="en-GB" sz="2300" kern="1200" dirty="0" err="1"/>
            <a:t>εύρεση</a:t>
          </a:r>
          <a:r>
            <a:rPr lang="en-GB" sz="2300" kern="1200" dirty="0"/>
            <a:t> π</a:t>
          </a:r>
          <a:r>
            <a:rPr lang="en-GB" sz="2300" kern="1200" dirty="0" err="1"/>
            <a:t>ληροφοριών</a:t>
          </a:r>
          <a:r>
            <a:rPr lang="en-GB" sz="2300" kern="1200" dirty="0"/>
            <a:t> </a:t>
          </a:r>
          <a:r>
            <a:rPr lang="en-GB" sz="2300" kern="1200" dirty="0" err="1"/>
            <a:t>μέσ</a:t>
          </a:r>
          <a:r>
            <a:rPr lang="en-GB" sz="2300" kern="1200" dirty="0"/>
            <a:t>α </a:t>
          </a:r>
          <a:r>
            <a:rPr lang="en-GB" sz="2300" kern="1200" dirty="0" err="1"/>
            <a:t>σε</a:t>
          </a:r>
          <a:r>
            <a:rPr lang="en-GB" sz="2300" kern="1200" dirty="0"/>
            <a:t> </a:t>
          </a:r>
          <a:r>
            <a:rPr lang="en-GB" sz="2300" kern="1200" dirty="0" err="1"/>
            <a:t>δευτερόλε</a:t>
          </a:r>
          <a:r>
            <a:rPr lang="en-GB" sz="2300" kern="1200" dirty="0"/>
            <a:t>πτα.</a:t>
          </a:r>
          <a:endParaRPr lang="en-US" sz="2300" kern="1200" dirty="0"/>
        </a:p>
      </dsp:txBody>
      <dsp:txXfrm>
        <a:off x="44964" y="44964"/>
        <a:ext cx="5479127" cy="1445263"/>
      </dsp:txXfrm>
    </dsp:sp>
    <dsp:sp modelId="{CE383D98-37CE-4B93-9990-29152D05BBCF}">
      <dsp:nvSpPr>
        <dsp:cNvPr id="0" name=""/>
        <dsp:cNvSpPr/>
      </dsp:nvSpPr>
      <dsp:spPr>
        <a:xfrm>
          <a:off x="1246917" y="1876345"/>
          <a:ext cx="7065867" cy="1535191"/>
        </a:xfrm>
        <a:prstGeom prst="roundRect">
          <a:avLst>
            <a:gd name="adj" fmla="val 10000"/>
          </a:avLst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Απα</a:t>
          </a:r>
          <a:r>
            <a:rPr lang="en-GB" sz="2300" kern="1200" dirty="0" err="1"/>
            <a:t>ιτεί</a:t>
          </a:r>
          <a:r>
            <a:rPr lang="en-GB" sz="2300" kern="1200" dirty="0"/>
            <a:t> </a:t>
          </a:r>
          <a:r>
            <a:rPr lang="en-GB" sz="2300" kern="1200" dirty="0" err="1"/>
            <a:t>κριτική</a:t>
          </a:r>
          <a:r>
            <a:rPr lang="en-GB" sz="2300" kern="1200" dirty="0"/>
            <a:t> </a:t>
          </a:r>
          <a:r>
            <a:rPr lang="en-GB" sz="2300" kern="1200" dirty="0" err="1"/>
            <a:t>σκέψη</a:t>
          </a:r>
          <a:r>
            <a:rPr lang="en-GB" sz="2300" kern="1200" dirty="0"/>
            <a:t> και π</a:t>
          </a:r>
          <a:r>
            <a:rPr lang="en-GB" sz="2300" kern="1200" dirty="0" err="1"/>
            <a:t>ροσοχή</a:t>
          </a:r>
          <a:r>
            <a:rPr lang="en-GB" sz="2300" kern="1200" dirty="0"/>
            <a:t> </a:t>
          </a:r>
          <a:r>
            <a:rPr lang="en-GB" sz="2300" kern="1200" dirty="0" err="1"/>
            <a:t>στην</a:t>
          </a:r>
          <a:r>
            <a:rPr lang="en-GB" sz="2300" kern="1200" dirty="0"/>
            <a:t> α</a:t>
          </a:r>
          <a:r>
            <a:rPr lang="en-GB" sz="2300" kern="1200" dirty="0" err="1"/>
            <a:t>σφάλει</a:t>
          </a:r>
          <a:r>
            <a:rPr lang="en-GB" sz="2300" kern="1200" dirty="0"/>
            <a:t>α</a:t>
          </a:r>
          <a:endParaRPr lang="en-US" sz="2300" kern="1200" dirty="0"/>
        </a:p>
      </dsp:txBody>
      <dsp:txXfrm>
        <a:off x="1291881" y="1921309"/>
        <a:ext cx="4731146" cy="1445263"/>
      </dsp:txXfrm>
    </dsp:sp>
    <dsp:sp modelId="{B54B84B2-49E2-4CA6-915A-3A9E62958D00}">
      <dsp:nvSpPr>
        <dsp:cNvPr id="0" name=""/>
        <dsp:cNvSpPr/>
      </dsp:nvSpPr>
      <dsp:spPr>
        <a:xfrm>
          <a:off x="6067992" y="1206831"/>
          <a:ext cx="997874" cy="997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92514" y="1206831"/>
        <a:ext cx="548830" cy="75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AF4E1-8B5B-49F6-B051-8CB2D8F66397}">
      <dsp:nvSpPr>
        <dsp:cNvPr id="0" name=""/>
        <dsp:cNvSpPr/>
      </dsp:nvSpPr>
      <dsp:spPr>
        <a:xfrm>
          <a:off x="116318" y="2023237"/>
          <a:ext cx="1536041" cy="15360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82DF4-082E-479D-8906-932008F652DB}">
      <dsp:nvSpPr>
        <dsp:cNvPr id="0" name=""/>
        <dsp:cNvSpPr/>
      </dsp:nvSpPr>
      <dsp:spPr>
        <a:xfrm>
          <a:off x="438887" y="2345806"/>
          <a:ext cx="890903" cy="890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EE4E0-D631-469E-A42F-B738EDB132B4}">
      <dsp:nvSpPr>
        <dsp:cNvPr id="0" name=""/>
        <dsp:cNvSpPr/>
      </dsp:nvSpPr>
      <dsp:spPr>
        <a:xfrm>
          <a:off x="1981511" y="2023237"/>
          <a:ext cx="3620668" cy="153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Εφ</a:t>
          </a:r>
          <a:r>
            <a:rPr lang="en-GB" sz="2000" kern="1200" dirty="0"/>
            <a:t>α</a:t>
          </a:r>
          <a:r>
            <a:rPr lang="en-GB" sz="2000" kern="1200" dirty="0" err="1"/>
            <a:t>ρμογές</a:t>
          </a:r>
          <a:r>
            <a:rPr lang="en-GB" sz="2000" kern="1200" dirty="0"/>
            <a:t> π</a:t>
          </a:r>
          <a:r>
            <a:rPr lang="en-GB" sz="2000" kern="1200" dirty="0" err="1"/>
            <a:t>ου</a:t>
          </a:r>
          <a:r>
            <a:rPr lang="en-GB" sz="2000" kern="1200" dirty="0"/>
            <a:t> β</a:t>
          </a:r>
          <a:r>
            <a:rPr lang="en-GB" sz="2000" kern="1200" dirty="0" err="1"/>
            <a:t>ρίσκουν</a:t>
          </a:r>
          <a:r>
            <a:rPr lang="en-GB" sz="2000" kern="1200" dirty="0"/>
            <a:t> π</a:t>
          </a:r>
          <a:r>
            <a:rPr lang="en-GB" sz="2000" kern="1200" dirty="0" err="1"/>
            <a:t>ληροφορίες</a:t>
          </a:r>
          <a:r>
            <a:rPr lang="en-GB" sz="2000" kern="1200" dirty="0"/>
            <a:t> </a:t>
          </a:r>
          <a:r>
            <a:rPr lang="en-GB" sz="2000" kern="1200" dirty="0" err="1"/>
            <a:t>στον</a:t>
          </a:r>
          <a:r>
            <a:rPr lang="en-GB" sz="2000" kern="1200" dirty="0"/>
            <a:t> </a:t>
          </a:r>
          <a:r>
            <a:rPr lang="en-GB" sz="2000" kern="1200" dirty="0" err="1"/>
            <a:t>Ιστό</a:t>
          </a:r>
          <a:r>
            <a:rPr lang="en-GB" sz="2000" kern="1200" dirty="0"/>
            <a:t> (Google, Bing, Yahoo).</a:t>
          </a:r>
          <a:endParaRPr lang="en-US" sz="2000" kern="1200" dirty="0"/>
        </a:p>
      </dsp:txBody>
      <dsp:txXfrm>
        <a:off x="1981511" y="2023237"/>
        <a:ext cx="3620668" cy="1536041"/>
      </dsp:txXfrm>
    </dsp:sp>
    <dsp:sp modelId="{E547913B-F0FB-4CAD-B2C9-BE687A423391}">
      <dsp:nvSpPr>
        <dsp:cNvPr id="0" name=""/>
        <dsp:cNvSpPr/>
      </dsp:nvSpPr>
      <dsp:spPr>
        <a:xfrm>
          <a:off x="6233054" y="2023237"/>
          <a:ext cx="1536041" cy="15360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2DE90-F99E-464C-96B0-1879D224E4B3}">
      <dsp:nvSpPr>
        <dsp:cNvPr id="0" name=""/>
        <dsp:cNvSpPr/>
      </dsp:nvSpPr>
      <dsp:spPr>
        <a:xfrm>
          <a:off x="6555623" y="2345806"/>
          <a:ext cx="890903" cy="8909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B54E1-E886-4222-8510-7D420CDC2BFD}">
      <dsp:nvSpPr>
        <dsp:cNvPr id="0" name=""/>
        <dsp:cNvSpPr/>
      </dsp:nvSpPr>
      <dsp:spPr>
        <a:xfrm>
          <a:off x="8098247" y="2023237"/>
          <a:ext cx="3620668" cy="153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Σαν βιβ</a:t>
          </a:r>
          <a:r>
            <a:rPr lang="en-GB" sz="2000" kern="1200" dirty="0" err="1"/>
            <a:t>λιοθήκη</a:t>
          </a:r>
          <a:r>
            <a:rPr lang="en-GB" sz="2000" kern="1200" dirty="0"/>
            <a:t> </a:t>
          </a:r>
          <a:r>
            <a:rPr lang="en-GB" sz="2000" kern="1200" dirty="0" err="1"/>
            <a:t>με</a:t>
          </a:r>
          <a:r>
            <a:rPr lang="en-GB" sz="2000" kern="1200" dirty="0"/>
            <a:t> </a:t>
          </a:r>
          <a:r>
            <a:rPr lang="en-GB" sz="2000" kern="1200" dirty="0" err="1"/>
            <a:t>ευρετήριο</a:t>
          </a:r>
          <a:r>
            <a:rPr lang="en-GB" sz="2000" kern="1200" dirty="0"/>
            <a:t> — </a:t>
          </a:r>
          <a:r>
            <a:rPr lang="en-GB" sz="2000" kern="1200" dirty="0" err="1"/>
            <a:t>οδηγούν</a:t>
          </a:r>
          <a:r>
            <a:rPr lang="en-GB" sz="2000" kern="1200" dirty="0"/>
            <a:t> α</a:t>
          </a:r>
          <a:r>
            <a:rPr lang="en-GB" sz="2000" kern="1200" dirty="0" err="1"/>
            <a:t>μέσως</a:t>
          </a:r>
          <a:r>
            <a:rPr lang="en-GB" sz="2000" kern="1200" dirty="0"/>
            <a:t> </a:t>
          </a:r>
          <a:r>
            <a:rPr lang="en-GB" sz="2000" kern="1200" dirty="0" err="1"/>
            <a:t>στις</a:t>
          </a:r>
          <a:r>
            <a:rPr lang="en-GB" sz="2000" kern="1200" dirty="0"/>
            <a:t> </a:t>
          </a:r>
          <a:r>
            <a:rPr lang="en-GB" sz="2000" kern="1200" dirty="0" err="1"/>
            <a:t>σωστές</a:t>
          </a:r>
          <a:r>
            <a:rPr lang="en-GB" sz="2000" kern="1200" dirty="0"/>
            <a:t> </a:t>
          </a:r>
          <a:r>
            <a:rPr lang="en-GB" sz="2000" kern="1200" dirty="0" err="1"/>
            <a:t>σελίδες</a:t>
          </a:r>
          <a:r>
            <a:rPr lang="en-GB" sz="2000" kern="1200" dirty="0"/>
            <a:t>!</a:t>
          </a:r>
          <a:endParaRPr lang="en-US" sz="2000" kern="1200" dirty="0"/>
        </a:p>
      </dsp:txBody>
      <dsp:txXfrm>
        <a:off x="8098247" y="2023237"/>
        <a:ext cx="3620668" cy="1536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6B9F-CC1C-4EAE-8C5D-F8FEBDF2FBE5}">
      <dsp:nvSpPr>
        <dsp:cNvPr id="0" name=""/>
        <dsp:cNvSpPr/>
      </dsp:nvSpPr>
      <dsp:spPr>
        <a:xfrm>
          <a:off x="0" y="35141"/>
          <a:ext cx="7340048" cy="983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Meiryo"/>
            </a:rPr>
            <a:t>1️⃣ </a:t>
          </a:r>
          <a:r>
            <a:rPr lang="en-GB" sz="2900" kern="1200" err="1">
              <a:latin typeface="Meiryo"/>
            </a:rPr>
            <a:t>Ανίχνευση</a:t>
          </a:r>
          <a:r>
            <a:rPr lang="en-GB" sz="2900" kern="1200">
              <a:latin typeface="Meiryo"/>
            </a:rPr>
            <a:t> (Crawling)</a:t>
          </a:r>
          <a:endParaRPr lang="en-US" sz="2900" kern="1200">
            <a:latin typeface="Meiryo"/>
          </a:endParaRPr>
        </a:p>
      </dsp:txBody>
      <dsp:txXfrm>
        <a:off x="48033" y="83174"/>
        <a:ext cx="7243982" cy="887904"/>
      </dsp:txXfrm>
    </dsp:sp>
    <dsp:sp modelId="{32DCF4BE-0078-4C92-B901-3A655293935C}">
      <dsp:nvSpPr>
        <dsp:cNvPr id="0" name=""/>
        <dsp:cNvSpPr/>
      </dsp:nvSpPr>
      <dsp:spPr>
        <a:xfrm>
          <a:off x="0" y="1102631"/>
          <a:ext cx="7340048" cy="983970"/>
        </a:xfrm>
        <a:prstGeom prst="roundRect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Meiryo"/>
            </a:rPr>
            <a:t>2️⃣ Απ</a:t>
          </a:r>
          <a:r>
            <a:rPr lang="en-GB" sz="2900" kern="1200" err="1">
              <a:latin typeface="Meiryo"/>
            </a:rPr>
            <a:t>οθήκευση</a:t>
          </a:r>
          <a:r>
            <a:rPr lang="en-GB" sz="2900" kern="1200">
              <a:latin typeface="Meiryo"/>
            </a:rPr>
            <a:t> (Indexing)</a:t>
          </a:r>
        </a:p>
      </dsp:txBody>
      <dsp:txXfrm>
        <a:off x="48033" y="1150664"/>
        <a:ext cx="7243982" cy="887904"/>
      </dsp:txXfrm>
    </dsp:sp>
    <dsp:sp modelId="{E7A96197-D79F-4B8B-9B01-B038C03EA30E}">
      <dsp:nvSpPr>
        <dsp:cNvPr id="0" name=""/>
        <dsp:cNvSpPr/>
      </dsp:nvSpPr>
      <dsp:spPr>
        <a:xfrm>
          <a:off x="0" y="2170121"/>
          <a:ext cx="7340048" cy="983970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Meiryo"/>
            </a:rPr>
            <a:t>3️⃣ Εμφάνιση αποτελεσμάτων</a:t>
          </a:r>
        </a:p>
      </dsp:txBody>
      <dsp:txXfrm>
        <a:off x="48033" y="2218154"/>
        <a:ext cx="7243982" cy="887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ECE52-28E9-4FCB-A0BF-3B2435710696}">
      <dsp:nvSpPr>
        <dsp:cNvPr id="0" name=""/>
        <dsp:cNvSpPr/>
      </dsp:nvSpPr>
      <dsp:spPr>
        <a:xfrm>
          <a:off x="0" y="1085386"/>
          <a:ext cx="3769300" cy="2261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🔎 </a:t>
          </a:r>
          <a:r>
            <a:rPr lang="en-GB" sz="1800" b="1" kern="1200" dirty="0"/>
            <a:t>Ποια είναι η πηγή; </a:t>
          </a:r>
          <a:r>
            <a:rPr lang="en-GB" sz="1800" kern="1200" dirty="0"/>
            <a:t>Έχεις ξανακούσει για αυτόν τον ιστότοπο; Είναι γνωστός και αξιόπιστος;</a:t>
          </a:r>
          <a:endParaRPr lang="en-US" sz="1800" kern="1200" dirty="0"/>
        </a:p>
      </dsp:txBody>
      <dsp:txXfrm>
        <a:off x="0" y="1085386"/>
        <a:ext cx="3769300" cy="2261580"/>
      </dsp:txXfrm>
    </dsp:sp>
    <dsp:sp modelId="{16282C35-8B07-4820-9751-AC0F81780B46}">
      <dsp:nvSpPr>
        <dsp:cNvPr id="0" name=""/>
        <dsp:cNvSpPr/>
      </dsp:nvSpPr>
      <dsp:spPr>
        <a:xfrm>
          <a:off x="4146231" y="1085386"/>
          <a:ext cx="3769300" cy="2261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📰 </a:t>
          </a:r>
          <a:r>
            <a:rPr lang="en-GB" sz="1800" kern="1200" dirty="0" err="1"/>
            <a:t>Δ</a:t>
          </a:r>
          <a:r>
            <a:rPr lang="en-GB" sz="1800" b="1" kern="1200" dirty="0" err="1"/>
            <a:t>ιά</a:t>
          </a:r>
          <a:r>
            <a:rPr lang="en-GB" sz="1800" b="1" kern="1200" dirty="0"/>
            <a:t>βα</a:t>
          </a:r>
          <a:r>
            <a:rPr lang="en-GB" sz="1800" b="1" kern="1200" dirty="0" err="1"/>
            <a:t>σε</a:t>
          </a:r>
          <a:r>
            <a:rPr lang="en-GB" sz="1800" b="1" kern="1200" dirty="0"/>
            <a:t> </a:t>
          </a:r>
          <a:r>
            <a:rPr lang="en-GB" sz="1800" b="1" kern="1200" dirty="0" err="1"/>
            <a:t>μέχρι</a:t>
          </a:r>
          <a:r>
            <a:rPr lang="en-GB" sz="1800" b="1" kern="1200" dirty="0"/>
            <a:t> </a:t>
          </a:r>
          <a:r>
            <a:rPr lang="en-GB" sz="1800" b="1" kern="1200" dirty="0" err="1"/>
            <a:t>το</a:t>
          </a:r>
          <a:r>
            <a:rPr lang="en-GB" sz="1800" b="1" kern="1200"/>
            <a:t> τέλος</a:t>
          </a:r>
          <a:r>
            <a:rPr lang="en-GB" sz="1800" b="1" kern="1200">
              <a:latin typeface="Meiryo"/>
            </a:rPr>
            <a:t>!</a:t>
          </a:r>
          <a:r>
            <a:rPr lang="en-GB" sz="1800" b="1" kern="1200" dirty="0"/>
            <a:t> </a:t>
          </a:r>
          <a:r>
            <a:rPr lang="en-GB" sz="1800" kern="1200" dirty="0"/>
            <a:t>Οι τίτλοι δεν λένε πάντα την πλήρη ιστορία. Έλεγξε και την ημερομηνία.</a:t>
          </a:r>
          <a:endParaRPr lang="en-US" sz="1800" b="0" kern="1200" dirty="0">
            <a:latin typeface="Meiryo"/>
          </a:endParaRPr>
        </a:p>
      </dsp:txBody>
      <dsp:txXfrm>
        <a:off x="4146231" y="1085386"/>
        <a:ext cx="3769300" cy="2261580"/>
      </dsp:txXfrm>
    </dsp:sp>
    <dsp:sp modelId="{B43FA660-826F-4C1B-ABCD-86DB6A8AD608}">
      <dsp:nvSpPr>
        <dsp:cNvPr id="0" name=""/>
        <dsp:cNvSpPr/>
      </dsp:nvSpPr>
      <dsp:spPr>
        <a:xfrm>
          <a:off x="8292462" y="1085386"/>
          <a:ext cx="3769300" cy="2261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✅</a:t>
          </a:r>
          <a:r>
            <a:rPr lang="en-GB" sz="1800" b="1" kern="1200" dirty="0" err="1"/>
            <a:t>Ελέγχω</a:t>
          </a:r>
          <a:r>
            <a:rPr lang="en-GB" sz="1800" b="1" kern="1200" dirty="0"/>
            <a:t> αν </a:t>
          </a:r>
          <a:r>
            <a:rPr lang="en-GB" sz="1800" b="1" kern="1200" dirty="0" err="1"/>
            <a:t>είν</a:t>
          </a:r>
          <a:r>
            <a:rPr lang="en-GB" sz="1800" b="1" kern="1200" dirty="0"/>
            <a:t>αι α</a:t>
          </a:r>
          <a:r>
            <a:rPr lang="en-GB" sz="1800" b="1" kern="1200" dirty="0" err="1"/>
            <a:t>λήθει</a:t>
          </a:r>
          <a:r>
            <a:rPr lang="en-GB" sz="1800" b="1" kern="1200" dirty="0"/>
            <a:t>α</a:t>
          </a:r>
          <a:r>
            <a:rPr lang="en-GB" sz="1800" b="1" kern="1200" dirty="0">
              <a:latin typeface="Meiryo"/>
            </a:rPr>
            <a:t>.</a:t>
          </a:r>
          <a:r>
            <a:rPr lang="en-GB" sz="1800" b="1" kern="1200" dirty="0"/>
            <a:t> </a:t>
          </a:r>
          <a:r>
            <a:rPr lang="en-GB" sz="1800" kern="1200" dirty="0" err="1"/>
            <a:t>Αν</a:t>
          </a:r>
          <a:r>
            <a:rPr lang="en-GB" sz="1800" kern="1200" dirty="0"/>
            <a:t> </a:t>
          </a:r>
          <a:r>
            <a:rPr lang="en-GB" sz="1800" kern="1200" dirty="0" err="1"/>
            <a:t>κάτι</a:t>
          </a:r>
          <a:r>
            <a:rPr lang="en-GB" sz="1800" kern="1200" dirty="0"/>
            <a:t> φαίνεται </a:t>
          </a:r>
          <a:r>
            <a:rPr lang="en-GB" sz="1800" i="1" kern="1200" dirty="0"/>
            <a:t>ψευδές ή παράξενο</a:t>
          </a:r>
          <a:r>
            <a:rPr lang="en-GB" sz="1800" kern="1200" dirty="0"/>
            <a:t>, ψάξε το σε κάποια </a:t>
          </a:r>
          <a:r>
            <a:rPr lang="en-GB" sz="1800" i="1" kern="1200" dirty="0"/>
            <a:t>επίσημη πηγή</a:t>
          </a:r>
          <a:r>
            <a:rPr lang="en-GB" sz="1800" kern="1200" dirty="0"/>
            <a:t> για να βεβαιωθεις.</a:t>
          </a:r>
          <a:endParaRPr lang="en-US" sz="1800" kern="1200" dirty="0"/>
        </a:p>
      </dsp:txBody>
      <dsp:txXfrm>
        <a:off x="8292462" y="1085386"/>
        <a:ext cx="3769300" cy="2261580"/>
      </dsp:txXfrm>
    </dsp:sp>
    <dsp:sp modelId="{539E2B0C-72CE-406E-BE5F-9B422494974F}">
      <dsp:nvSpPr>
        <dsp:cNvPr id="0" name=""/>
        <dsp:cNvSpPr/>
      </dsp:nvSpPr>
      <dsp:spPr>
        <a:xfrm>
          <a:off x="2073115" y="3723897"/>
          <a:ext cx="3769300" cy="22615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🖼️</a:t>
          </a:r>
          <a:r>
            <a:rPr lang="en-GB" sz="1800" b="1" kern="1200" dirty="0"/>
            <a:t>Έλεγχος εικόνων: </a:t>
          </a:r>
          <a:r>
            <a:rPr lang="en-GB" sz="1800" kern="1200" dirty="0"/>
            <a:t>Μπορεί η εικόνα να είναι επ</a:t>
          </a:r>
          <a:r>
            <a:rPr lang="en-GB" sz="1800" kern="1200" dirty="0" err="1"/>
            <a:t>εξεργ</a:t>
          </a:r>
          <a:r>
            <a:rPr lang="en-GB" sz="1800" kern="1200" dirty="0"/>
            <a:t>α</a:t>
          </a:r>
          <a:r>
            <a:rPr lang="en-GB" sz="1800" kern="1200" dirty="0" err="1"/>
            <a:t>σμένη</a:t>
          </a:r>
          <a:r>
            <a:rPr lang="en-GB" sz="1800" kern="1200" dirty="0"/>
            <a:t> ή </a:t>
          </a:r>
          <a:r>
            <a:rPr lang="en-GB" sz="1800" kern="1200" dirty="0">
              <a:latin typeface="Meiryo"/>
            </a:rPr>
            <a:t>παραπλα</a:t>
          </a:r>
          <a:r>
            <a:rPr lang="en-GB" sz="1800" kern="1200" dirty="0" err="1">
              <a:latin typeface="Meiryo"/>
            </a:rPr>
            <a:t>νητική</a:t>
          </a:r>
          <a:r>
            <a:rPr lang="en-GB" sz="1800" kern="1200" dirty="0"/>
            <a:t>. </a:t>
          </a:r>
          <a:r>
            <a:rPr lang="en-GB" sz="1800" kern="1200" dirty="0" err="1"/>
            <a:t>Πρόσεχε</a:t>
          </a:r>
          <a:r>
            <a:rPr lang="en-GB" sz="1800" kern="1200" dirty="0"/>
            <a:t>!</a:t>
          </a:r>
          <a:endParaRPr lang="en-US" sz="1800" kern="1200" dirty="0"/>
        </a:p>
      </dsp:txBody>
      <dsp:txXfrm>
        <a:off x="2073115" y="3723897"/>
        <a:ext cx="3769300" cy="2261580"/>
      </dsp:txXfrm>
    </dsp:sp>
    <dsp:sp modelId="{86854BEA-2BCB-4ADA-B96F-824290F4434E}">
      <dsp:nvSpPr>
        <dsp:cNvPr id="0" name=""/>
        <dsp:cNvSpPr/>
      </dsp:nvSpPr>
      <dsp:spPr>
        <a:xfrm>
          <a:off x="6219346" y="3723897"/>
          <a:ext cx="3769300" cy="22615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⚠️</a:t>
          </a:r>
          <a:r>
            <a:rPr lang="en-GB" sz="1800" b="1" kern="1200" dirty="0" err="1"/>
            <a:t>Γρ</a:t>
          </a:r>
          <a:r>
            <a:rPr lang="en-GB" sz="1800" b="1" kern="1200" dirty="0"/>
            <a:t>α</a:t>
          </a:r>
          <a:r>
            <a:rPr lang="en-GB" sz="1800" b="1" kern="1200" dirty="0" err="1"/>
            <a:t>μμ</a:t>
          </a:r>
          <a:r>
            <a:rPr lang="en-GB" sz="1800" b="1" kern="1200" dirty="0"/>
            <a:t>α</a:t>
          </a:r>
          <a:r>
            <a:rPr lang="en-GB" sz="1800" b="1" kern="1200" dirty="0" err="1"/>
            <a:t>τικά</a:t>
          </a:r>
          <a:r>
            <a:rPr lang="en-GB" sz="1800" b="1" kern="1200" dirty="0"/>
            <a:t> &amp; </a:t>
          </a:r>
          <a:r>
            <a:rPr lang="en-GB" sz="1800" b="1" kern="1200" dirty="0" err="1"/>
            <a:t>Συντ</a:t>
          </a:r>
          <a:r>
            <a:rPr lang="en-GB" sz="1800" b="1" kern="1200" dirty="0"/>
            <a:t>α</a:t>
          </a:r>
          <a:r>
            <a:rPr lang="en-GB" sz="1800" b="1" kern="1200" dirty="0" err="1"/>
            <a:t>κτικά</a:t>
          </a:r>
          <a:r>
            <a:rPr lang="en-GB" sz="1800" b="1" kern="1200" dirty="0"/>
            <a:t> </a:t>
          </a:r>
          <a:r>
            <a:rPr lang="en-GB" sz="1800" b="1" kern="1200" dirty="0" err="1"/>
            <a:t>Λάθη</a:t>
          </a:r>
          <a:r>
            <a:rPr lang="en-GB" sz="1800" b="1" kern="1200" dirty="0"/>
            <a:t>: </a:t>
          </a:r>
          <a:r>
            <a:rPr lang="en-GB" sz="1800" kern="1200" dirty="0" err="1"/>
            <a:t>Πολλά</a:t>
          </a:r>
          <a:r>
            <a:rPr lang="en-GB" sz="1800" kern="1200" dirty="0"/>
            <a:t> </a:t>
          </a:r>
          <a:r>
            <a:rPr lang="en-GB" sz="1800" kern="1200" dirty="0" err="1"/>
            <a:t>λάθη</a:t>
          </a:r>
          <a:r>
            <a:rPr lang="en-GB" sz="1800" kern="1200" dirty="0"/>
            <a:t> </a:t>
          </a:r>
          <a:r>
            <a:rPr lang="en-GB" sz="1800" kern="1200" dirty="0" err="1"/>
            <a:t>στο</a:t>
          </a:r>
          <a:r>
            <a:rPr lang="en-GB" sz="1800" kern="1200" dirty="0"/>
            <a:t> </a:t>
          </a:r>
          <a:r>
            <a:rPr lang="en-GB" sz="1800" kern="1200" dirty="0" err="1"/>
            <a:t>κείμενο</a:t>
          </a:r>
          <a:r>
            <a:rPr lang="en-GB" sz="1800" kern="1200" dirty="0"/>
            <a:t>; </a:t>
          </a:r>
          <a:r>
            <a:rPr lang="en-GB" sz="1800" kern="1200" dirty="0" err="1"/>
            <a:t>Συνήθως</a:t>
          </a:r>
          <a:r>
            <a:rPr lang="en-GB" sz="1800" kern="1200" dirty="0"/>
            <a:t> </a:t>
          </a:r>
          <a:r>
            <a:rPr lang="en-GB" sz="1800" i="1" kern="1200" dirty="0" err="1"/>
            <a:t>κάτι</a:t>
          </a:r>
          <a:r>
            <a:rPr lang="en-GB" sz="1800" i="1" kern="1200" dirty="0"/>
            <a:t> </a:t>
          </a:r>
          <a:r>
            <a:rPr lang="en-GB" sz="1800" i="1" kern="1200" dirty="0" err="1"/>
            <a:t>δεν</a:t>
          </a:r>
          <a:r>
            <a:rPr lang="en-GB" sz="1800" i="1" kern="1200" dirty="0"/>
            <a:t> π</a:t>
          </a:r>
          <a:r>
            <a:rPr lang="en-GB" sz="1800" i="1" kern="1200" dirty="0" err="1"/>
            <a:t>άει</a:t>
          </a:r>
          <a:r>
            <a:rPr lang="en-GB" sz="1800" i="1" kern="1200" dirty="0"/>
            <a:t> κα</a:t>
          </a:r>
          <a:r>
            <a:rPr lang="en-GB" sz="1800" i="1" kern="1200" dirty="0" err="1"/>
            <a:t>λά</a:t>
          </a:r>
          <a:r>
            <a:rPr lang="en-GB" sz="1800" kern="1200" dirty="0"/>
            <a:t> </a:t>
          </a:r>
          <a:r>
            <a:rPr lang="en-GB" sz="1800" kern="1200" dirty="0" err="1"/>
            <a:t>με</a:t>
          </a:r>
          <a:r>
            <a:rPr lang="en-GB" sz="1800" kern="1200" dirty="0"/>
            <a:t> </a:t>
          </a:r>
          <a:r>
            <a:rPr lang="en-GB" sz="1800" kern="1200" dirty="0" err="1"/>
            <a:t>τις</a:t>
          </a:r>
          <a:r>
            <a:rPr lang="en-GB" sz="1800" kern="1200" dirty="0"/>
            <a:t> π</a:t>
          </a:r>
          <a:r>
            <a:rPr lang="en-GB" sz="1800" kern="1200" dirty="0" err="1"/>
            <a:t>ληροφορίες</a:t>
          </a:r>
          <a:r>
            <a:rPr lang="en-GB" sz="1800" kern="1200" dirty="0"/>
            <a:t>.</a:t>
          </a:r>
          <a:endParaRPr lang="en-US" sz="1800" kern="1200" dirty="0"/>
        </a:p>
      </dsp:txBody>
      <dsp:txXfrm>
        <a:off x="6219346" y="3723897"/>
        <a:ext cx="3769300" cy="226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9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7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9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3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2/1/2026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0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31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1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1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4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9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6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1EA686E-56E3-09C2-1168-7926678BB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12" r="-1" b="8296"/>
          <a:stretch>
            <a:fillRect/>
          </a:stretch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88" name="Freeform: Shape 82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1675" y="1346268"/>
            <a:ext cx="5932755" cy="3285207"/>
          </a:xfrm>
        </p:spPr>
        <p:txBody>
          <a:bodyPr>
            <a:normAutofit/>
          </a:bodyPr>
          <a:lstStyle/>
          <a:p>
            <a:r>
              <a:rPr lang="en-GB" sz="5000">
                <a:solidFill>
                  <a:schemeClr val="bg1"/>
                </a:solidFill>
              </a:rPr>
              <a:t>5.4 Αναζήτηση στον Παγκόσμιο Ιστό</a:t>
            </a:r>
            <a:endParaRPr lang="en-US" sz="5000">
              <a:solidFill>
                <a:schemeClr val="bg1"/>
              </a:solidFill>
            </a:endParaRPr>
          </a:p>
          <a:p>
            <a:endParaRPr lang="en-GB" sz="50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151" y="4631475"/>
            <a:ext cx="5934278" cy="11502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ea typeface="Meiryo"/>
              </a:rPr>
              <a:t>A' Γυμνασίου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5F15D-F4D0-CF75-1A42-81F80D34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32" y="313514"/>
            <a:ext cx="7984134" cy="77257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200" dirty="0" err="1">
                <a:ea typeface="Meiryo"/>
              </a:rPr>
              <a:t>Συμ</a:t>
            </a:r>
            <a:r>
              <a:rPr lang="en-GB" sz="2200" dirty="0">
                <a:ea typeface="Meiryo"/>
              </a:rPr>
              <a:t>β</a:t>
            </a:r>
            <a:r>
              <a:rPr lang="en-GB" sz="2200" dirty="0" err="1">
                <a:ea typeface="Meiryo"/>
              </a:rPr>
              <a:t>ουλές</a:t>
            </a:r>
            <a:r>
              <a:rPr lang="en-GB" sz="2200" dirty="0">
                <a:ea typeface="Meiryo"/>
              </a:rPr>
              <a:t> </a:t>
            </a:r>
            <a:r>
              <a:rPr lang="en-GB" sz="2200" dirty="0" err="1">
                <a:ea typeface="Meiryo"/>
              </a:rPr>
              <a:t>γι</a:t>
            </a:r>
            <a:r>
              <a:rPr lang="en-GB" sz="2200" dirty="0">
                <a:ea typeface="Meiryo"/>
              </a:rPr>
              <a:t>α Απ</a:t>
            </a:r>
            <a:r>
              <a:rPr lang="en-GB" sz="2200" dirty="0" err="1">
                <a:ea typeface="Meiryo"/>
              </a:rPr>
              <a:t>οτελεσμ</a:t>
            </a:r>
            <a:r>
              <a:rPr lang="en-GB" sz="2200" dirty="0">
                <a:ea typeface="Meiryo"/>
              </a:rPr>
              <a:t>α</a:t>
            </a:r>
            <a:r>
              <a:rPr lang="en-GB" sz="2200" dirty="0" err="1">
                <a:ea typeface="Meiryo"/>
              </a:rPr>
              <a:t>τική</a:t>
            </a:r>
            <a:r>
              <a:rPr lang="en-GB" sz="2200" dirty="0">
                <a:ea typeface="Meiryo"/>
              </a:rPr>
              <a:t> </a:t>
            </a:r>
            <a:r>
              <a:rPr lang="en-GB" sz="2200" dirty="0" err="1">
                <a:ea typeface="Meiryo"/>
              </a:rPr>
              <a:t>Αν</a:t>
            </a:r>
            <a:r>
              <a:rPr lang="en-GB" sz="2200" dirty="0">
                <a:ea typeface="Meiryo"/>
              </a:rPr>
              <a:t>α</a:t>
            </a:r>
            <a:r>
              <a:rPr lang="en-GB" sz="2200" dirty="0" err="1">
                <a:ea typeface="Meiryo"/>
              </a:rPr>
              <a:t>ζήτηση</a:t>
            </a:r>
            <a:endParaRPr lang="en-US" sz="2200" b="0" dirty="0" err="1">
              <a:ea typeface="Meiry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646E-9048-1A82-26FB-28B75DFE7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32" y="1562192"/>
            <a:ext cx="9897371" cy="4905253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GB" b="1" err="1"/>
              <a:t>Εισ</a:t>
            </a:r>
            <a:r>
              <a:rPr lang="en-GB" b="1" dirty="0"/>
              <a:t>α</a:t>
            </a:r>
            <a:r>
              <a:rPr lang="en-GB" b="1" err="1"/>
              <a:t>γωγικά</a:t>
            </a:r>
            <a:r>
              <a:rPr lang="en-GB" b="1" dirty="0"/>
              <a:t> " "</a:t>
            </a:r>
            <a:endParaRPr lang="en-US" b="1" dirty="0">
              <a:ea typeface="Meiryo"/>
            </a:endParaRPr>
          </a:p>
          <a:p>
            <a:r>
              <a:rPr lang="en-GB" dirty="0" err="1">
                <a:ea typeface="+mn-lt"/>
                <a:cs typeface="+mn-lt"/>
              </a:rPr>
              <a:t>Ότ</a:t>
            </a:r>
            <a:r>
              <a:rPr lang="en-GB" dirty="0">
                <a:ea typeface="+mn-lt"/>
                <a:cs typeface="+mn-lt"/>
              </a:rPr>
              <a:t>αν </a:t>
            </a:r>
            <a:r>
              <a:rPr lang="en-GB" dirty="0" err="1">
                <a:ea typeface="+mn-lt"/>
                <a:cs typeface="+mn-lt"/>
              </a:rPr>
              <a:t>ψάχνεις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κάτι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συγκεκριμένο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γράψε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το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μέσ</a:t>
            </a:r>
            <a:r>
              <a:rPr lang="en-GB" dirty="0">
                <a:ea typeface="+mn-lt"/>
                <a:cs typeface="+mn-lt"/>
              </a:rPr>
              <a:t>α</a:t>
            </a:r>
          </a:p>
          <a:p>
            <a:r>
              <a:rPr lang="en-GB" dirty="0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σε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εισ</a:t>
            </a:r>
            <a:r>
              <a:rPr lang="en-GB" dirty="0">
                <a:ea typeface="+mn-lt"/>
                <a:cs typeface="+mn-lt"/>
              </a:rPr>
              <a:t>α</a:t>
            </a:r>
            <a:r>
              <a:rPr lang="en-GB" err="1">
                <a:ea typeface="+mn-lt"/>
                <a:cs typeface="+mn-lt"/>
              </a:rPr>
              <a:t>γωγικά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>
              <a:ea typeface="Meiryo"/>
            </a:endParaRPr>
          </a:p>
          <a:p>
            <a:r>
              <a:rPr lang="en-GB" b="1" dirty="0">
                <a:ea typeface="+mn-lt"/>
                <a:cs typeface="+mn-lt"/>
              </a:rPr>
              <a:t>"</a:t>
            </a:r>
            <a:r>
              <a:rPr lang="en-GB" b="1" dirty="0" err="1">
                <a:ea typeface="+mn-lt"/>
                <a:cs typeface="+mn-lt"/>
              </a:rPr>
              <a:t>Μεγάλος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Κωνστ</a:t>
            </a:r>
            <a:r>
              <a:rPr lang="en-GB" b="1" dirty="0">
                <a:ea typeface="+mn-lt"/>
                <a:cs typeface="+mn-lt"/>
              </a:rPr>
              <a:t>α</a:t>
            </a:r>
            <a:r>
              <a:rPr lang="en-GB" b="1" dirty="0" err="1">
                <a:ea typeface="+mn-lt"/>
                <a:cs typeface="+mn-lt"/>
              </a:rPr>
              <a:t>ντίνος</a:t>
            </a:r>
            <a:r>
              <a:rPr lang="en-GB" b="1" dirty="0">
                <a:ea typeface="+mn-lt"/>
                <a:cs typeface="+mn-lt"/>
              </a:rPr>
              <a:t>"</a:t>
            </a:r>
            <a:endParaRPr lang="en-GB" b="1" dirty="0">
              <a:ea typeface="Meiryo"/>
            </a:endParaRPr>
          </a:p>
          <a:p>
            <a:r>
              <a:rPr lang="en-GB" b="1" dirty="0">
                <a:ea typeface="Meiryo"/>
              </a:rPr>
              <a:t>____________________________</a:t>
            </a:r>
          </a:p>
          <a:p>
            <a:r>
              <a:rPr lang="en-GB" b="1" dirty="0">
                <a:solidFill>
                  <a:srgbClr val="404040"/>
                </a:solidFill>
                <a:latin typeface="Meiryo"/>
                <a:ea typeface="Meiryo"/>
              </a:rPr>
              <a:t>ΟR</a:t>
            </a:r>
            <a:r>
              <a:rPr lang="en-GB" dirty="0">
                <a:ea typeface="+mn-lt"/>
                <a:cs typeface="+mn-lt"/>
              </a:rPr>
              <a:t> — Ή </a:t>
            </a:r>
            <a:r>
              <a:rPr lang="en-GB" err="1">
                <a:ea typeface="+mn-lt"/>
                <a:cs typeface="+mn-lt"/>
              </a:rPr>
              <a:t>το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έν</a:t>
            </a:r>
            <a:r>
              <a:rPr lang="en-GB" dirty="0">
                <a:ea typeface="+mn-lt"/>
                <a:cs typeface="+mn-lt"/>
              </a:rPr>
              <a:t>α ή </a:t>
            </a:r>
            <a:r>
              <a:rPr lang="en-GB" err="1">
                <a:ea typeface="+mn-lt"/>
                <a:cs typeface="+mn-lt"/>
              </a:rPr>
              <a:t>το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άλλο</a:t>
            </a:r>
            <a:endParaRPr lang="en-GB">
              <a:ea typeface="+mn-lt"/>
              <a:cs typeface="+mn-lt"/>
            </a:endParaRPr>
          </a:p>
          <a:p>
            <a:r>
              <a:rPr lang="en-GB" dirty="0" err="1">
                <a:ea typeface="+mn-lt"/>
                <a:cs typeface="+mn-lt"/>
              </a:rPr>
              <a:t>Ότ</a:t>
            </a:r>
            <a:r>
              <a:rPr lang="en-GB" dirty="0">
                <a:ea typeface="+mn-lt"/>
                <a:cs typeface="+mn-lt"/>
              </a:rPr>
              <a:t>αν μπ</a:t>
            </a:r>
            <a:r>
              <a:rPr lang="en-GB" dirty="0" err="1">
                <a:ea typeface="+mn-lt"/>
                <a:cs typeface="+mn-lt"/>
              </a:rPr>
              <a:t>ορεί</a:t>
            </a:r>
            <a:r>
              <a:rPr lang="en-GB" dirty="0">
                <a:ea typeface="+mn-lt"/>
                <a:cs typeface="+mn-lt"/>
              </a:rPr>
              <a:t> να υπ</a:t>
            </a:r>
            <a:r>
              <a:rPr lang="en-GB" dirty="0" err="1">
                <a:ea typeface="+mn-lt"/>
                <a:cs typeface="+mn-lt"/>
              </a:rPr>
              <a:t>άρχουν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δι</a:t>
            </a:r>
            <a:r>
              <a:rPr lang="en-GB" dirty="0">
                <a:ea typeface="+mn-lt"/>
                <a:cs typeface="+mn-lt"/>
              </a:rPr>
              <a:t>α</a:t>
            </a:r>
            <a:r>
              <a:rPr lang="en-GB" dirty="0" err="1">
                <a:ea typeface="+mn-lt"/>
                <a:cs typeface="+mn-lt"/>
              </a:rPr>
              <a:t>φορετικοί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όροι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γι</a:t>
            </a:r>
            <a:r>
              <a:rPr lang="en-GB" dirty="0">
                <a:ea typeface="+mn-lt"/>
                <a:cs typeface="+mn-lt"/>
              </a:rPr>
              <a:t>α </a:t>
            </a:r>
            <a:r>
              <a:rPr lang="en-GB" dirty="0" err="1">
                <a:ea typeface="+mn-lt"/>
                <a:cs typeface="+mn-lt"/>
              </a:rPr>
              <a:t>το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ίδιο</a:t>
            </a:r>
            <a:r>
              <a:rPr lang="en-GB" dirty="0">
                <a:ea typeface="+mn-lt"/>
                <a:cs typeface="+mn-lt"/>
              </a:rPr>
              <a:t> π</a:t>
            </a:r>
            <a:r>
              <a:rPr lang="en-GB" dirty="0" err="1">
                <a:ea typeface="+mn-lt"/>
                <a:cs typeface="+mn-lt"/>
              </a:rPr>
              <a:t>ράγμ</a:t>
            </a:r>
            <a:r>
              <a:rPr lang="en-GB" dirty="0">
                <a:ea typeface="+mn-lt"/>
                <a:cs typeface="+mn-lt"/>
              </a:rPr>
              <a:t>α. </a:t>
            </a:r>
          </a:p>
          <a:p>
            <a:r>
              <a:rPr lang="en-GB" b="1" dirty="0">
                <a:ea typeface="+mn-lt"/>
                <a:cs typeface="+mn-lt"/>
              </a:rPr>
              <a:t>"</a:t>
            </a:r>
            <a:r>
              <a:rPr lang="en-GB" b="1" err="1">
                <a:ea typeface="+mn-lt"/>
                <a:cs typeface="+mn-lt"/>
              </a:rPr>
              <a:t>κλιμ</a:t>
            </a:r>
            <a:r>
              <a:rPr lang="en-GB" b="1" dirty="0">
                <a:ea typeface="+mn-lt"/>
                <a:cs typeface="+mn-lt"/>
              </a:rPr>
              <a:t>α</a:t>
            </a:r>
            <a:r>
              <a:rPr lang="en-GB" b="1" err="1">
                <a:ea typeface="+mn-lt"/>
                <a:cs typeface="+mn-lt"/>
              </a:rPr>
              <a:t>τική</a:t>
            </a:r>
            <a:r>
              <a:rPr lang="en-GB" b="1" dirty="0">
                <a:ea typeface="+mn-lt"/>
                <a:cs typeface="+mn-lt"/>
              </a:rPr>
              <a:t> α</a:t>
            </a:r>
            <a:r>
              <a:rPr lang="en-GB" b="1" err="1">
                <a:ea typeface="+mn-lt"/>
                <a:cs typeface="+mn-lt"/>
              </a:rPr>
              <a:t>λλ</a:t>
            </a:r>
            <a:r>
              <a:rPr lang="en-GB" b="1" dirty="0">
                <a:ea typeface="+mn-lt"/>
                <a:cs typeface="+mn-lt"/>
              </a:rPr>
              <a:t>α</a:t>
            </a:r>
            <a:r>
              <a:rPr lang="en-GB" b="1" err="1">
                <a:ea typeface="+mn-lt"/>
                <a:cs typeface="+mn-lt"/>
              </a:rPr>
              <a:t>γή</a:t>
            </a:r>
            <a:r>
              <a:rPr lang="en-GB" b="1" dirty="0">
                <a:ea typeface="+mn-lt"/>
                <a:cs typeface="+mn-lt"/>
              </a:rPr>
              <a:t>" OR "υπ</a:t>
            </a:r>
            <a:r>
              <a:rPr lang="en-GB" b="1" err="1">
                <a:ea typeface="+mn-lt"/>
                <a:cs typeface="+mn-lt"/>
              </a:rPr>
              <a:t>ερθέρμ</a:t>
            </a:r>
            <a:r>
              <a:rPr lang="en-GB" b="1" dirty="0">
                <a:ea typeface="+mn-lt"/>
                <a:cs typeface="+mn-lt"/>
              </a:rPr>
              <a:t>α</a:t>
            </a:r>
            <a:r>
              <a:rPr lang="en-GB" b="1" err="1">
                <a:ea typeface="+mn-lt"/>
                <a:cs typeface="+mn-lt"/>
              </a:rPr>
              <a:t>νση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του</a:t>
            </a:r>
            <a:r>
              <a:rPr lang="en-GB" b="1" dirty="0">
                <a:ea typeface="+mn-lt"/>
                <a:cs typeface="+mn-lt"/>
              </a:rPr>
              <a:t> πλα</a:t>
            </a:r>
            <a:r>
              <a:rPr lang="en-GB" b="1" err="1">
                <a:ea typeface="+mn-lt"/>
                <a:cs typeface="+mn-lt"/>
              </a:rPr>
              <a:t>νήτη</a:t>
            </a:r>
            <a:r>
              <a:rPr lang="en-GB" b="1" dirty="0">
                <a:ea typeface="+mn-lt"/>
                <a:cs typeface="+mn-lt"/>
              </a:rPr>
              <a:t>"</a:t>
            </a:r>
            <a:endParaRPr lang="en-GB" b="1">
              <a:ea typeface="Meiryo"/>
            </a:endParaRPr>
          </a:p>
          <a:p>
            <a:endParaRPr lang="en-GB">
              <a:ea typeface="+mn-lt"/>
              <a:cs typeface="+mn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screenshot of a google search engine&#10;&#10;AI-generated content may be incorrect.">
            <a:extLst>
              <a:ext uri="{FF2B5EF4-FFF2-40B4-BE49-F238E27FC236}">
                <a16:creationId xmlns:a16="http://schemas.microsoft.com/office/drawing/2014/main" id="{3A56A84A-5E9E-D20D-D03B-9B7E9061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68" y="1500013"/>
            <a:ext cx="5385237" cy="19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F2493C89-263F-6893-2F7E-A8873A97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33" y="5713024"/>
            <a:ext cx="10740965" cy="10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D15F4-4060-F081-DC82-DF46528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86" y="-2653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GB" err="1"/>
              <a:t>Πώς</a:t>
            </a:r>
            <a:r>
              <a:rPr lang="en-GB"/>
              <a:t> </a:t>
            </a:r>
            <a:r>
              <a:rPr lang="en-GB" err="1"/>
              <a:t>Αξιολογούμε</a:t>
            </a:r>
            <a:r>
              <a:rPr lang="en-GB"/>
              <a:t> </a:t>
            </a:r>
            <a:r>
              <a:rPr lang="en-GB" err="1"/>
              <a:t>την</a:t>
            </a:r>
            <a:r>
              <a:rPr lang="en-GB"/>
              <a:t> </a:t>
            </a:r>
            <a:r>
              <a:rPr lang="en-GB" err="1"/>
              <a:t>Αξιο</a:t>
            </a:r>
            <a:r>
              <a:rPr lang="en-GB"/>
              <a:t>π</a:t>
            </a:r>
            <a:r>
              <a:rPr lang="en-GB" err="1"/>
              <a:t>ιστί</a:t>
            </a:r>
            <a:r>
              <a:rPr lang="en-GB"/>
              <a:t>α;</a:t>
            </a:r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D27948F-46A7-D254-F246-AF0A7F9F8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914190"/>
              </p:ext>
            </p:extLst>
          </p:nvPr>
        </p:nvGraphicFramePr>
        <p:xfrm>
          <a:off x="-5689" y="526012"/>
          <a:ext cx="12061763" cy="707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34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4CD6E-FD49-C3C9-1338-BBDBCABD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r>
              <a:rPr lang="en-GB" err="1">
                <a:ea typeface="Meiryo"/>
              </a:rPr>
              <a:t>Τι</a:t>
            </a:r>
            <a:r>
              <a:rPr lang="en-GB">
                <a:ea typeface="Meiryo"/>
              </a:rPr>
              <a:t> </a:t>
            </a:r>
            <a:r>
              <a:rPr lang="en-GB" err="1">
                <a:ea typeface="Meiryo"/>
              </a:rPr>
              <a:t>είν</a:t>
            </a:r>
            <a:r>
              <a:rPr lang="en-GB">
                <a:ea typeface="Meiryo"/>
              </a:rPr>
              <a:t>αι η ανα</a:t>
            </a:r>
            <a:r>
              <a:rPr lang="en-GB" err="1">
                <a:ea typeface="Meiryo"/>
              </a:rPr>
              <a:t>ζήτηση</a:t>
            </a:r>
            <a:r>
              <a:rPr lang="en-GB">
                <a:ea typeface="Meiryo"/>
              </a:rPr>
              <a:t> </a:t>
            </a:r>
            <a:r>
              <a:rPr lang="en-GB" err="1">
                <a:ea typeface="Meiryo"/>
              </a:rPr>
              <a:t>στο</a:t>
            </a:r>
            <a:r>
              <a:rPr lang="en-GB">
                <a:ea typeface="Meiryo"/>
              </a:rPr>
              <a:t> WWW</a:t>
            </a: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2C76AB03-A823-38A9-AEF2-87A1FE007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45670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95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2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2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2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2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FCC8C-4E62-7CAF-07C4-82576698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36" y="312823"/>
            <a:ext cx="10655231" cy="111523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GB" dirty="0" err="1"/>
              <a:t>Μηχ</a:t>
            </a:r>
            <a:r>
              <a:rPr lang="en-GB" dirty="0"/>
              <a:t>α</a:t>
            </a:r>
            <a:r>
              <a:rPr lang="en-GB" dirty="0" err="1"/>
              <a:t>νές</a:t>
            </a:r>
            <a:r>
              <a:rPr lang="en-GB" dirty="0"/>
              <a:t> </a:t>
            </a:r>
            <a:r>
              <a:rPr lang="en-GB" dirty="0" err="1"/>
              <a:t>Αν</a:t>
            </a:r>
            <a:r>
              <a:rPr lang="en-GB" dirty="0"/>
              <a:t>α</a:t>
            </a:r>
            <a:r>
              <a:rPr lang="en-GB" dirty="0" err="1"/>
              <a:t>ζήτησης</a:t>
            </a:r>
            <a:endParaRPr lang="en-US" dirty="0" err="1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8A03A036-121E-5009-D1F1-79ADC1720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882089"/>
              </p:ext>
            </p:extLst>
          </p:nvPr>
        </p:nvGraphicFramePr>
        <p:xfrm>
          <a:off x="5176" y="961518"/>
          <a:ext cx="11835235" cy="558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317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A8E37EAC-9CD5-3779-65DD-A49351B0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8" y="3071722"/>
            <a:ext cx="10263995" cy="98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223763D9-9A2D-DC3A-3101-8EED351C4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74" y="4369279"/>
            <a:ext cx="10423765" cy="212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screenshot of a google search engine&#10;&#10;AI-generated content may be incorrect.">
            <a:extLst>
              <a:ext uri="{FF2B5EF4-FFF2-40B4-BE49-F238E27FC236}">
                <a16:creationId xmlns:a16="http://schemas.microsoft.com/office/drawing/2014/main" id="{9308A878-4C9A-9849-2EF6-9A9587C6A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96" y="361590"/>
            <a:ext cx="10247283" cy="2479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602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36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E78CD-559F-E14A-D1FB-A498F687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62" y="-117805"/>
            <a:ext cx="5411050" cy="1822123"/>
          </a:xfrm>
        </p:spPr>
        <p:txBody>
          <a:bodyPr anchor="b">
            <a:normAutofit/>
          </a:bodyPr>
          <a:lstStyle/>
          <a:p>
            <a:r>
              <a:rPr lang="en-GB"/>
              <a:t>Πα</a:t>
            </a:r>
            <a:r>
              <a:rPr lang="en-GB" err="1"/>
              <a:t>ράδειγμ</a:t>
            </a:r>
            <a:r>
              <a:rPr lang="en-GB"/>
              <a:t>α — Η </a:t>
            </a:r>
            <a:r>
              <a:rPr lang="en-GB" err="1"/>
              <a:t>Βι</a:t>
            </a:r>
            <a:r>
              <a:rPr lang="en-GB"/>
              <a:t>β</a:t>
            </a:r>
            <a:r>
              <a:rPr lang="en-GB" err="1"/>
              <a:t>λιοθήκη</a:t>
            </a:r>
            <a:r>
              <a:rPr lang="en-GB"/>
              <a:t> </a:t>
            </a:r>
            <a:endParaRPr lang="en-GB">
              <a:ea typeface="Meiryo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9BF3D1-8760-5208-E887-053BD5EC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979136"/>
            <a:ext cx="8100201" cy="4588951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err="1">
                <a:latin typeface="Bookman Old Style"/>
                <a:ea typeface="+mn-lt"/>
                <a:cs typeface="+mn-lt"/>
              </a:rPr>
              <a:t>Κά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π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οιος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έχει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:</a:t>
            </a:r>
            <a:endParaRPr lang="en-US" sz="2400">
              <a:latin typeface="Bookman Old Style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err="1">
                <a:latin typeface="Bookman Old Style"/>
                <a:ea typeface="+mn-lt"/>
                <a:cs typeface="+mn-lt"/>
              </a:rPr>
              <a:t>δι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αβ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άσει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όλ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 τα βιβ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λί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</a:t>
            </a:r>
            <a:endParaRPr lang="en-US" sz="2400">
              <a:latin typeface="Bookman Old Style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err="1">
                <a:latin typeface="Bookman Old Style"/>
                <a:ea typeface="+mn-lt"/>
                <a:cs typeface="+mn-lt"/>
              </a:rPr>
              <a:t>κρ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τήσει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σημειώσεις</a:t>
            </a:r>
            <a:endParaRPr lang="en-US" sz="2400">
              <a:latin typeface="Bookman Old Style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err="1">
                <a:latin typeface="Bookman Old Style"/>
                <a:ea typeface="+mn-lt"/>
                <a:cs typeface="+mn-lt"/>
              </a:rPr>
              <a:t>ξέρει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ού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β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ρίσκετ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αι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κάθε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ληροφορί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</a:t>
            </a:r>
            <a:endParaRPr lang="en-US" sz="2400">
              <a:latin typeface="Bookman Old Style"/>
            </a:endParaRPr>
          </a:p>
          <a:p>
            <a:pPr>
              <a:lnSpc>
                <a:spcPct val="130000"/>
              </a:lnSpc>
            </a:pPr>
            <a:r>
              <a:rPr lang="en-US" sz="2400" err="1">
                <a:latin typeface="Bookman Old Style"/>
                <a:ea typeface="+mn-lt"/>
                <a:cs typeface="+mn-lt"/>
              </a:rPr>
              <a:t>Ότ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αν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τον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ρωτάς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κάτι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, </a:t>
            </a:r>
            <a:r>
              <a:rPr lang="en-US" sz="2400" b="1" err="1">
                <a:latin typeface="Bookman Old Style"/>
                <a:ea typeface="+mn-lt"/>
                <a:cs typeface="+mn-lt"/>
              </a:rPr>
              <a:t>δεν</a:t>
            </a:r>
            <a:r>
              <a:rPr lang="en-US" sz="24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b="1" err="1">
                <a:latin typeface="Bookman Old Style"/>
                <a:ea typeface="+mn-lt"/>
                <a:cs typeface="+mn-lt"/>
              </a:rPr>
              <a:t>ψάχνει</a:t>
            </a:r>
            <a:r>
              <a:rPr lang="en-US" sz="24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b="1" err="1">
                <a:latin typeface="Bookman Old Style"/>
                <a:ea typeface="+mn-lt"/>
                <a:cs typeface="+mn-lt"/>
              </a:rPr>
              <a:t>εκείνη</a:t>
            </a:r>
            <a:r>
              <a:rPr lang="en-US" sz="24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b="1" err="1">
                <a:latin typeface="Bookman Old Style"/>
                <a:ea typeface="+mn-lt"/>
                <a:cs typeface="+mn-lt"/>
              </a:rPr>
              <a:t>τη</a:t>
            </a:r>
            <a:r>
              <a:rPr lang="en-US" sz="24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b="1" err="1">
                <a:latin typeface="Bookman Old Style"/>
                <a:ea typeface="+mn-lt"/>
                <a:cs typeface="+mn-lt"/>
              </a:rPr>
              <a:t>στιγμή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.</a:t>
            </a:r>
            <a:br>
              <a:rPr lang="en-US" sz="2400" dirty="0">
                <a:latin typeface="Bookman Old Style"/>
                <a:ea typeface="+mn-lt"/>
                <a:cs typeface="+mn-lt"/>
              </a:rPr>
            </a:br>
            <a:r>
              <a:rPr lang="en-US" sz="2400" dirty="0">
                <a:latin typeface="Bookman Old Style"/>
                <a:ea typeface="+mn-lt"/>
                <a:cs typeface="+mn-lt"/>
              </a:rPr>
              <a:t> 👉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Σου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απα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ντά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α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μέσως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!</a:t>
            </a:r>
            <a:endParaRPr lang="en-US" sz="2400" dirty="0">
              <a:latin typeface="Bookman Old Style"/>
              <a:ea typeface="Meiryo"/>
            </a:endParaRPr>
          </a:p>
          <a:p>
            <a:pPr>
              <a:lnSpc>
                <a:spcPct val="130000"/>
              </a:lnSpc>
            </a:pPr>
            <a:r>
              <a:rPr lang="en-US" sz="2400" err="1">
                <a:latin typeface="Bookman Old Style"/>
                <a:ea typeface="+mn-lt"/>
                <a:cs typeface="+mn-lt"/>
              </a:rPr>
              <a:t>Έτσι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δουλεύει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και η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μηχ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α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νή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 ανα</a:t>
            </a:r>
            <a:r>
              <a:rPr lang="en-US" sz="2400" err="1">
                <a:latin typeface="Bookman Old Style"/>
                <a:ea typeface="+mn-lt"/>
                <a:cs typeface="+mn-lt"/>
              </a:rPr>
              <a:t>ζήτησης</a:t>
            </a:r>
            <a:r>
              <a:rPr lang="en-US" sz="2400" dirty="0">
                <a:latin typeface="Bookman Old Style"/>
                <a:ea typeface="+mn-lt"/>
                <a:cs typeface="+mn-lt"/>
              </a:rPr>
              <a:t>.</a:t>
            </a:r>
            <a:endParaRPr lang="en-US" sz="2400">
              <a:latin typeface="Bookman Old Style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2400" dirty="0">
              <a:latin typeface="Bookman Old Style"/>
              <a:ea typeface="Meiryo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Bookman Old Style"/>
              <a:ea typeface="Meiryo"/>
            </a:endParaRPr>
          </a:p>
        </p:txBody>
      </p:sp>
      <p:sp>
        <p:nvSpPr>
          <p:cNvPr id="75" name="Freeform: Shape 38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 descr="A library with many books&#10;&#10;AI-generated content may be incorrect.">
            <a:extLst>
              <a:ext uri="{FF2B5EF4-FFF2-40B4-BE49-F238E27FC236}">
                <a16:creationId xmlns:a16="http://schemas.microsoft.com/office/drawing/2014/main" id="{CCDAD4CA-9447-87D8-923D-0D16992A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07" r="7800"/>
          <a:stretch>
            <a:fillRect/>
          </a:stretch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152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AF95E4-9A80-6279-BE24-8E59F963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27" r="-1" b="-1"/>
          <a:stretch>
            <a:fillRect/>
          </a:stretch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D92B-FB49-0CBE-2CF9-17A5966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en-GB"/>
              <a:t>⚙️ </a:t>
            </a:r>
            <a:r>
              <a:rPr lang="en-GB" err="1"/>
              <a:t>Πώς</a:t>
            </a:r>
            <a:r>
              <a:rPr lang="en-GB"/>
              <a:t> </a:t>
            </a:r>
            <a:r>
              <a:rPr lang="en-GB" err="1"/>
              <a:t>λειτουργεί</a:t>
            </a:r>
            <a:r>
              <a:rPr lang="en-GB"/>
              <a:t> η μηχανή αναζήτησης;</a:t>
            </a:r>
            <a:endParaRPr lang="en-US"/>
          </a:p>
          <a:p>
            <a:endParaRPr lang="en-GB" dirty="0">
              <a:ea typeface="Meiryo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ACF516-0E8A-24B2-95A0-99702D238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686363"/>
              </p:ext>
            </p:extLst>
          </p:nvPr>
        </p:nvGraphicFramePr>
        <p:xfrm>
          <a:off x="2245932" y="2775004"/>
          <a:ext cx="7340048" cy="318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63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Page 4 | Baby spiders Vectors - Download Free High-Quality Vectors from  Freepik | Freepik">
            <a:extLst>
              <a:ext uri="{FF2B5EF4-FFF2-40B4-BE49-F238E27FC236}">
                <a16:creationId xmlns:a16="http://schemas.microsoft.com/office/drawing/2014/main" id="{8E35CD72-FF99-8530-796F-309119C4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39" r="-1" b="1530"/>
          <a:stretch>
            <a:fillRect/>
          </a:stretch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5F63E-F7BE-1C61-5EAC-4D107C85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" y="69102"/>
            <a:ext cx="6304129" cy="1639888"/>
          </a:xfrm>
        </p:spPr>
        <p:txBody>
          <a:bodyPr anchor="b">
            <a:normAutofit/>
          </a:bodyPr>
          <a:lstStyle/>
          <a:p>
            <a:r>
              <a:rPr lang="en-GB" b="0" dirty="0">
                <a:ea typeface="+mj-lt"/>
                <a:cs typeface="+mj-lt"/>
              </a:rPr>
              <a:t>1️⃣ </a:t>
            </a:r>
            <a:r>
              <a:rPr lang="en-GB" b="0" dirty="0" err="1">
                <a:ea typeface="+mj-lt"/>
                <a:cs typeface="+mj-lt"/>
              </a:rPr>
              <a:t>Ανίχνευση</a:t>
            </a:r>
            <a:r>
              <a:rPr lang="en-GB" b="0" dirty="0">
                <a:ea typeface="+mj-lt"/>
                <a:cs typeface="+mj-lt"/>
              </a:rPr>
              <a:t> (Crawling)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C0E0-5FDA-C2EE-0918-0430B736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28" y="2082951"/>
            <a:ext cx="7194448" cy="452826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err="1">
                <a:ea typeface="Meiryo"/>
              </a:rPr>
              <a:t>Ειδικά</a:t>
            </a:r>
            <a:r>
              <a:rPr lang="en-US" dirty="0">
                <a:ea typeface="Meiryo"/>
              </a:rPr>
              <a:t> </a:t>
            </a:r>
            <a:r>
              <a:rPr lang="en-US" b="1" dirty="0">
                <a:ea typeface="Meiryo"/>
              </a:rPr>
              <a:t>π</a:t>
            </a:r>
            <a:r>
              <a:rPr lang="en-US" b="1" err="1">
                <a:ea typeface="Meiryo"/>
              </a:rPr>
              <a:t>ρογράμμ</a:t>
            </a:r>
            <a:r>
              <a:rPr lang="en-US" b="1" dirty="0">
                <a:ea typeface="Meiryo"/>
              </a:rPr>
              <a:t>ατα</a:t>
            </a:r>
            <a:r>
              <a:rPr lang="en-US" dirty="0">
                <a:ea typeface="Meiryo"/>
              </a:rPr>
              <a:t>, π</a:t>
            </a:r>
            <a:r>
              <a:rPr lang="en-US" err="1">
                <a:ea typeface="Meiryo"/>
              </a:rPr>
              <a:t>ου</a:t>
            </a:r>
            <a:r>
              <a:rPr lang="en-US" dirty="0">
                <a:ea typeface="Meiryo"/>
              </a:rPr>
              <a:t> </a:t>
            </a:r>
            <a:r>
              <a:rPr lang="en-US" err="1">
                <a:ea typeface="Meiryo"/>
              </a:rPr>
              <a:t>λέγοντ</a:t>
            </a:r>
            <a:r>
              <a:rPr lang="en-US" dirty="0">
                <a:ea typeface="Meiryo"/>
              </a:rPr>
              <a:t>αι </a:t>
            </a:r>
            <a:r>
              <a:rPr lang="en-US" b="1" dirty="0">
                <a:ea typeface="Meiryo"/>
              </a:rPr>
              <a:t>spiders,</a:t>
            </a:r>
            <a:r>
              <a:rPr lang="en-US" dirty="0">
                <a:ea typeface="Meiryo"/>
              </a:rPr>
              <a:t> μπα</a:t>
            </a:r>
            <a:r>
              <a:rPr lang="en-US" err="1">
                <a:ea typeface="Meiryo"/>
              </a:rPr>
              <a:t>ίνουν</a:t>
            </a:r>
            <a:r>
              <a:rPr lang="en-US" dirty="0">
                <a:ea typeface="Meiryo"/>
              </a:rPr>
              <a:t> </a:t>
            </a:r>
            <a:r>
              <a:rPr lang="en-US" err="1">
                <a:ea typeface="Meiryo"/>
              </a:rPr>
              <a:t>σε</a:t>
            </a:r>
            <a:r>
              <a:rPr lang="en-US" dirty="0">
                <a:ea typeface="Meiryo"/>
              </a:rPr>
              <a:t> </a:t>
            </a:r>
            <a:r>
              <a:rPr lang="en-US" err="1">
                <a:ea typeface="Meiryo"/>
              </a:rPr>
              <a:t>ιστοσελίδες</a:t>
            </a:r>
            <a:r>
              <a:rPr lang="en-US" dirty="0">
                <a:ea typeface="Meiryo"/>
              </a:rPr>
              <a:t> και </a:t>
            </a:r>
            <a:r>
              <a:rPr lang="en-US" err="1">
                <a:ea typeface="Meiryo"/>
              </a:rPr>
              <a:t>δι</a:t>
            </a:r>
            <a:r>
              <a:rPr lang="en-US" dirty="0">
                <a:ea typeface="Meiryo"/>
              </a:rPr>
              <a:t>αβ</a:t>
            </a:r>
            <a:r>
              <a:rPr lang="en-US" err="1">
                <a:ea typeface="Meiryo"/>
              </a:rPr>
              <a:t>άζουν</a:t>
            </a:r>
            <a:r>
              <a:rPr lang="en-US" dirty="0">
                <a:ea typeface="Meiryo"/>
              </a:rPr>
              <a:t> </a:t>
            </a:r>
            <a:r>
              <a:rPr lang="en-US" err="1">
                <a:ea typeface="Meiryo"/>
              </a:rPr>
              <a:t>το</a:t>
            </a:r>
            <a:r>
              <a:rPr lang="en-US" dirty="0">
                <a:ea typeface="Meiryo"/>
              </a:rPr>
              <a:t> π</a:t>
            </a:r>
            <a:r>
              <a:rPr lang="en-US" err="1">
                <a:ea typeface="Meiryo"/>
              </a:rPr>
              <a:t>εριεχόμενό</a:t>
            </a:r>
            <a:r>
              <a:rPr lang="en-US" dirty="0">
                <a:ea typeface="Meiryo"/>
              </a:rPr>
              <a:t> </a:t>
            </a:r>
            <a:r>
              <a:rPr lang="en-US" err="1">
                <a:ea typeface="Meiryo"/>
              </a:rPr>
              <a:t>τους</a:t>
            </a:r>
            <a:r>
              <a:rPr lang="en-US" dirty="0">
                <a:ea typeface="Meiryo"/>
              </a:rPr>
              <a:t>.</a:t>
            </a:r>
          </a:p>
          <a:p>
            <a:endParaRPr lang="en-US" b="1" dirty="0">
              <a:ea typeface="Meiryo"/>
            </a:endParaRPr>
          </a:p>
          <a:p>
            <a:endParaRPr lang="en-US" b="1" dirty="0">
              <a:ea typeface="Meiryo"/>
            </a:endParaRPr>
          </a:p>
          <a:p>
            <a:r>
              <a:rPr lang="en-US" b="1" dirty="0" err="1">
                <a:ea typeface="Meiryo"/>
              </a:rPr>
              <a:t>Πηγ</a:t>
            </a:r>
            <a:r>
              <a:rPr lang="en-US" b="1" dirty="0">
                <a:ea typeface="Meiryo"/>
              </a:rPr>
              <a:t>α</a:t>
            </a:r>
            <a:r>
              <a:rPr lang="en-US" b="1" dirty="0" err="1">
                <a:ea typeface="Meiryo"/>
              </a:rPr>
              <a:t>ίνουν</a:t>
            </a:r>
            <a:r>
              <a:rPr lang="en-US" dirty="0">
                <a:ea typeface="Meiryo"/>
              </a:rPr>
              <a:t>: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Meiryo"/>
              </a:rPr>
              <a:t>από </a:t>
            </a:r>
            <a:r>
              <a:rPr lang="en-US" err="1">
                <a:ea typeface="Meiryo"/>
              </a:rPr>
              <a:t>σελίδ</a:t>
            </a:r>
            <a:r>
              <a:rPr lang="en-US" dirty="0">
                <a:ea typeface="Meiryo"/>
              </a:rPr>
              <a:t>α </a:t>
            </a:r>
            <a:r>
              <a:rPr lang="en-US" err="1">
                <a:ea typeface="Meiryo"/>
              </a:rPr>
              <a:t>σε</a:t>
            </a:r>
            <a:r>
              <a:rPr lang="en-US" dirty="0">
                <a:ea typeface="Meiryo"/>
              </a:rPr>
              <a:t> </a:t>
            </a:r>
            <a:r>
              <a:rPr lang="en-US" err="1">
                <a:ea typeface="Meiryo"/>
              </a:rPr>
              <a:t>σελίδ</a:t>
            </a:r>
            <a:r>
              <a:rPr lang="en-US" dirty="0">
                <a:ea typeface="Meiryo"/>
              </a:rPr>
              <a:t>α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Meiryo"/>
              </a:rPr>
              <a:t>α</a:t>
            </a:r>
            <a:r>
              <a:rPr lang="en-US" dirty="0" err="1">
                <a:ea typeface="Meiryo"/>
              </a:rPr>
              <a:t>κολουθώντ</a:t>
            </a:r>
            <a:r>
              <a:rPr lang="en-US" dirty="0">
                <a:ea typeface="Meiryo"/>
              </a:rPr>
              <a:t>ας links</a:t>
            </a:r>
          </a:p>
          <a:p>
            <a:endParaRPr lang="en-US" dirty="0">
              <a:ea typeface="Meiryo"/>
            </a:endParaRPr>
          </a:p>
          <a:p>
            <a:endParaRPr lang="en-GB" dirty="0">
              <a:ea typeface="Meiryo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AD21D3B-719F-5CC7-81F3-100D362DCDD1}"/>
              </a:ext>
            </a:extLst>
          </p:cNvPr>
          <p:cNvSpPr>
            <a:spLocks noGrp="1"/>
          </p:cNvSpPr>
          <p:nvPr/>
        </p:nvSpPr>
        <p:spPr>
          <a:xfrm>
            <a:off x="2245932" y="2775004"/>
            <a:ext cx="7340048" cy="3189233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28112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earch Engine Indexing Algorithms: Meaning, Functions, Importance - VH Info">
            <a:extLst>
              <a:ext uri="{FF2B5EF4-FFF2-40B4-BE49-F238E27FC236}">
                <a16:creationId xmlns:a16="http://schemas.microsoft.com/office/drawing/2014/main" id="{B92B5BD6-BB6A-8AAC-C71E-BEAD9E3D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41" b="-5"/>
          <a:stretch>
            <a:fillRect/>
          </a:stretch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0E66-A53D-8BA2-3174-D0075345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" y="69102"/>
            <a:ext cx="6476657" cy="1639888"/>
          </a:xfrm>
        </p:spPr>
        <p:txBody>
          <a:bodyPr anchor="b">
            <a:normAutofit/>
          </a:bodyPr>
          <a:lstStyle/>
          <a:p>
            <a:r>
              <a:rPr lang="el-GR" dirty="0"/>
              <a:t>2️⃣ Αποθήκευση (</a:t>
            </a:r>
            <a:r>
              <a:rPr lang="en-GB" dirty="0"/>
              <a:t>Indexing)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FD612-B9C3-71A4-924D-B91BCFB7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42" y="252864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l-GR" sz="2400" dirty="0">
                <a:latin typeface="Bookman Old Style"/>
                <a:ea typeface="Nunito"/>
                <a:cs typeface="Nunito"/>
              </a:rPr>
              <a:t>Κάθε πληροφορία </a:t>
            </a:r>
            <a:r>
              <a:rPr lang="el-GR" sz="2400" err="1">
                <a:latin typeface="Bookman Old Style"/>
                <a:ea typeface="Nunito"/>
                <a:cs typeface="Nunito"/>
              </a:rPr>
              <a:t>γραφεται</a:t>
            </a:r>
            <a:r>
              <a:rPr lang="el-GR" sz="2400" dirty="0">
                <a:latin typeface="Bookman Old Style"/>
                <a:ea typeface="Nunito"/>
                <a:cs typeface="Nunito"/>
              </a:rPr>
              <a:t> </a:t>
            </a:r>
            <a:r>
              <a:rPr lang="el-GR" sz="2400" b="1" dirty="0">
                <a:latin typeface="Bookman Old Style"/>
                <a:ea typeface="Nunito"/>
                <a:cs typeface="Nunito"/>
              </a:rPr>
              <a:t> σε ένα τεράστιο κατάλογο</a:t>
            </a:r>
            <a:r>
              <a:rPr lang="el-GR" sz="2400" dirty="0">
                <a:latin typeface="Bookman Old Style"/>
                <a:ea typeface="Nunito"/>
                <a:cs typeface="Nunito"/>
              </a:rPr>
              <a:t>— ένα «ευρετήριο» — για να το ψάχνουν πιο γρήγορα μετά.</a:t>
            </a:r>
            <a:endParaRPr lang="en-GB" sz="240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274353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3E528-06C8-E7F2-C385-3DE30EA6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anchor="b">
            <a:normAutofit/>
          </a:bodyPr>
          <a:lstStyle/>
          <a:p>
            <a:r>
              <a:rPr lang="en-GB" b="0" dirty="0">
                <a:ea typeface="+mj-lt"/>
                <a:cs typeface="+mj-lt"/>
              </a:rPr>
              <a:t>3️⃣ </a:t>
            </a:r>
            <a:r>
              <a:rPr lang="en-GB" b="0" dirty="0" err="1">
                <a:ea typeface="+mj-lt"/>
                <a:cs typeface="+mj-lt"/>
              </a:rPr>
              <a:t>Εμφάνιση</a:t>
            </a:r>
            <a:r>
              <a:rPr lang="en-GB" b="0" dirty="0">
                <a:ea typeface="+mj-lt"/>
                <a:cs typeface="+mj-lt"/>
              </a:rPr>
              <a:t> απ</a:t>
            </a:r>
            <a:r>
              <a:rPr lang="en-GB" b="0" dirty="0" err="1">
                <a:ea typeface="+mj-lt"/>
                <a:cs typeface="+mj-lt"/>
              </a:rPr>
              <a:t>οτελεσμάτων</a:t>
            </a:r>
            <a:endParaRPr lang="en-US" dirty="0" err="1"/>
          </a:p>
        </p:txBody>
      </p:sp>
      <p:pic>
        <p:nvPicPr>
          <p:cNvPr id="4" name="Picture 3" descr="A cartoon of a computer&#10;&#10;AI-generated content may be incorrect.">
            <a:extLst>
              <a:ext uri="{FF2B5EF4-FFF2-40B4-BE49-F238E27FC236}">
                <a16:creationId xmlns:a16="http://schemas.microsoft.com/office/drawing/2014/main" id="{B2982124-A7D5-D591-3470-F8D5F9B8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9" y="1428215"/>
            <a:ext cx="6974026" cy="48642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07E1-D572-C5E6-4E2E-438DD0F63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542" y="3220279"/>
            <a:ext cx="4670340" cy="273044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GB" dirty="0" err="1">
                <a:latin typeface="Bookman Old Style"/>
              </a:rPr>
              <a:t>Ότ</a:t>
            </a:r>
            <a:r>
              <a:rPr lang="en-GB" dirty="0">
                <a:latin typeface="Bookman Old Style"/>
              </a:rPr>
              <a:t>αν ανα</a:t>
            </a:r>
            <a:r>
              <a:rPr lang="en-GB" dirty="0" err="1">
                <a:latin typeface="Bookman Old Style"/>
              </a:rPr>
              <a:t>ζητώ</a:t>
            </a:r>
            <a:r>
              <a:rPr lang="en-GB" dirty="0">
                <a:latin typeface="Bookman Old Style"/>
              </a:rPr>
              <a:t> </a:t>
            </a:r>
            <a:r>
              <a:rPr lang="en-GB" dirty="0" err="1">
                <a:latin typeface="Bookman Old Style"/>
              </a:rPr>
              <a:t>κάτι</a:t>
            </a:r>
            <a:r>
              <a:rPr lang="en-GB" dirty="0">
                <a:latin typeface="Bookman Old Style"/>
              </a:rPr>
              <a:t>, η </a:t>
            </a:r>
            <a:r>
              <a:rPr lang="en-GB" dirty="0" err="1">
                <a:latin typeface="Bookman Old Style"/>
              </a:rPr>
              <a:t>μηχ</a:t>
            </a:r>
            <a:r>
              <a:rPr lang="en-GB" dirty="0">
                <a:latin typeface="Bookman Old Style"/>
              </a:rPr>
              <a:t>α</a:t>
            </a:r>
            <a:r>
              <a:rPr lang="en-GB" dirty="0" err="1">
                <a:latin typeface="Bookman Old Style"/>
              </a:rPr>
              <a:t>νή</a:t>
            </a:r>
            <a:r>
              <a:rPr lang="en-GB" dirty="0">
                <a:latin typeface="Bookman Old Style"/>
              </a:rPr>
              <a:t> ανα</a:t>
            </a:r>
            <a:r>
              <a:rPr lang="en-GB" dirty="0" err="1">
                <a:latin typeface="Bookman Old Style"/>
              </a:rPr>
              <a:t>ζήτησης</a:t>
            </a:r>
            <a:r>
              <a:rPr lang="en-GB" dirty="0">
                <a:latin typeface="Bookman Old Style"/>
              </a:rPr>
              <a:t> </a:t>
            </a:r>
            <a:r>
              <a:rPr lang="en-GB" dirty="0" err="1">
                <a:latin typeface="Bookman Old Style"/>
              </a:rPr>
              <a:t>ψάχνει</a:t>
            </a:r>
            <a:r>
              <a:rPr lang="en-GB" dirty="0">
                <a:latin typeface="Bookman Old Style"/>
              </a:rPr>
              <a:t> </a:t>
            </a:r>
            <a:r>
              <a:rPr lang="en-GB" b="1" dirty="0" err="1">
                <a:latin typeface="Bookman Old Style"/>
              </a:rPr>
              <a:t>μόνο</a:t>
            </a:r>
            <a:r>
              <a:rPr lang="en-GB" b="1" dirty="0">
                <a:latin typeface="Bookman Old Style"/>
              </a:rPr>
              <a:t> </a:t>
            </a:r>
            <a:r>
              <a:rPr lang="en-GB" b="1" dirty="0" err="1">
                <a:latin typeface="Bookman Old Style"/>
              </a:rPr>
              <a:t>στο</a:t>
            </a:r>
            <a:r>
              <a:rPr lang="en-GB" b="1" dirty="0">
                <a:latin typeface="Bookman Old Style"/>
              </a:rPr>
              <a:t> </a:t>
            </a:r>
            <a:r>
              <a:rPr lang="en-GB" b="1" dirty="0" err="1">
                <a:latin typeface="Bookman Old Style"/>
              </a:rPr>
              <a:t>ευρετήριο</a:t>
            </a:r>
            <a:r>
              <a:rPr lang="en-GB" b="1" dirty="0">
                <a:latin typeface="Bookman Old Style"/>
              </a:rPr>
              <a:t>  </a:t>
            </a:r>
            <a:r>
              <a:rPr lang="en-GB" dirty="0">
                <a:latin typeface="Bookman Old Style"/>
              </a:rPr>
              <a:t>και </a:t>
            </a:r>
            <a:r>
              <a:rPr lang="en-GB" dirty="0" err="1">
                <a:latin typeface="Bookman Old Style"/>
              </a:rPr>
              <a:t>μου</a:t>
            </a:r>
            <a:r>
              <a:rPr lang="en-GB" dirty="0">
                <a:latin typeface="Bookman Old Style"/>
              </a:rPr>
              <a:t> </a:t>
            </a:r>
            <a:r>
              <a:rPr lang="en-GB" dirty="0" err="1">
                <a:latin typeface="Bookman Old Style"/>
              </a:rPr>
              <a:t>δείχνει</a:t>
            </a:r>
            <a:r>
              <a:rPr lang="en-GB" dirty="0">
                <a:latin typeface="Bookman Old Style"/>
              </a:rPr>
              <a:t> τα </a:t>
            </a:r>
            <a:r>
              <a:rPr lang="en-GB" i="1" dirty="0">
                <a:latin typeface="Bookman Old Style"/>
              </a:rPr>
              <a:t>π</a:t>
            </a:r>
            <a:r>
              <a:rPr lang="en-GB" i="1" dirty="0" err="1">
                <a:latin typeface="Bookman Old Style"/>
              </a:rPr>
              <a:t>ιο</a:t>
            </a:r>
            <a:r>
              <a:rPr lang="en-GB" i="1" dirty="0">
                <a:latin typeface="Bookman Old Style"/>
              </a:rPr>
              <a:t> </a:t>
            </a:r>
            <a:r>
              <a:rPr lang="en-GB" i="1" dirty="0" err="1">
                <a:latin typeface="Bookman Old Style"/>
              </a:rPr>
              <a:t>χρήσιμ</a:t>
            </a:r>
            <a:r>
              <a:rPr lang="en-GB" i="1" dirty="0">
                <a:latin typeface="Bookman Old Style"/>
              </a:rPr>
              <a:t>α</a:t>
            </a:r>
            <a:r>
              <a:rPr lang="en-GB" dirty="0">
                <a:latin typeface="Bookman Old Style"/>
              </a:rPr>
              <a:t> απ</a:t>
            </a:r>
            <a:r>
              <a:rPr lang="en-GB" dirty="0" err="1">
                <a:latin typeface="Bookman Old Style"/>
              </a:rPr>
              <a:t>οτελέσμ</a:t>
            </a:r>
            <a:r>
              <a:rPr lang="en-GB" dirty="0">
                <a:latin typeface="Bookman Old Style"/>
              </a:rPr>
              <a:t>ατα!</a:t>
            </a:r>
            <a:endParaRPr lang="en-US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8826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SketchLinesVTI</vt:lpstr>
      <vt:lpstr>5.4 Αναζήτηση στον Παγκόσμιο Ιστό </vt:lpstr>
      <vt:lpstr>Τι είναι η αναζήτηση στο WWW</vt:lpstr>
      <vt:lpstr>Μηχανές Αναζήτησης</vt:lpstr>
      <vt:lpstr>PowerPoint Presentation</vt:lpstr>
      <vt:lpstr>Παράδειγμα — Η Βιβλιοθήκη </vt:lpstr>
      <vt:lpstr>⚙️ Πώς λειτουργεί η μηχανή αναζήτησης; </vt:lpstr>
      <vt:lpstr>1️⃣ Ανίχνευση (Crawling)</vt:lpstr>
      <vt:lpstr>2️⃣ Αποθήκευση (Indexing)</vt:lpstr>
      <vt:lpstr>3️⃣ Εμφάνιση αποτελεσμάτων</vt:lpstr>
      <vt:lpstr>Συμβουλές για Αποτελεσματική Αναζήτηση</vt:lpstr>
      <vt:lpstr>Πώς Αξιολογούμε την Αξιοπιστία;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402</cp:revision>
  <dcterms:created xsi:type="dcterms:W3CDTF">2026-02-01T16:33:10Z</dcterms:created>
  <dcterms:modified xsi:type="dcterms:W3CDTF">2026-02-01T18:28:12Z</dcterms:modified>
</cp:coreProperties>
</file>