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63BB-81CF-4155-BFB2-757FF6AAAB86}" type="datetimeFigureOut">
              <a:rPr lang="el-GR" smtClean="0"/>
              <a:pPr/>
              <a:t>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86C6-A906-471A-94A7-B96DEF095E9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v/html/8547/5204/Istoria_G-Gymnasiou_html-empl/index_glossario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el-GR" b="1" dirty="0"/>
              <a:t>ΕΝΟΤΗΤΑ 17</a:t>
            </a:r>
            <a:br>
              <a:rPr lang="el-GR" b="1" dirty="0"/>
            </a:b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Ο Ι. Καποδίστριας ως κυβερνήτης της Ελλάδας (1828-1831).</a:t>
            </a:r>
            <a:br>
              <a:rPr lang="el-GR" b="1" dirty="0" smtClean="0"/>
            </a:br>
            <a:r>
              <a:rPr lang="el-GR" b="1" dirty="0" smtClean="0"/>
              <a:t>Η ολοκλήρωση της ελληνικής επανάστασης (1829)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Διαφάνεια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285728"/>
            <a:ext cx="8046156" cy="584043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αφορμές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Από τις αρχές του 1830 σημειώθηκαν εξεγέρσεις και αργότερα ο Α. Μιαούλης, αντίπαλος πλέον του Κυβερνήτη, ανατίναξε στον Πόρο τα δύο μεγαλύτερα ελληνικά πολεμικά πλοία. 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/>
              <a:t>Ύδρα, κέντρο της αντιπολίτευσης, η εφημερίδα Απόλλων προπαγάνδιζε τη δολοφονία του Κυβερνήτη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Η ένταση κορυφώθηκε όταν ο Καποδίστριας φυλάκισε τον πρόκριτο της Μάνης </a:t>
            </a:r>
            <a:r>
              <a:rPr lang="el-GR" dirty="0" err="1"/>
              <a:t>Πετρόμπεη</a:t>
            </a:r>
            <a:r>
              <a:rPr lang="el-GR" dirty="0"/>
              <a:t> Μαυρομιχάλη </a:t>
            </a:r>
            <a:r>
              <a:rPr lang="el-GR" dirty="0" err="1"/>
              <a:t>θεωρώντάς</a:t>
            </a:r>
            <a:r>
              <a:rPr lang="el-GR" dirty="0"/>
              <a:t> τον υπεύθυνο για αντικυβερνητικές κινήσεις.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αντίδραση δεν άργησε. Στις 27 Σεπτεμβρίου 1831 ο Κωνσταντίνος και ο Γεώργιος Μαυρομιχάλης δολοφόνησαν τον Καποδίστρια στο Ναύπλιο.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Ναύπλιο,27 Σεπτεμβρίου 1831</a:t>
            </a:r>
            <a:endParaRPr lang="el-GR" dirty="0"/>
          </a:p>
        </p:txBody>
      </p:sp>
      <p:pic>
        <p:nvPicPr>
          <p:cNvPr id="4" name="3 - Θέση περιεχομένου" descr="Διαφάνεια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Διαφάνεια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357166"/>
            <a:ext cx="8046156" cy="576899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Διαφάνεια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357166"/>
            <a:ext cx="8046156" cy="576899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Διαφάνεια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28604"/>
            <a:ext cx="8046156" cy="56975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Η ολοκλήρωση της επανάστασης 1829</a:t>
            </a:r>
            <a:r>
              <a:rPr lang="el-GR" dirty="0" smtClean="0"/>
              <a:t> 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 Όταν έφτασε στην Ελλάδα ο Καποδίστριας, η επανάσταση βρισκόταν ακόμη σε εξέλιξη. </a:t>
            </a:r>
            <a:endParaRPr lang="el-GR" dirty="0" smtClean="0"/>
          </a:p>
          <a:p>
            <a:r>
              <a:rPr lang="el-GR" dirty="0" smtClean="0"/>
              <a:t>Εκκρεμούσαν </a:t>
            </a:r>
            <a:r>
              <a:rPr lang="el-GR" dirty="0"/>
              <a:t>ο βαθμός ανεξαρτησίας του κράτους (αν θα ήταν </a:t>
            </a:r>
            <a:r>
              <a:rPr lang="el-GR" dirty="0">
                <a:hlinkClick r:id="rId2" tooltip="ανεξάρτητο/αυτόνομο κράτος"/>
              </a:rPr>
              <a:t>αυτόνομο ή </a:t>
            </a:r>
            <a:r>
              <a:rPr lang="el-GR" dirty="0" smtClean="0">
                <a:hlinkClick r:id="rId2" tooltip="ανεξάρτητο/αυτόνομο κράτος"/>
              </a:rPr>
              <a:t>ανεξάρτητο</a:t>
            </a:r>
            <a:r>
              <a:rPr lang="el-GR" dirty="0" smtClean="0"/>
              <a:t>) </a:t>
            </a:r>
            <a:r>
              <a:rPr lang="el-GR" dirty="0"/>
              <a:t>και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καθορισμός των συνόρων </a:t>
            </a:r>
            <a:r>
              <a:rPr lang="el-GR" dirty="0" err="1"/>
              <a:t>του˙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ακόμη</a:t>
            </a:r>
            <a:r>
              <a:rPr lang="el-GR" dirty="0"/>
              <a:t>, δεν είχαν σταματήσει οι πολεμικές επιχειρήσεις. </a:t>
            </a:r>
            <a:endParaRPr lang="el-GR" dirty="0" smtClean="0"/>
          </a:p>
          <a:p>
            <a:r>
              <a:rPr lang="el-GR" b="1" dirty="0" smtClean="0"/>
              <a:t>Η </a:t>
            </a:r>
            <a:r>
              <a:rPr lang="el-GR" b="1" dirty="0"/>
              <a:t>τελευταία μάχη δόθηκε στις 12 Σεπτεμβρίου 1829 στην Πέτρα της Βοιωτίας, όπου ελληνικές δυνάμεις με επικεφαλής τον Δ. </a:t>
            </a:r>
            <a:r>
              <a:rPr lang="el-GR" b="1" dirty="0" err="1"/>
              <a:t>Yψηλάντη</a:t>
            </a:r>
            <a:r>
              <a:rPr lang="el-GR" b="1" dirty="0"/>
              <a:t> επικράτησαν επίλεκτων τουρκικών δυνάμεων. </a:t>
            </a:r>
            <a:endParaRPr lang="el-GR" b="1" dirty="0" smtClean="0"/>
          </a:p>
          <a:p>
            <a:r>
              <a:rPr lang="el-GR" dirty="0" smtClean="0"/>
              <a:t>Λίγο </a:t>
            </a:r>
            <a:r>
              <a:rPr lang="el-GR" dirty="0"/>
              <a:t>αργότερα, χάρη και στους επιδέξιους χειρισμούς του Κυβερνήτη, η Ελλάδα όχι μόνο </a:t>
            </a:r>
            <a:r>
              <a:rPr lang="el-GR" b="1" dirty="0"/>
              <a:t>αναγνωρίστηκε κράτος ανεξάρτητο (πρωτόκολλο της Ανεξαρτησίας, 1830</a:t>
            </a:r>
            <a:r>
              <a:rPr lang="el-GR" dirty="0"/>
              <a:t>, βλέπε ενότητα 10), αλλά και </a:t>
            </a:r>
            <a:r>
              <a:rPr lang="el-GR" b="1" dirty="0"/>
              <a:t>διεύρυνε τα σύνορά της ενσωματώνοντας όλα τα εδάφη νοτίως της γραμμής Αμβρακικού κόλπου-Παγασητικού κόλπου (συνθήκη της Κωνσταντινούπολης, 1832</a:t>
            </a:r>
            <a:r>
              <a:rPr lang="el-GR" dirty="0"/>
              <a:t>). Το ελληνικό κράτος θα περιελάμβανε τη Στερεά Ελλάδα, την Πελοπόννησο, τα νησιά του Αργοσαρωνικού, την Εύβοια, τις Κυκλάδες και τις Σποράδες.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ελληνικό κράτος θα περιελάμβανε τη Στερεά Ελλάδα, την Πελοπόννησο, τα νησιά του Αργοσαρωνικού, την Εύβοια, τις Κυκλάδες και τις Σποράδες.</a:t>
            </a:r>
            <a:endParaRPr lang="el-GR" sz="2400" dirty="0"/>
          </a:p>
        </p:txBody>
      </p:sp>
      <p:pic>
        <p:nvPicPr>
          <p:cNvPr id="6" name="5 - Θέση περιεχομένου" descr="img4_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286808" cy="45005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Ο Καποδίστριας γράφει στη Δούκισσα της Πλακεντίας για την κατάσταση στην Ελλάδα</a:t>
            </a:r>
            <a:endParaRPr lang="el-GR" sz="3600" dirty="0"/>
          </a:p>
        </p:txBody>
      </p:sp>
      <p:pic>
        <p:nvPicPr>
          <p:cNvPr id="4" name="3 - Θέση περιεχομένου" descr="Img64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929618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άφιξη του Καποδίστρια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el-GR" dirty="0" smtClean="0"/>
              <a:t>Ο Ιωάννης Καποδίστριας εκλέχτηκε κυβερνήτης της Ελλάδας από την Εθνοσυνέλευση της </a:t>
            </a:r>
            <a:r>
              <a:rPr lang="el-GR" dirty="0" err="1" smtClean="0"/>
              <a:t>Τροιζήνας</a:t>
            </a:r>
            <a:r>
              <a:rPr lang="el-GR" dirty="0" smtClean="0"/>
              <a:t> με θητεία επτά ετών </a:t>
            </a:r>
            <a:r>
              <a:rPr lang="el-GR" dirty="0" smtClean="0"/>
              <a:t>(άνοιξη 1827) και στις αρχές του 1828 ήρθε στο Ναύπλιο. Η κατάσταση που βρήκε ήταν τραγική. 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Ποια ήταν η κατάσταση στην </a:t>
            </a:r>
            <a:r>
              <a:rPr lang="el-GR" dirty="0" smtClean="0"/>
              <a:t>Ελλάδα κατά την άφιξη του Κυβερνήτη;</a:t>
            </a:r>
            <a:endParaRPr lang="el-GR" dirty="0"/>
          </a:p>
        </p:txBody>
      </p:sp>
      <p:pic>
        <p:nvPicPr>
          <p:cNvPr id="4" name="3 - Θέση περιεχομένου" descr="Διαφάνεια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οργάνωσε το πολίτευμα και τη διοίκηση ο Κυβερνήτης;</a:t>
            </a:r>
            <a:endParaRPr lang="el-GR" dirty="0"/>
          </a:p>
        </p:txBody>
      </p:sp>
      <p:pic>
        <p:nvPicPr>
          <p:cNvPr id="4" name="3 - Θέση περιεχομένου" descr="Διαφάνεια1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Πώς οργανώθηκαν οι ένοπλες δυνάμεις και γιατί ήταν έργο υψίστης σημασίας η αναμόρφωσή τους;</a:t>
            </a:r>
            <a:endParaRPr lang="el-GR" sz="3200" dirty="0"/>
          </a:p>
        </p:txBody>
      </p:sp>
      <p:pic>
        <p:nvPicPr>
          <p:cNvPr id="4" name="3 - Θέση περιεχομένου" descr="Διαφάνεια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Ποια τα μέτρα του Καποδίστρια για την οικονομία του νεοσύστατου κράτους;</a:t>
            </a:r>
            <a:endParaRPr lang="el-GR" sz="3600" dirty="0"/>
          </a:p>
        </p:txBody>
      </p:sp>
      <p:pic>
        <p:nvPicPr>
          <p:cNvPr id="4" name="3 - Θέση περιεχομένου" descr="Διαφάνεια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Καποδίστριας και εκπαίδευση</a:t>
            </a:r>
            <a:endParaRPr lang="el-GR" dirty="0"/>
          </a:p>
        </p:txBody>
      </p:sp>
      <p:pic>
        <p:nvPicPr>
          <p:cNvPr id="4" name="3 - Θέση περιεχομένου" descr="Διαφάνεια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ο Καποδίστριας δεν προχώρησε στην ίδρυση Πανεπιστημίου;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Καποδίστριας πίστευε ότι στη δεδομένη στιγμή η εκπαίδευση θα έπρεπε να παρέχει, πρώτα απ’ όλα, βασικές γνώσεις και επαγγελματική κατάρτιση. Αυτός ήταν και ο λόγος που δεν προχώρησε τότε στην ίδρυση πανεπιστημίου. </a:t>
            </a:r>
            <a:r>
              <a:rPr lang="el-GR" b="1" dirty="0" smtClean="0"/>
              <a:t>Για το λόγο αυτό η Αντιπολίτευση τον ονόμασε ‘’φωτοσβέστη’’.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287</Words>
  <Application>Microsoft Office PowerPoint</Application>
  <PresentationFormat>Προβολή στην οθόνη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ΕΝΟΤΗΤΑ 17  </vt:lpstr>
      <vt:lpstr>Ο Καποδίστριας γράφει στη Δούκισσα της Πλακεντίας για την κατάσταση στην Ελλάδα</vt:lpstr>
      <vt:lpstr>Η άφιξη του Καποδίστρια</vt:lpstr>
      <vt:lpstr>Ποια ήταν η κατάσταση στην Ελλάδα κατά την άφιξη του Κυβερνήτη;</vt:lpstr>
      <vt:lpstr>Πώς οργάνωσε το πολίτευμα και τη διοίκηση ο Κυβερνήτης;</vt:lpstr>
      <vt:lpstr>Πώς οργανώθηκαν οι ένοπλες δυνάμεις και γιατί ήταν έργο υψίστης σημασίας η αναμόρφωσή τους;</vt:lpstr>
      <vt:lpstr>Ποια τα μέτρα του Καποδίστρια για την οικονομία του νεοσύστατου κράτους;</vt:lpstr>
      <vt:lpstr>Καποδίστριας και εκπαίδευση</vt:lpstr>
      <vt:lpstr>Γιατί ο Καποδίστριας δεν προχώρησε στην ίδρυση Πανεπιστημίου;</vt:lpstr>
      <vt:lpstr>Διαφάνεια 10</vt:lpstr>
      <vt:lpstr>Οι αφορμές</vt:lpstr>
      <vt:lpstr>Ναύπλιο,27 Σεπτεμβρίου 1831</vt:lpstr>
      <vt:lpstr>Διαφάνεια 13</vt:lpstr>
      <vt:lpstr>Διαφάνεια 14</vt:lpstr>
      <vt:lpstr>Διαφάνεια 15</vt:lpstr>
      <vt:lpstr>Η ολοκλήρωση της επανάστασης 1829 </vt:lpstr>
      <vt:lpstr>Το ελληνικό κράτος θα περιελάμβανε τη Στερεά Ελλάδα, την Πελοπόννησο, τα νησιά του Αργοσαρωνικού, την Εύβοια, τις Κυκλάδες και τις Σποράδες.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17  </dc:title>
  <dc:creator>eleni giova</dc:creator>
  <cp:lastModifiedBy>eleni giova</cp:lastModifiedBy>
  <cp:revision>2</cp:revision>
  <dcterms:created xsi:type="dcterms:W3CDTF">2025-04-01T13:36:53Z</dcterms:created>
  <dcterms:modified xsi:type="dcterms:W3CDTF">2025-04-01T13:45:12Z</dcterms:modified>
</cp:coreProperties>
</file>