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AC6F10-3E11-4DB5-AB29-A25300CE0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ΙΣΟΡΡΟΠΙΑ ΣΤΑ ΟΙΚΟΣΥΣΤΗΜΑΤΑ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13FE1FD-6B74-47AB-A281-F75F39FD72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986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650F621-DA65-4A25-95EE-78AC59A4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78" y="2334827"/>
            <a:ext cx="6701513" cy="257452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CCC3BCB-E5BF-431E-BCE9-3926E246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9" y="381740"/>
            <a:ext cx="4745869" cy="61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55922F-CD79-40CD-AF2D-234AFC1A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67" y="381740"/>
            <a:ext cx="6162953" cy="607232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245EF7-B9AF-43AF-884C-F969C5722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84" y="1396013"/>
            <a:ext cx="5239149" cy="4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9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5D73CD-F5D8-4568-A2B4-26B8C091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ΡΥΘΜΙΣΤΙΚΟΙ ΜΗΧΑΝΙΣΜΟΙ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870CAA-0BD3-42A9-BB0C-98BD32390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400" dirty="0"/>
              <a:t>Οι </a:t>
            </a:r>
            <a:r>
              <a:rPr lang="el-GR" sz="2400" dirty="0">
                <a:solidFill>
                  <a:srgbClr val="FF0000"/>
                </a:solidFill>
              </a:rPr>
              <a:t>αλληλεπιδράσεις μεταξύ διαφορετικών παραγόντων </a:t>
            </a:r>
            <a:r>
              <a:rPr lang="el-GR" sz="2400" dirty="0"/>
              <a:t>ενός οικοσυστήματος λειτουργούν ως </a:t>
            </a:r>
            <a:r>
              <a:rPr lang="el-GR" sz="2400" dirty="0">
                <a:solidFill>
                  <a:srgbClr val="FF0000"/>
                </a:solidFill>
              </a:rPr>
              <a:t>ρυθμιστικοί μηχανισμοί </a:t>
            </a:r>
            <a:r>
              <a:rPr lang="el-GR" sz="2400" dirty="0"/>
              <a:t>καθώς αποκαθιστούν μια </a:t>
            </a:r>
            <a:r>
              <a:rPr lang="el-GR" sz="2400" dirty="0">
                <a:solidFill>
                  <a:srgbClr val="FF0000"/>
                </a:solidFill>
              </a:rPr>
              <a:t>ΙΣΟΡΡΟΠΙΑ</a:t>
            </a:r>
            <a:r>
              <a:rPr lang="el-GR" sz="2400" dirty="0"/>
              <a:t>!</a:t>
            </a:r>
          </a:p>
          <a:p>
            <a:endParaRPr lang="el-GR" sz="2400" dirty="0"/>
          </a:p>
          <a:p>
            <a:r>
              <a:rPr lang="el-GR" sz="2400" dirty="0"/>
              <a:t>Η ισορροπία δεν είναι στατική</a:t>
            </a:r>
            <a:r>
              <a:rPr lang="en-GB" sz="2400" dirty="0"/>
              <a:t>:</a:t>
            </a:r>
            <a:endParaRPr lang="en-US" sz="2400" dirty="0"/>
          </a:p>
          <a:p>
            <a:pPr marL="0" indent="0">
              <a:buNone/>
            </a:pPr>
            <a:r>
              <a:rPr lang="el-GR" sz="2400" dirty="0"/>
              <a:t>Η ισορροπία μπορεί να μεταβληθεί έστω και αν ένας παράγοντας του οικοσυστήματος μεταβληθεί!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ΟΜΩΣ</a:t>
            </a:r>
          </a:p>
          <a:p>
            <a:pPr marL="0" indent="0">
              <a:buNone/>
            </a:pPr>
            <a:r>
              <a:rPr lang="el-GR" sz="2400" dirty="0">
                <a:solidFill>
                  <a:srgbClr val="FF0000"/>
                </a:solidFill>
              </a:rPr>
              <a:t>Αν η μεταβολή είναι εντός κάποιων ορίων, η ΙΣΟΡΡΟΠΙΑ αποκαθίσταται!</a:t>
            </a:r>
          </a:p>
        </p:txBody>
      </p:sp>
    </p:spTree>
    <p:extLst>
      <p:ext uri="{BB962C8B-B14F-4D97-AF65-F5344CB8AC3E}">
        <p14:creationId xmlns:p14="http://schemas.microsoft.com/office/powerpoint/2010/main" val="308677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1AC8C4-D18B-4049-8DD2-D5974D1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3CF07B-D8F9-4013-A079-9A533D670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Οι σπόροι αποτελούν τροφή για ποντίκια.</a:t>
            </a:r>
          </a:p>
          <a:p>
            <a:endParaRPr lang="el-GR" sz="3200" dirty="0"/>
          </a:p>
          <a:p>
            <a:r>
              <a:rPr lang="el-GR" sz="3200" dirty="0"/>
              <a:t>Τί θα συμβεί στον αριθμό των ποντικιών αν αυξηθούν οι σπόροι</a:t>
            </a:r>
            <a:r>
              <a:rPr lang="en-GB" sz="3200" dirty="0"/>
              <a:t>; </a:t>
            </a:r>
            <a:br>
              <a:rPr lang="en-US" sz="3200" dirty="0"/>
            </a:br>
            <a:endParaRPr lang="en-US" sz="3200" dirty="0"/>
          </a:p>
          <a:p>
            <a:r>
              <a:rPr lang="el-GR" sz="3200" dirty="0"/>
              <a:t>Θα διαταραχθεί μόνιμα η ισορροπία του οικοσυστήματος</a:t>
            </a:r>
            <a:r>
              <a:rPr lang="en-GB" sz="3200" dirty="0"/>
              <a:t>;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66009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E2D08B-4AAF-4633-AFBF-4B4634D4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Οικοσύστημα και άνθρωπος!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AEE2236-ABAE-4A4B-BFCC-3AB6599EB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140" y="2172118"/>
            <a:ext cx="5008716" cy="404328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6510EDC-AF8E-42A3-9699-329BA18A7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61" y="2172118"/>
            <a:ext cx="5872394" cy="40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BB9382-E8DC-4EA3-9EF3-EC6D8E96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5930DA-4441-4BB3-8A90-1B6DA5B43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2942124-CF89-4F0C-8FB9-A795A817A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78" y="443883"/>
            <a:ext cx="11241991" cy="59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0084CB-C28C-425B-A915-8E4099F5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AEC9B1-0B93-4F00-BEEF-58942A3C3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DC6DC49-56B7-4D86-89AE-76522F87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E08037-F2C1-49A7-8058-BD12177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19876"/>
          </a:xfrm>
        </p:spPr>
        <p:txBody>
          <a:bodyPr/>
          <a:lstStyle/>
          <a:p>
            <a:r>
              <a:rPr lang="el-GR" dirty="0"/>
              <a:t>ΠΩΣ ΕΠΙΤΥΓΧΑΝΕΤΑΙ Η ΕΠΙΒΙΩΣΗ</a:t>
            </a:r>
            <a:r>
              <a:rPr lang="en-GB" dirty="0"/>
              <a:t>;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40FACF-EDCC-47BA-B2DB-DC702F02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2" y="1624614"/>
            <a:ext cx="10218199" cy="4678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4000" dirty="0"/>
              <a:t>Για να επιβιώσει  κάθε οργανισμός πρέπει</a:t>
            </a:r>
            <a:r>
              <a:rPr lang="en-US" sz="40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4000" u="sng" dirty="0">
                <a:solidFill>
                  <a:srgbClr val="FF0000"/>
                </a:solidFill>
              </a:rPr>
              <a:t>Να λειτουργεί σωστά το εσωτερικό του περιβάλλον</a:t>
            </a:r>
            <a:r>
              <a:rPr lang="el-GR" sz="4000" dirty="0">
                <a:solidFill>
                  <a:srgbClr val="FF0000"/>
                </a:solidFill>
              </a:rPr>
              <a:t> </a:t>
            </a:r>
            <a:r>
              <a:rPr lang="el-GR" sz="4000" dirty="0"/>
              <a:t>και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4000" u="sng" dirty="0">
                <a:solidFill>
                  <a:srgbClr val="FF0000"/>
                </a:solidFill>
              </a:rPr>
              <a:t>Να προσαρμόζεται στο εξωτερικό του περιβάλλον</a:t>
            </a:r>
            <a:endParaRPr lang="el-GR" sz="4000" u="sng" dirty="0"/>
          </a:p>
        </p:txBody>
      </p:sp>
    </p:spTree>
    <p:extLst>
      <p:ext uri="{BB962C8B-B14F-4D97-AF65-F5344CB8AC3E}">
        <p14:creationId xmlns:p14="http://schemas.microsoft.com/office/powerpoint/2010/main" val="192216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7D6198-8645-40F0-9F47-B464C1D6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ΑΛΛΗΛΕΠΙΔΡΑΣΗ ΟΡΓΑΝΙΣΜΟΥ ΜΕ ΤΟ ΕΞΩΤΕΡΙΚΟ ΤΟΥ ΠΕΡΙΒΑΛΛΟΝ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DBABFA-CA2F-4CF5-8AB5-E6A930C5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49" y="2103120"/>
            <a:ext cx="11248007" cy="43598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800" b="1" dirty="0"/>
              <a:t>Κάθε οργανισμός…</a:t>
            </a:r>
          </a:p>
          <a:p>
            <a:r>
              <a:rPr lang="el-GR" sz="2800" dirty="0"/>
              <a:t> </a:t>
            </a:r>
            <a:r>
              <a:rPr lang="el-GR" sz="2800" dirty="0">
                <a:solidFill>
                  <a:srgbClr val="FF0000"/>
                </a:solidFill>
              </a:rPr>
              <a:t>αντιδρά σε οποιαδήποτε αλλαγή </a:t>
            </a:r>
            <a:r>
              <a:rPr lang="el-GR" sz="2800" dirty="0"/>
              <a:t>συμβαίνει στο εξωτερικό του περιβάλλον!</a:t>
            </a:r>
          </a:p>
          <a:p>
            <a:r>
              <a:rPr lang="el-GR" sz="2800" dirty="0">
                <a:solidFill>
                  <a:srgbClr val="FF0000"/>
                </a:solidFill>
              </a:rPr>
              <a:t>αναπτύσσει σχέσεις με </a:t>
            </a:r>
            <a:r>
              <a:rPr lang="el-GR" sz="2800" dirty="0"/>
              <a:t>τους άλλους </a:t>
            </a:r>
            <a:r>
              <a:rPr lang="el-GR" sz="2800" dirty="0">
                <a:solidFill>
                  <a:srgbClr val="FF0000"/>
                </a:solidFill>
              </a:rPr>
              <a:t>οργανισμούς ίδιου και διαφορετικού είδους</a:t>
            </a:r>
            <a:r>
              <a:rPr lang="el-GR" sz="2800" dirty="0"/>
              <a:t>!</a:t>
            </a:r>
            <a:endParaRPr lang="el-GR" sz="2800" dirty="0">
              <a:solidFill>
                <a:srgbClr val="FF0000"/>
              </a:solidFill>
            </a:endParaRPr>
          </a:p>
          <a:p>
            <a:r>
              <a:rPr lang="el-GR" sz="2800" dirty="0">
                <a:solidFill>
                  <a:srgbClr val="FF0000"/>
                </a:solidFill>
              </a:rPr>
              <a:t>επηρεάζει </a:t>
            </a:r>
            <a:r>
              <a:rPr lang="el-GR" sz="2800" dirty="0"/>
              <a:t>τους άλλους </a:t>
            </a:r>
            <a:r>
              <a:rPr lang="el-GR" sz="2800" dirty="0">
                <a:solidFill>
                  <a:srgbClr val="FF0000"/>
                </a:solidFill>
              </a:rPr>
              <a:t>οργανισμούς</a:t>
            </a:r>
            <a:r>
              <a:rPr lang="el-GR" sz="2800" dirty="0"/>
              <a:t> και </a:t>
            </a:r>
            <a:r>
              <a:rPr lang="el-GR" sz="2800" dirty="0">
                <a:solidFill>
                  <a:srgbClr val="FF0000"/>
                </a:solidFill>
              </a:rPr>
              <a:t>επηρεάζεται </a:t>
            </a:r>
            <a:r>
              <a:rPr lang="el-GR" sz="2800" dirty="0"/>
              <a:t>από αυτούς!</a:t>
            </a:r>
          </a:p>
          <a:p>
            <a:r>
              <a:rPr lang="el-GR" sz="2800" dirty="0">
                <a:solidFill>
                  <a:srgbClr val="FF0000"/>
                </a:solidFill>
              </a:rPr>
              <a:t>επηρεάζει</a:t>
            </a:r>
            <a:r>
              <a:rPr lang="el-GR" sz="2800" dirty="0"/>
              <a:t> τους </a:t>
            </a:r>
            <a:r>
              <a:rPr lang="el-GR" sz="2800" dirty="0">
                <a:solidFill>
                  <a:srgbClr val="FF0000"/>
                </a:solidFill>
              </a:rPr>
              <a:t>αβιοτικούς παράγοντες </a:t>
            </a:r>
            <a:r>
              <a:rPr lang="el-GR" sz="2800" dirty="0"/>
              <a:t>του οικοσυστήματος και </a:t>
            </a:r>
            <a:r>
              <a:rPr lang="el-GR" sz="2800" dirty="0">
                <a:solidFill>
                  <a:srgbClr val="FF0000"/>
                </a:solidFill>
              </a:rPr>
              <a:t>επηρεάζεται</a:t>
            </a:r>
            <a:r>
              <a:rPr lang="el-GR" sz="2800" dirty="0"/>
              <a:t> από αυτούς!</a:t>
            </a:r>
          </a:p>
        </p:txBody>
      </p:sp>
    </p:spTree>
    <p:extLst>
      <p:ext uri="{BB962C8B-B14F-4D97-AF65-F5344CB8AC3E}">
        <p14:creationId xmlns:p14="http://schemas.microsoft.com/office/powerpoint/2010/main" val="259398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CF0ED2-4206-49A3-AED0-B9547561E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497151"/>
            <a:ext cx="5859262" cy="591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b="1" dirty="0">
                <a:solidFill>
                  <a:srgbClr val="FF0000"/>
                </a:solidFill>
              </a:rPr>
              <a:t>Παράδειγμα</a:t>
            </a:r>
            <a:r>
              <a:rPr lang="en-GB" sz="2400" b="1" dirty="0">
                <a:solidFill>
                  <a:srgbClr val="FF0000"/>
                </a:solidFill>
              </a:rPr>
              <a:t>: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l-GR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400" dirty="0"/>
              <a:t>Ο βάτραχος επιβιώνει και αναπαράγεται όταν</a:t>
            </a:r>
            <a:r>
              <a:rPr lang="en-US" sz="2400" dirty="0"/>
              <a:t>:</a:t>
            </a:r>
            <a:r>
              <a:rPr lang="el-GR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οι ιστοί, τα όργανα και τα συστήματα οργάνων του</a:t>
            </a:r>
            <a:r>
              <a:rPr lang="el-GR" sz="2400" dirty="0">
                <a:solidFill>
                  <a:srgbClr val="FF0000"/>
                </a:solidFill>
              </a:rPr>
              <a:t> λειτουργούν σωστά </a:t>
            </a:r>
            <a:r>
              <a:rPr lang="el-GR" sz="2400" dirty="0"/>
              <a:t>και ‘’</a:t>
            </a:r>
            <a:r>
              <a:rPr lang="el-GR" sz="2400" dirty="0">
                <a:solidFill>
                  <a:srgbClr val="FF0000"/>
                </a:solidFill>
              </a:rPr>
              <a:t>συνεργάζονται’’ </a:t>
            </a:r>
            <a:r>
              <a:rPr lang="el-GR" sz="2400" dirty="0"/>
              <a:t>μεταξύ τους και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solidFill>
                  <a:srgbClr val="FF0000"/>
                </a:solidFill>
              </a:rPr>
              <a:t>αντιδρά κατάλληλα στις μεταβολές του εξωτερικού του περιβάλλοντος</a:t>
            </a:r>
            <a:r>
              <a:rPr lang="el-GR" sz="2400" dirty="0"/>
              <a:t>,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/>
              <a:t>στο οποίο ζει, ώστε να μπορεί να βρει τροφή, να ζευγαρώσει κλπ.</a:t>
            </a:r>
          </a:p>
          <a:p>
            <a:pPr marL="0" indent="0">
              <a:buNone/>
            </a:pPr>
            <a:r>
              <a:rPr lang="el-GR" sz="2400" dirty="0"/>
              <a:t>Επίσης, </a:t>
            </a:r>
            <a:r>
              <a:rPr lang="el-GR" sz="2400" dirty="0">
                <a:solidFill>
                  <a:srgbClr val="FF0000"/>
                </a:solidFill>
              </a:rPr>
              <a:t>κρύβεται</a:t>
            </a:r>
            <a:r>
              <a:rPr lang="el-GR" sz="2400" dirty="0"/>
              <a:t> από τους εχθρούς του και </a:t>
            </a:r>
            <a:r>
              <a:rPr lang="el-GR" sz="2400" dirty="0">
                <a:solidFill>
                  <a:srgbClr val="FF0000"/>
                </a:solidFill>
              </a:rPr>
              <a:t>κοάζει</a:t>
            </a:r>
            <a:r>
              <a:rPr lang="el-GR" sz="2400" dirty="0"/>
              <a:t> για να προσελκύσει το ταίρι του!</a:t>
            </a:r>
          </a:p>
          <a:p>
            <a:pPr marL="0" indent="0">
              <a:buNone/>
            </a:pPr>
            <a:r>
              <a:rPr lang="el-GR" sz="2400" b="1" dirty="0">
                <a:solidFill>
                  <a:srgbClr val="FF0000"/>
                </a:solidFill>
              </a:rPr>
              <a:t>ΕΠΙΤΥΧΕΙΣ ΑΝΤΙΔΡΑΣΕΙΣ!!!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DCD2CB-82D9-4383-85AE-8F093E7E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56" y="365494"/>
            <a:ext cx="5401524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508EBB-35FA-402D-9CAB-D9DB8801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ΕΝΔΟΕΙΔΙΚΕΣ ΣΧΕΣΕΙΣ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2A1448-B731-462A-B4BC-13EEB17F4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36" y="1722269"/>
            <a:ext cx="10423864" cy="466077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(=Σχέσεις οργανισμών που ανήκουν στο ίδιο είδος)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Αναπαραγωγικές σχέσεις</a:t>
            </a:r>
            <a:r>
              <a:rPr lang="en-GB" dirty="0">
                <a:solidFill>
                  <a:srgbClr val="FF0000"/>
                </a:solidFill>
              </a:rPr>
              <a:t>: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/>
              <a:t>ζευγάρωμα αρσενικού-θηλυκού για τη συνέχιση του είδους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Ανταγωνιστικές σχέσεις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/>
              <a:t>ανταγωνισμός μεταξύ αρσενικών για τη διεκδίκηση του θηλυκού, ανταγωνισμός για τη τροφή, το νερό, το οξυγόνο, την εύρεση ‘’φωλιάς’’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Κοινωνική συμπεριφορά</a:t>
            </a:r>
          </a:p>
          <a:p>
            <a:pPr marL="0" indent="0">
              <a:buNone/>
            </a:pPr>
            <a:r>
              <a:rPr lang="el-GR" dirty="0"/>
              <a:t>δημιουργία αγέλης/κοπαδιού/σμήνους με έναν κοινό σκοπό,</a:t>
            </a:r>
          </a:p>
          <a:p>
            <a:pPr marL="0" indent="0">
              <a:buNone/>
            </a:pPr>
            <a:r>
              <a:rPr lang="el-GR" dirty="0"/>
              <a:t>κοινωνίες ζώων με ιεραρχική οργάνωση)</a:t>
            </a:r>
          </a:p>
        </p:txBody>
      </p:sp>
    </p:spTree>
    <p:extLst>
      <p:ext uri="{BB962C8B-B14F-4D97-AF65-F5344CB8AC3E}">
        <p14:creationId xmlns:p14="http://schemas.microsoft.com/office/powerpoint/2010/main" val="1205494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F2627262-DE63-463D-AE8E-6875E171E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60" y="381739"/>
            <a:ext cx="5429436" cy="607232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1E51DF2-1F26-42F9-96BC-C3740424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996" y="381739"/>
            <a:ext cx="6009444" cy="60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75F3F0C-388F-4115-B3E8-5FE321C23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0" y="417250"/>
            <a:ext cx="11496584" cy="60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1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8D700B8-5A41-4466-B0CE-203727DCC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2017"/>
            <a:ext cx="4687666" cy="304698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33162F0-786F-49E3-A6E2-C375D4187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34" y="382017"/>
            <a:ext cx="4687666" cy="305396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185419D-4A98-4ED2-AC0D-D9AD7BBF7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334" y="3457907"/>
            <a:ext cx="4509856" cy="30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EF3BDC-161B-45D6-A4F8-C9AC4573B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Διαειδικές</a:t>
            </a:r>
            <a:r>
              <a:rPr lang="el-GR" dirty="0"/>
              <a:t> σχέσεις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6988B3-14EA-44AF-8219-B62D83F7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13391"/>
            <a:ext cx="10058400" cy="459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(=Σχέσεις οργανισμών που ανήκουν σε διαφορετικά είδη)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Ανταγωνιστικές σχέσεις</a:t>
            </a:r>
          </a:p>
          <a:p>
            <a:pPr marL="0" indent="0">
              <a:buNone/>
            </a:pPr>
            <a:r>
              <a:rPr lang="el-GR" dirty="0"/>
              <a:t>Π.χ. ζιζάνια-φυτά</a:t>
            </a:r>
          </a:p>
          <a:p>
            <a:r>
              <a:rPr lang="el-GR" dirty="0">
                <a:solidFill>
                  <a:srgbClr val="FF0000"/>
                </a:solidFill>
              </a:rPr>
              <a:t>Τροφικές σχέσεις</a:t>
            </a:r>
            <a:r>
              <a:rPr lang="en-GB" dirty="0">
                <a:solidFill>
                  <a:srgbClr val="FF0000"/>
                </a:solidFill>
              </a:rPr>
              <a:t>: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/>
              <a:t>(Ο θηρευτής τρώει το θήραμα!)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Σχέσεις </a:t>
            </a:r>
            <a:r>
              <a:rPr lang="el-GR" dirty="0" err="1">
                <a:solidFill>
                  <a:srgbClr val="FF0000"/>
                </a:solidFill>
              </a:rPr>
              <a:t>συμβιώσης</a:t>
            </a:r>
            <a:r>
              <a:rPr lang="el-GR" dirty="0">
                <a:solidFill>
                  <a:srgbClr val="FF0000"/>
                </a:solidFill>
              </a:rPr>
              <a:t> και αμοιβαίας προσφοράς</a:t>
            </a:r>
          </a:p>
          <a:p>
            <a:pPr marL="0" indent="0">
              <a:buNone/>
            </a:pPr>
            <a:r>
              <a:rPr lang="el-GR" dirty="0"/>
              <a:t>Π.χ. βακτήρια του εντέρου-άνθρωπος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Παρασιτισμός</a:t>
            </a:r>
          </a:p>
          <a:p>
            <a:pPr marL="0" indent="0">
              <a:buNone/>
            </a:pPr>
            <a:r>
              <a:rPr lang="el-GR" dirty="0"/>
              <a:t>(Μερικοί οργανισμοί ζουν σε βάρος άλλων!)</a:t>
            </a:r>
          </a:p>
          <a:p>
            <a:pPr marL="0" indent="0">
              <a:buNone/>
            </a:pPr>
            <a:r>
              <a:rPr lang="el-GR" dirty="0"/>
              <a:t>Π.χ. παθογόνα βακτήρια-άνθρωπος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79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Σαπούνι</Template>
  <TotalTime>92</TotalTime>
  <Words>359</Words>
  <Application>Microsoft Office PowerPoint</Application>
  <PresentationFormat>Ευρεία οθόνη</PresentationFormat>
  <Paragraphs>59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Σαπούνι</vt:lpstr>
      <vt:lpstr>ΙΣΟΡΡΟΠΙΑ ΣΤΑ ΟΙΚΟΣΥΣΤΗΜΑΤΑ</vt:lpstr>
      <vt:lpstr>ΠΩΣ ΕΠΙΤΥΓΧΑΝΕΤΑΙ Η ΕΠΙΒΙΩΣΗ;</vt:lpstr>
      <vt:lpstr>ΑΛΛΗΛΕΠΙΔΡΑΣΗ ΟΡΓΑΝΙΣΜΟΥ ΜΕ ΤΟ ΕΞΩΤΕΡΙΚΟ ΤΟΥ ΠΕΡΙΒΑΛΛΟΝ</vt:lpstr>
      <vt:lpstr>Παρουσίαση του PowerPoint</vt:lpstr>
      <vt:lpstr>ΕΝΔΟΕΙΔΙΚΕΣ ΣΧΕΣΕΙΣ</vt:lpstr>
      <vt:lpstr>Παρουσίαση του PowerPoint</vt:lpstr>
      <vt:lpstr>Παρουσίαση του PowerPoint</vt:lpstr>
      <vt:lpstr>Παρουσίαση του PowerPoint</vt:lpstr>
      <vt:lpstr>Διαειδικές σχέσεις</vt:lpstr>
      <vt:lpstr>Παρουσίαση του PowerPoint</vt:lpstr>
      <vt:lpstr>Παρουσίαση του PowerPoint</vt:lpstr>
      <vt:lpstr>ΡΥΘΜΙΣΤΙΚΟΙ ΜΗΧΑΝΙΣΜΟΙ</vt:lpstr>
      <vt:lpstr>Παράδειγμα</vt:lpstr>
      <vt:lpstr>Οικοσύστημα και άνθρωπος!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ΙΣΟΡΡΟΠΙΑ ΣΤΑ ΟΙΚΟΣΥΣΤΗΜΑΤΑ</dc:title>
  <dc:creator>30694</dc:creator>
  <cp:lastModifiedBy>30694</cp:lastModifiedBy>
  <cp:revision>1</cp:revision>
  <dcterms:created xsi:type="dcterms:W3CDTF">2021-11-28T13:51:17Z</dcterms:created>
  <dcterms:modified xsi:type="dcterms:W3CDTF">2021-11-28T15:23:22Z</dcterms:modified>
</cp:coreProperties>
</file>