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8" r:id="rId2"/>
    <p:sldId id="439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176A-E5A3-4D54-BCB4-8ABCD7126305}" type="datetime1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02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ABC0-ABBB-407C-A4CF-00D8642B866F}" type="datetime1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80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01B-04C9-42B2-B5D2-92C7F7C9F059}" type="datetime1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64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3E4B-77DA-43B6-AA0A-3A47266315D6}" type="datetime1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48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9377B-EEA3-4D81-A979-38E52D22F16C}" type="datetime1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72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AF-EBC9-4720-A459-6B72C1A802ED}" type="datetime1">
              <a:rPr lang="el-GR" smtClean="0"/>
              <a:t>1/4/2025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40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B78B-0EC5-4936-AE64-D83623CFB355}" type="datetime1">
              <a:rPr lang="el-GR" smtClean="0"/>
              <a:t>1/4/2025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16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2DFE-CFFC-4297-B482-871DF305599A}" type="datetime1">
              <a:rPr lang="el-GR" smtClean="0"/>
              <a:t>1/4/2025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557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4838-95BD-4449-8C1D-09D35CD16975}" type="datetime1">
              <a:rPr lang="el-GR" smtClean="0"/>
              <a:t>1/4/2025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754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E1FB-D0C2-442C-9DE8-34E7050E75D3}" type="datetime1">
              <a:rPr lang="el-GR" smtClean="0"/>
              <a:t>1/4/2025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09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B7DD-5377-4E6B-8A5D-44E0D06488E4}" type="datetime1">
              <a:rPr lang="el-GR" smtClean="0"/>
              <a:t>1/4/2025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874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C43F-C5DF-49CA-A2D4-6FEB1F7D054B}" type="datetime1">
              <a:rPr lang="el-GR" smtClean="0"/>
              <a:t>1/4/2025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31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2136B-3EC7-CD99-9295-84D50CD1F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BFFA85-6999-EC49-8279-F138A6CA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</a:t>
            </a:r>
            <a:r>
              <a:rPr lang="el-GR" sz="2200" b="1" dirty="0"/>
              <a:t>6</a:t>
            </a:r>
            <a:r>
              <a:rPr lang="en-US" sz="2200" b="1" dirty="0"/>
              <a:t> </a:t>
            </a:r>
            <a:r>
              <a:rPr lang="el-GR" sz="2200" b="1" dirty="0"/>
              <a:t>Μεταλλάξεις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Οι </a:t>
            </a:r>
            <a:r>
              <a:rPr lang="el-GR" sz="2200" b="1" u="sng" dirty="0"/>
              <a:t>μεταλλάξεις </a:t>
            </a:r>
            <a:r>
              <a:rPr lang="el-GR" sz="2200" b="1" dirty="0"/>
              <a:t>είναι αλλαγές που συμβαίνουν στο </a:t>
            </a:r>
            <a:r>
              <a:rPr lang="en-US" sz="2200" b="1" dirty="0"/>
              <a:t>DNA </a:t>
            </a:r>
            <a:r>
              <a:rPr lang="el-GR" sz="2200" b="1" dirty="0"/>
              <a:t>τυχαία ή λόγω της επίδρασης </a:t>
            </a:r>
            <a:r>
              <a:rPr lang="el-GR" sz="2200" b="1" dirty="0" err="1"/>
              <a:t>περιβαντολλογικών</a:t>
            </a:r>
            <a:r>
              <a:rPr lang="el-GR" sz="2200" b="1" dirty="0"/>
              <a:t> παραγόντων.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Οι παράγοντες αυτοί ονομάζονται </a:t>
            </a:r>
            <a:r>
              <a:rPr lang="el-GR" sz="2200" b="1" u="sng" dirty="0" err="1"/>
              <a:t>μεταλλαξογόνοι</a:t>
            </a:r>
            <a:r>
              <a:rPr lang="el-GR" sz="2200" b="1" u="sng" dirty="0"/>
              <a:t> </a:t>
            </a:r>
            <a:r>
              <a:rPr lang="el-GR" sz="2200" b="1" dirty="0"/>
              <a:t>και μπορεί να περιλαμβάνουν χημικές ουσίες, ακτινοβολίες και άλλα.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Οι μεταλλάξεις μπορεί να προκαλέσουν ασθένειες ή και θάνατο σε έναν οργανισμό, αλλά μπορεί και να οδηγήσουν στη δημιουργία νέων </a:t>
            </a:r>
            <a:r>
              <a:rPr lang="el-GR" sz="2200" b="1" dirty="0" err="1"/>
              <a:t>αλληλόμορφων</a:t>
            </a:r>
            <a:r>
              <a:rPr lang="el-GR" sz="2200" b="1" dirty="0"/>
              <a:t>, κάτι που αυξάνει τη γενετική ποικιλομορφία των οργανισμών.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Παραδείγματα ασθενειών, που προκαλούνται από γονιδιακές μεταλλάξεις: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/>
              <a:t>`</a:t>
            </a:r>
            <a:endParaRPr lang="el-GR" sz="2200" b="1" dirty="0"/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Σύνδρομο </a:t>
            </a:r>
            <a:r>
              <a:rPr lang="en-US" sz="2200" b="1" dirty="0"/>
              <a:t>Down: </a:t>
            </a:r>
            <a:r>
              <a:rPr lang="el-GR" sz="2200" b="1" dirty="0"/>
              <a:t>Οι άνθρωποι με σύνδρομο </a:t>
            </a:r>
            <a:r>
              <a:rPr lang="en-US" sz="2200" b="1" dirty="0"/>
              <a:t>Down </a:t>
            </a:r>
            <a:r>
              <a:rPr lang="el-GR" sz="2200" b="1" dirty="0"/>
              <a:t>διαθέτουν ένα επιπλέον χρωμόσωμα που προέρχεται από τη μητέρα. Αν το ωάριο αυτό γονιμοποιηθεί από ένα φυσιολογικό σπερματοζωάριο, τότε προκύπτει ένας οργανισμός με 47 χρωμοσώματα, αντί για 46.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8EF5FEC-2E92-1980-37CE-4FF5B6EB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A7427DA-4C39-78C5-1929-5DE572AB2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D7A7039-C205-A04A-C344-604F9581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96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561F2-8313-38DC-A50E-0BCAE415F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CE27ED-D3E3-A320-8E9F-13619B0EB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12159915" cy="6721476"/>
          </a:xfrm>
        </p:spPr>
        <p:txBody>
          <a:bodyPr>
            <a:noAutofit/>
          </a:bodyPr>
          <a:lstStyle/>
          <a:p>
            <a:pPr marL="0" indent="0" algn="ctr" defTabSz="36000">
              <a:buNone/>
              <a:tabLst>
                <a:tab pos="36000" algn="l"/>
              </a:tabLst>
            </a:pPr>
            <a:r>
              <a:rPr lang="en-US" sz="2200" b="1" dirty="0"/>
              <a:t>5.</a:t>
            </a:r>
            <a:r>
              <a:rPr lang="el-GR" sz="2200" b="1" dirty="0"/>
              <a:t>6</a:t>
            </a:r>
            <a:r>
              <a:rPr lang="en-US" sz="2200" b="1" dirty="0"/>
              <a:t> </a:t>
            </a:r>
            <a:r>
              <a:rPr lang="el-GR" sz="2200" b="1" dirty="0"/>
              <a:t>Μεταλλάξεις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Διαβάζεις: σελίδες 111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r>
              <a:rPr lang="el-GR" sz="2200" b="1" dirty="0"/>
              <a:t>Και λύνεις: άσκηση 1 και 2,  στις σελίδες 111 - 112</a:t>
            </a:r>
          </a:p>
          <a:p>
            <a:pPr marL="0" indent="0" algn="ctr" defTabSz="36000">
              <a:buNone/>
              <a:tabLst>
                <a:tab pos="36000" algn="l"/>
              </a:tabLst>
            </a:pPr>
            <a:endParaRPr lang="el-GR" sz="22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E00E735-9BAF-622D-E75C-8B0AAE53F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2EE2BDB-362B-E033-678D-515297284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73702AD-88ED-2001-D8DF-876641DB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856512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151</Words>
  <Application>Microsoft Office PowerPoint</Application>
  <PresentationFormat>Ευρεία οθόνη</PresentationFormat>
  <Paragraphs>14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1_Θέμα του Office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Xenophontas A</dc:creator>
  <cp:lastModifiedBy>Xenophontas A</cp:lastModifiedBy>
  <cp:revision>6</cp:revision>
  <dcterms:created xsi:type="dcterms:W3CDTF">2025-03-10T09:01:14Z</dcterms:created>
  <dcterms:modified xsi:type="dcterms:W3CDTF">2025-04-01T09:28:10Z</dcterms:modified>
</cp:coreProperties>
</file>