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70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264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279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433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37181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50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4905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498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5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744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1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0A335B-57F3-41DE-BE71-E5D844342C94}" type="datetimeFigureOut">
              <a:rPr lang="el-GR" smtClean="0"/>
              <a:t>31/10/2021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BD718A-F4AD-4ACE-86DA-E1C184EF5842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472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83DF91-1B62-4755-A168-F43962F6F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Μυοσκελετικο</a:t>
            </a:r>
            <a:r>
              <a:rPr lang="el-GR" dirty="0"/>
              <a:t> </a:t>
            </a:r>
            <a:r>
              <a:rPr lang="el-GR" dirty="0" err="1"/>
              <a:t>συστημα</a:t>
            </a:r>
            <a:r>
              <a:rPr lang="el-GR" dirty="0"/>
              <a:t> στον </a:t>
            </a:r>
            <a:r>
              <a:rPr lang="el-GR" dirty="0" err="1"/>
              <a:t>ανθρωπο</a:t>
            </a:r>
            <a:r>
              <a:rPr lang="el-GR" dirty="0"/>
              <a:t>  </a:t>
            </a:r>
            <a:r>
              <a:rPr lang="el-GR" dirty="0" err="1"/>
              <a:t>ιι</a:t>
            </a:r>
            <a:r>
              <a:rPr lang="el-GR" dirty="0"/>
              <a:t>-</a:t>
            </a:r>
            <a:br>
              <a:rPr lang="el-GR" dirty="0"/>
            </a:br>
            <a:r>
              <a:rPr lang="el-GR" dirty="0" err="1"/>
              <a:t>μυεσ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4FBF64A-2129-401F-9F20-9AAC013721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760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2A8719-A69D-4800-9401-1D5388F9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Μυοσκελετικο συστημα και υγεια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C8A8AA-A527-401D-AB73-63474D665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2)Να ασκούμαστε τακτικά</a:t>
            </a:r>
          </a:p>
          <a:p>
            <a:pPr marL="0" indent="0">
              <a:buNone/>
            </a:pPr>
            <a:r>
              <a:rPr lang="el-GR" dirty="0"/>
              <a:t>Έτσι οι μύες μας αποκτούν αντοχή και λειτουργούν καλύτερα!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257387A-9D63-4CAA-9EB3-8EED795A7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08" y="3243076"/>
            <a:ext cx="6667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9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C00AE4-2FBF-4463-B728-D4D81D8F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ΚΑΤΑΓΜΑ=</a:t>
            </a:r>
            <a:r>
              <a:rPr lang="el-GR" dirty="0" err="1"/>
              <a:t>σπασιμο</a:t>
            </a:r>
            <a:r>
              <a:rPr lang="el-GR" dirty="0"/>
              <a:t> </a:t>
            </a:r>
            <a:r>
              <a:rPr lang="el-GR" dirty="0" err="1"/>
              <a:t>οστου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0AB739E2-E8A2-45BB-9806-086E6699D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0520" y="651153"/>
            <a:ext cx="1713391" cy="5720094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4F78864-EEBA-4310-A79C-9C2AD0D7D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642370"/>
            <a:ext cx="5977631" cy="52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υσικοθεραπεία στα κατάγματα των οστών του σώματος (Fractures)">
            <a:extLst>
              <a:ext uri="{FF2B5EF4-FFF2-40B4-BE49-F238E27FC236}">
                <a16:creationId xmlns:a16="http://schemas.microsoft.com/office/drawing/2014/main" id="{37A9DF6E-1F79-47A8-9D6E-EA53F023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07" y="896645"/>
            <a:ext cx="8781175" cy="52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77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μεA - Άτομα με Αναπηρία - Δικαιώματα και Παροχές: Κατάγματα κνήμης">
            <a:extLst>
              <a:ext uri="{FF2B5EF4-FFF2-40B4-BE49-F238E27FC236}">
                <a16:creationId xmlns:a16="http://schemas.microsoft.com/office/drawing/2014/main" id="{2D909DA0-DA23-4334-9F15-F5CF7570C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58" y="275208"/>
            <a:ext cx="8410317" cy="6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34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CA78BB-0828-4534-96CD-2196681EE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ΔΙΑΣΤΡΕΜΜΑ=ΣΤΡΑΜΠΟΥΛΗΓΜΑ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0C6922-75C6-4956-A6CE-D8F06938B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Δηλαδή</a:t>
            </a:r>
            <a:r>
              <a:rPr lang="en-GB" dirty="0"/>
              <a:t>;</a:t>
            </a:r>
            <a:br>
              <a:rPr lang="en-US" dirty="0"/>
            </a:br>
            <a:r>
              <a:rPr lang="el-GR" dirty="0"/>
              <a:t>Κάκωση</a:t>
            </a:r>
            <a:r>
              <a:rPr lang="en-GB" dirty="0"/>
              <a:t>:</a:t>
            </a:r>
            <a:r>
              <a:rPr lang="el-GR" dirty="0"/>
              <a:t> βλάβες στον ιστό της άρθρωσης </a:t>
            </a:r>
            <a:r>
              <a:rPr lang="el-GR" b="1" dirty="0"/>
              <a:t>χωρίς να σπάσει οστό </a:t>
            </a:r>
            <a:r>
              <a:rPr lang="el-GR" dirty="0"/>
              <a:t>και </a:t>
            </a:r>
            <a:r>
              <a:rPr lang="el-GR" b="1" dirty="0"/>
              <a:t>χωρίς να απομακρυνθούν τα </a:t>
            </a:r>
            <a:r>
              <a:rPr lang="el-GR" b="1" dirty="0" err="1"/>
              <a:t>αρθρούμενα</a:t>
            </a:r>
            <a:r>
              <a:rPr lang="el-GR" b="1" dirty="0"/>
              <a:t> οστά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958BB1B-88F4-456C-8267-07E42428C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924" y="3429000"/>
            <a:ext cx="4154750" cy="31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185D2D-8AE0-4219-8A5F-2CE29D24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εξαρθρωση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14A81D-08F0-4DCD-8E3A-5349743E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Δηλαδή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el-GR" dirty="0"/>
              <a:t>Η πιο σοβαρή βλάβη της άρθρωσης κατά την οποία τα </a:t>
            </a:r>
            <a:r>
              <a:rPr lang="el-GR" dirty="0" err="1"/>
              <a:t>αρθρούμενα</a:t>
            </a:r>
            <a:r>
              <a:rPr lang="el-GR" dirty="0"/>
              <a:t> οστά </a:t>
            </a:r>
            <a:r>
              <a:rPr lang="el-GR" dirty="0" err="1"/>
              <a:t>απόμακρύνονται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B137EA-02ED-49AA-875B-C6FFEE0D4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93" y="3299488"/>
            <a:ext cx="5973817" cy="33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4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3E4F4C-AB5E-4B24-BAD5-1611A7EE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F3D71E5-9DC7-4B66-B9F9-DE05B4170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145" y="177553"/>
            <a:ext cx="9599957" cy="66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5A453B-D17F-4C2F-A290-F021A577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Μυεσ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6040EA3-91A3-4BFF-8146-86BEAB45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71851"/>
            <a:ext cx="10178322" cy="5303763"/>
          </a:xfrm>
        </p:spPr>
        <p:txBody>
          <a:bodyPr/>
          <a:lstStyle/>
          <a:p>
            <a:pPr marL="0" indent="0">
              <a:buNone/>
            </a:pPr>
            <a:r>
              <a:rPr lang="el-GR" sz="2800" dirty="0"/>
              <a:t>Οι μύες κινούν τα οστά!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Πώς</a:t>
            </a:r>
            <a:r>
              <a:rPr lang="en-GB" sz="2800" dirty="0"/>
              <a:t>;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el-GR" sz="2800" dirty="0"/>
              <a:t>ε τη συστολή(σφίξιμο-σμίκρυνση) και τη διαστολή(χαλάρωση)</a:t>
            </a:r>
            <a:r>
              <a:rPr lang="en-US" sz="2800" dirty="0"/>
              <a:t>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l-GR" sz="2800" dirty="0"/>
              <a:t>3 κατηγορίες μυών</a:t>
            </a:r>
            <a:r>
              <a:rPr lang="en-GB" sz="2800" dirty="0"/>
              <a:t>:</a:t>
            </a:r>
          </a:p>
          <a:p>
            <a:r>
              <a:rPr lang="el-GR" sz="2800" dirty="0"/>
              <a:t>Σκελετικοί</a:t>
            </a:r>
          </a:p>
          <a:p>
            <a:r>
              <a:rPr lang="el-GR" sz="2800" dirty="0"/>
              <a:t>Λείοι και</a:t>
            </a:r>
          </a:p>
          <a:p>
            <a:r>
              <a:rPr lang="el-GR" sz="2800" dirty="0"/>
              <a:t>Καρδιακός</a:t>
            </a:r>
            <a:endParaRPr lang="en-GB" sz="2800" dirty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819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εικόνα">
            <a:extLst>
              <a:ext uri="{FF2B5EF4-FFF2-40B4-BE49-F238E27FC236}">
                <a16:creationId xmlns:a16="http://schemas.microsoft.com/office/drawing/2014/main" id="{DFB8A0F6-CF66-4FF6-9C51-85FE5E39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72" y="0"/>
            <a:ext cx="7253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8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E2E6BF-1D80-4978-9708-CAC6CEE4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B7B196-EC4E-4FA7-82C9-6B71B0A1D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ΖΩΗ=ΚΙΝΗΣΗ=ΖΩΗ: ΜΥΙΚΟ ΣΥΣΤΗΜΑ">
            <a:extLst>
              <a:ext uri="{FF2B5EF4-FFF2-40B4-BE49-F238E27FC236}">
                <a16:creationId xmlns:a16="http://schemas.microsoft.com/office/drawing/2014/main" id="{574EAD9E-E439-465B-9FA7-5F9CB1120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6" y="382385"/>
            <a:ext cx="10955045" cy="64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2BDF74D8-32A1-414E-BAFA-C234F4778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1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85102-37C4-4FB6-B6D5-ED5E587F4F1A}"/>
              </a:ext>
            </a:extLst>
          </p:cNvPr>
          <p:cNvSpPr txBox="1"/>
          <p:nvPr/>
        </p:nvSpPr>
        <p:spPr>
          <a:xfrm>
            <a:off x="1757779" y="621437"/>
            <a:ext cx="947247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Tahoma" panose="020B0604030504040204" pitchFamily="34" charset="0"/>
              </a:rPr>
              <a:t>Σ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κελετικοί μύες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λειτουργούν με τη θέλησή μας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με</a:t>
            </a:r>
            <a:r>
              <a:rPr lang="el-GR" sz="28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τένοντες</a:t>
            </a:r>
            <a:r>
              <a:rPr lang="el-GR" sz="2800" dirty="0">
                <a:solidFill>
                  <a:srgbClr val="000000"/>
                </a:solidFill>
                <a:latin typeface="Tahoma" panose="020B0604030504040204" pitchFamily="34" charset="0"/>
              </a:rPr>
              <a:t> συνδέονται με 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τα οστά</a:t>
            </a:r>
            <a:endParaRPr lang="el-GR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συνήθως λειτουργούν κατά ζεύγη (όταν ο ένας συστέλλεται, ο άλλος χαλαρώνει με αποτέλεσμα να κινούν τα οστά)</a:t>
            </a:r>
          </a:p>
        </p:txBody>
      </p:sp>
      <p:pic>
        <p:nvPicPr>
          <p:cNvPr id="3074" name="Picture 2" descr="εικόνα">
            <a:extLst>
              <a:ext uri="{FF2B5EF4-FFF2-40B4-BE49-F238E27FC236}">
                <a16:creationId xmlns:a16="http://schemas.microsoft.com/office/drawing/2014/main" id="{639354AE-027B-4E00-B259-4A6162D8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55" y="2831977"/>
            <a:ext cx="5427771" cy="39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9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C4D8D2-46AE-4E52-A41B-C45D0BA4CAC2}"/>
              </a:ext>
            </a:extLst>
          </p:cNvPr>
          <p:cNvSpPr txBox="1"/>
          <p:nvPr/>
        </p:nvSpPr>
        <p:spPr>
          <a:xfrm>
            <a:off x="1482571" y="0"/>
            <a:ext cx="96322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000000"/>
                </a:solidFill>
                <a:latin typeface="Tahoma" panose="020B0604030504040204" pitchFamily="34" charset="0"/>
              </a:rPr>
              <a:t>Λ</a:t>
            </a: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είοι μύες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l-GR" sz="28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λειτουργούν ανεξάρτητα από τη θέλησή μας </a:t>
            </a:r>
            <a:endParaRPr lang="en-US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εξυπηρετούν κινήσεις όπως, για παράδειγμα, κινήσεις των τοιχωμάτων του στομάχου και του εντέρου.</a:t>
            </a:r>
          </a:p>
        </p:txBody>
      </p:sp>
      <p:pic>
        <p:nvPicPr>
          <p:cNvPr id="8" name="Picture 2" descr="εικόνα">
            <a:extLst>
              <a:ext uri="{FF2B5EF4-FFF2-40B4-BE49-F238E27FC236}">
                <a16:creationId xmlns:a16="http://schemas.microsoft.com/office/drawing/2014/main" id="{AF5FB4F7-B78C-497B-9FCC-43C5A386F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6" y="1913687"/>
            <a:ext cx="6755907" cy="494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7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125EE-267C-4D5A-AB43-B9F58494BE81}"/>
              </a:ext>
            </a:extLst>
          </p:cNvPr>
          <p:cNvSpPr txBox="1"/>
          <p:nvPr/>
        </p:nvSpPr>
        <p:spPr>
          <a:xfrm>
            <a:off x="2068497" y="97654"/>
            <a:ext cx="707328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00000"/>
                </a:solidFill>
                <a:latin typeface="Tahoma" panose="020B0604030504040204" pitchFamily="34" charset="0"/>
              </a:rPr>
              <a:t>Κ</a:t>
            </a:r>
            <a:r>
              <a:rPr lang="el-GR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αρδιακός μυς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  <a:endParaRPr lang="en-US" sz="32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συναντάται μόνο στην καρδιά</a:t>
            </a:r>
            <a:endParaRPr lang="en-US" sz="32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λειτουργεί και αυτός ανεξάρτητα από τη θέλησή μας</a:t>
            </a:r>
            <a:endParaRPr lang="el-GR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έχει διαφορετική δομή από αυτή των λείων μυών.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0D885F1-0AA4-4C2E-AECB-605A86C5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944" y="3144642"/>
            <a:ext cx="7750205" cy="36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1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E4B672-82EC-41A1-917A-33874E7D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Μυοσκελετικο</a:t>
            </a:r>
            <a:r>
              <a:rPr lang="el-GR" dirty="0"/>
              <a:t> </a:t>
            </a:r>
            <a:r>
              <a:rPr lang="el-GR" dirty="0" err="1"/>
              <a:t>συστημα</a:t>
            </a:r>
            <a:r>
              <a:rPr lang="el-GR" dirty="0"/>
              <a:t> και </a:t>
            </a:r>
            <a:r>
              <a:rPr lang="el-GR" dirty="0" err="1"/>
              <a:t>υγεια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B66E70-70FD-4196-B809-7F1235D6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Για την υγεία του σκελετού και των μυών μας πρέπει</a:t>
            </a:r>
            <a:r>
              <a:rPr lang="en-GB" b="1" dirty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l-GR" dirty="0"/>
              <a:t>Να τρεφόμαστε υγιεινά και ισορροπημένα</a:t>
            </a:r>
            <a:r>
              <a:rPr lang="en-US" dirty="0"/>
              <a:t>…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Τροφές πλούσιες σε ΑΣΒΕΣΤΙΟ και ΒΙΤΑΜΙΝΗ </a:t>
            </a:r>
            <a:r>
              <a:rPr lang="en-GB" dirty="0"/>
              <a:t>D</a:t>
            </a:r>
            <a:r>
              <a:rPr lang="en-US" dirty="0"/>
              <a:t> </a:t>
            </a:r>
            <a:r>
              <a:rPr lang="el-GR" dirty="0"/>
              <a:t>π.χ. αυγά, γαλακτοκομικά προϊόντα</a:t>
            </a:r>
            <a:br>
              <a:rPr lang="en-US" dirty="0"/>
            </a:br>
            <a:endParaRPr lang="el-GR" dirty="0"/>
          </a:p>
          <a:p>
            <a:pPr marL="0" indent="0">
              <a:buNone/>
            </a:pPr>
            <a:r>
              <a:rPr lang="el-GR" dirty="0"/>
              <a:t>Βιταμίνη </a:t>
            </a:r>
            <a:r>
              <a:rPr lang="en-GB" dirty="0"/>
              <a:t>D</a:t>
            </a:r>
            <a:r>
              <a:rPr lang="en-US" dirty="0"/>
              <a:t> </a:t>
            </a:r>
            <a:r>
              <a:rPr lang="el-GR" dirty="0"/>
              <a:t>συνθέτει ο οργανισμός από μια προβιταμίνη χάρη στην ηλιακή ακτινοβολία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02B9BC63-965D-4536-AF80-DE9288F5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70" y="4328974"/>
            <a:ext cx="4457330" cy="234009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66C029C-415F-41DF-AE9B-30C815D3E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375" y="4430037"/>
            <a:ext cx="4818725" cy="22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9710"/>
      </p:ext>
    </p:extLst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Κάρτα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Κάρτα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άρτα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Κάρτα</Template>
  <TotalTime>53</TotalTime>
  <Words>233</Words>
  <Application>Microsoft Office PowerPoint</Application>
  <PresentationFormat>Ευρεία οθόνη</PresentationFormat>
  <Paragraphs>38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2" baseType="lpstr">
      <vt:lpstr>Arial</vt:lpstr>
      <vt:lpstr>Corbel</vt:lpstr>
      <vt:lpstr>Gill Sans MT</vt:lpstr>
      <vt:lpstr>Impact</vt:lpstr>
      <vt:lpstr>Tahoma</vt:lpstr>
      <vt:lpstr>Κάρτα</vt:lpstr>
      <vt:lpstr>Μυοσκελετικο συστημα στον ανθρωπο  ιι- μυεσ</vt:lpstr>
      <vt:lpstr>Μυεσ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Μυοσκελετικο συστημα και υγεια</vt:lpstr>
      <vt:lpstr>Μυοσκελετικο συστημα και υγεια</vt:lpstr>
      <vt:lpstr>ΚΑΤΑΓΜΑ=σπασιμο οστου</vt:lpstr>
      <vt:lpstr>Παρουσίαση του PowerPoint</vt:lpstr>
      <vt:lpstr>Παρουσίαση του PowerPoint</vt:lpstr>
      <vt:lpstr>ΔΙΑΣΤΡΕΜΜΑ=ΣΤΡΑΜΠΟΥΛΗΓΜΑ</vt:lpstr>
      <vt:lpstr>εξαρθρωση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Μυοσκελετικο συστημα στον ανθρωπο  ιι- μυεσ</dc:title>
  <dc:creator>30694</dc:creator>
  <cp:lastModifiedBy>30694</cp:lastModifiedBy>
  <cp:revision>2</cp:revision>
  <dcterms:created xsi:type="dcterms:W3CDTF">2021-10-23T13:08:44Z</dcterms:created>
  <dcterms:modified xsi:type="dcterms:W3CDTF">2021-10-31T12:46:08Z</dcterms:modified>
</cp:coreProperties>
</file>