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4.xml" ContentType="application/vnd.openxmlformats-officedocument.them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l-G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μετακίνηση της διαφάνειας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92DFF3C-D154-45DC-808B-EC3E4E644EC6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&lt;αριθμός&gt;</a:t>
            </a:fld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4920" cy="400860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Σύγκρισ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BA1E0A6-2DE7-4BB3-962A-05ABCD3CD03F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Προεπιλογή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E2424E-910A-4FD8-AE0B-912DB65DF02A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Προεπιλογή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70044AC-75DF-47E7-80EB-BA8B190EB39C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φαλίδα ενότητα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3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ftr" idx="3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sldNum" idx="3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632D4C-3A4F-4F10-AA73-AA99F30539E8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Δύο περιεχόμεν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AB3715A-F609-4AF6-8B21-BDAA937C82F7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Μόνο τίτλο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46EBA8-F2FC-4424-8115-A6687FCCA53D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νή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706A1C2-2A8E-41E0-8020-BD1731CD6F54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του τίτλου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Περιεχόμενο με λεζάντ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920" cy="58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CBFDE93-BD85-4C3D-9AF8-4936BCD9E3C2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Εικόνα με λεζάντ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680" cy="5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680" cy="80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385E69-6692-41E6-9CB0-5C4EC2ACBB8C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ιαφάνεια τίτλου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31E2B1-7655-4110-BBAA-B8C3C3E130B2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Τίτλος και Κατακόρυφο 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5DFBBC-5298-4487-BC3B-DC195A1FD39B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Κατακόρυφος τίτλος και 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680" cy="585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200" cy="585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45B229D-41DB-40A9-9D2F-510FEAA0ABB2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Τίτλος και Αντι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444673-1C04-43A2-9CC6-B96226BD209A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METEO</a:t>
            </a:r>
            <a:endParaRPr b="0" lang="el-G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457000" y="1080000"/>
            <a:ext cx="6182640" cy="569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FAIRE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0400" cy="685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3 - Θέση περιεχομένου" descr="DT2UoOnWsAApFci.jpg"/>
          <p:cNvPicPr/>
          <p:nvPr/>
        </p:nvPicPr>
        <p:blipFill>
          <a:blip r:embed="rId1"/>
          <a:stretch/>
        </p:blipFill>
        <p:spPr>
          <a:xfrm>
            <a:off x="285840" y="357120"/>
            <a:ext cx="8500320" cy="557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4 - Ορθογώνιο"/>
          <p:cNvSpPr/>
          <p:nvPr/>
        </p:nvSpPr>
        <p:spPr>
          <a:xfrm>
            <a:off x="2143080" y="6143760"/>
            <a:ext cx="47854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https://wordwall.net/play/3415/803/5925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780000" cy="702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780000" y="-17640"/>
            <a:ext cx="536400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5 - Θέση περιεχομένου" descr="Affiches-des-4-saisons-en-maternelle-écriture-script.jpg"/>
          <p:cNvPicPr/>
          <p:nvPr/>
        </p:nvPicPr>
        <p:blipFill>
          <a:blip r:embed="rId1"/>
          <a:stretch/>
        </p:blipFill>
        <p:spPr>
          <a:xfrm>
            <a:off x="428760" y="500040"/>
            <a:ext cx="8571960" cy="557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pluie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= η βροχή    /</a:t>
            </a: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il pleut à verse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= βρέχει καταρρακτωδώς</a:t>
            </a:r>
            <a:endParaRPr b="0" lang="el-G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4628880" cy="469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5400000" y="1980000"/>
            <a:ext cx="3599640" cy="3252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714240"/>
            <a:ext cx="8228880" cy="92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neige = 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χιόνι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4 - Θέση περιεχομένου" descr="hionia-attiki.jpg"/>
          <p:cNvPicPr/>
          <p:nvPr/>
        </p:nvPicPr>
        <p:blipFill>
          <a:blip r:embed="rId1"/>
          <a:stretch/>
        </p:blipFill>
        <p:spPr>
          <a:xfrm>
            <a:off x="428760" y="2143080"/>
            <a:ext cx="8228880" cy="445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Il fait froid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= κάνει κρύο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3 - Θέση περιεχομένου" descr="χ.jpg"/>
          <p:cNvPicPr/>
          <p:nvPr/>
        </p:nvPicPr>
        <p:blipFill>
          <a:blip r:embed="rId1"/>
          <a:stretch/>
        </p:blipFill>
        <p:spPr>
          <a:xfrm>
            <a:off x="642960" y="1357200"/>
            <a:ext cx="8071920" cy="4714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Il fait chaud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= κάνει ζέστη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660240" y="1620000"/>
            <a:ext cx="7619400" cy="5150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3 - Θέση περιεχομένου" descr="Sans titre_1.jpg"/>
          <p:cNvPicPr/>
          <p:nvPr/>
        </p:nvPicPr>
        <p:blipFill>
          <a:blip r:embed="rId1"/>
          <a:stretch/>
        </p:blipFill>
        <p:spPr>
          <a:xfrm>
            <a:off x="571320" y="285840"/>
            <a:ext cx="8214480" cy="621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3 - Θέση περιεχομένου" descr="signets-droles-hiver-liste-de-vocabulaire_120195_1.jpg"/>
          <p:cNvPicPr/>
          <p:nvPr/>
        </p:nvPicPr>
        <p:blipFill>
          <a:blip r:embed="rId1"/>
          <a:stretch/>
        </p:blipFill>
        <p:spPr>
          <a:xfrm>
            <a:off x="642960" y="285840"/>
            <a:ext cx="7643160" cy="6285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Application>LibreOffice/25.2.2.2$Windows_X86_64 LibreOffice_project/7370d4be9e3cf6031a51beef54ff3bda878e3fac</Application>
  <AppVersion>15.0000</AppVersion>
  <Words>14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2021-02-16T08:11:59Z</dcterms:created>
  <dc:creator>Ευτύχης</dc:creator>
  <dc:description/>
  <dc:language>el-GR</dc:language>
  <cp:lastModifiedBy/>
  <dcterms:modified xsi:type="dcterms:W3CDTF">2026-01-21T09:34:11Z</dcterms:modified>
  <cp:revision>7</cp:revision>
  <dc:subject/>
  <dc:title>Διαφάνεια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6</vt:i4>
  </property>
</Properties>
</file>