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6"/>
  </p:notesMasterIdLst>
  <p:sldIdLst>
    <p:sldId id="256" r:id="rId2"/>
    <p:sldId id="257" r:id="rId3"/>
    <p:sldId id="258" r:id="rId4"/>
    <p:sldId id="259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995" autoAdjust="0"/>
    <p:restoredTop sz="94660"/>
  </p:normalViewPr>
  <p:slideViewPr>
    <p:cSldViewPr snapToGrid="0">
      <p:cViewPr>
        <p:scale>
          <a:sx n="58" d="100"/>
          <a:sy n="58" d="100"/>
        </p:scale>
        <p:origin x="988" y="6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0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28E93B6-A3BA-4344-AE46-90499606A823}" type="datetimeFigureOut">
              <a:rPr lang="el-GR" smtClean="0"/>
              <a:t>1/4/2026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0B7CD8A-C57B-41FD-8BCB-1978BD784B5F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3293819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εικόνας διαφάνειας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Θέση σημειώσεων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l-GR" dirty="0"/>
          </a:p>
        </p:txBody>
      </p:sp>
      <p:sp>
        <p:nvSpPr>
          <p:cNvPr id="4" name="Θέση αριθμού διαφάνειας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0B7CD8A-C57B-41FD-8BCB-1978BD784B5F}" type="slidenum">
              <a:rPr lang="el-GR" smtClean="0"/>
              <a:t>1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451584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l-GR"/>
              <a:t>Κάντε κλικ για να επεξεργαστείτε τον υπότιτλο του υποδείγματος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3D764-0C15-4220-85D1-B8E441E3D623}" type="datetimeFigureOut">
              <a:rPr lang="el-GR" smtClean="0"/>
              <a:t>1/4/2026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A412-1DC3-41AA-B323-C559AA5588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465884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3D764-0C15-4220-85D1-B8E441E3D623}" type="datetimeFigureOut">
              <a:rPr lang="el-GR" smtClean="0"/>
              <a:t>1/4/2026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A412-1DC3-41AA-B323-C559AA5588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0634614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3D764-0C15-4220-85D1-B8E441E3D623}" type="datetimeFigureOut">
              <a:rPr lang="el-GR" smtClean="0"/>
              <a:t>1/4/2026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A412-1DC3-41AA-B323-C559AA5588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894043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περιεχό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3D764-0C15-4220-85D1-B8E441E3D623}" type="datetimeFigureOut">
              <a:rPr lang="el-GR" smtClean="0"/>
              <a:t>1/4/2026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A412-1DC3-41AA-B323-C559AA5588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00886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shade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shade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shade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shade val="82000"/>
                  </a:schemeClr>
                </a:solidFill>
              </a:defRPr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3D764-0C15-4220-85D1-B8E441E3D623}" type="datetimeFigureOut">
              <a:rPr lang="el-GR" smtClean="0"/>
              <a:t>1/4/2026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A412-1DC3-41AA-B323-C559AA5588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8744566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3D764-0C15-4220-85D1-B8E441E3D623}" type="datetimeFigureOut">
              <a:rPr lang="el-GR" smtClean="0"/>
              <a:t>1/4/2026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A412-1DC3-41AA-B323-C559AA5588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137084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3D764-0C15-4220-85D1-B8E441E3D623}" type="datetimeFigureOut">
              <a:rPr lang="el-GR" smtClean="0"/>
              <a:t>1/4/2026</a:t>
            </a:fld>
            <a:endParaRPr lang="el-G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A412-1DC3-41AA-B323-C559AA5588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47448221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3D764-0C15-4220-85D1-B8E441E3D623}" type="datetimeFigureOut">
              <a:rPr lang="el-GR" smtClean="0"/>
              <a:t>1/4/2026</a:t>
            </a:fld>
            <a:endParaRPr lang="el-G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A412-1DC3-41AA-B323-C559AA5588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05750462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3D764-0C15-4220-85D1-B8E441E3D623}" type="datetimeFigureOut">
              <a:rPr lang="el-GR" smtClean="0"/>
              <a:t>1/4/2026</a:t>
            </a:fld>
            <a:endParaRPr lang="el-G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A412-1DC3-41AA-B323-C559AA5588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67052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3D764-0C15-4220-85D1-B8E441E3D623}" type="datetimeFigureOut">
              <a:rPr lang="el-GR" smtClean="0"/>
              <a:t>1/4/2026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A412-1DC3-41AA-B323-C559AA5588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19985713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l-GR"/>
              <a:t>Κάντε κλικ στο εικονίδιο για να προσθέσετε εικόνα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l-GR"/>
              <a:t>Στυλ κειμένου υποδείγματος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83D764-0C15-4220-85D1-B8E441E3D623}" type="datetimeFigureOut">
              <a:rPr lang="el-GR" smtClean="0"/>
              <a:t>1/4/2026</a:t>
            </a:fld>
            <a:endParaRPr lang="el-G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l-G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E02A412-1DC3-41AA-B323-C559AA5588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28917142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l-GR"/>
              <a:t>Κάντε κλικ για να επεξεργαστείτε τον τίτλο υποδείγματος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l-GR"/>
              <a:t>Στυλ κειμένου υποδείγματος</a:t>
            </a:r>
          </a:p>
          <a:p>
            <a:pPr lvl="1"/>
            <a:r>
              <a:rPr lang="el-GR"/>
              <a:t>Δεύτερο επίπεδο</a:t>
            </a:r>
          </a:p>
          <a:p>
            <a:pPr lvl="2"/>
            <a:r>
              <a:rPr lang="el-GR"/>
              <a:t>Τρίτο επίπεδο</a:t>
            </a:r>
          </a:p>
          <a:p>
            <a:pPr lvl="3"/>
            <a:r>
              <a:rPr lang="el-GR"/>
              <a:t>Τέταρτο επίπεδο</a:t>
            </a:r>
          </a:p>
          <a:p>
            <a:pPr lvl="4"/>
            <a:r>
              <a:rPr lang="el-GR"/>
              <a:t>Πέμπτο επίπεδο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0D83D764-0C15-4220-85D1-B8E441E3D623}" type="datetimeFigureOut">
              <a:rPr lang="el-GR" smtClean="0"/>
              <a:t>1/4/2026</a:t>
            </a:fld>
            <a:endParaRPr lang="el-G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endParaRPr lang="el-G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shade val="82000"/>
                  </a:schemeClr>
                </a:solidFill>
              </a:defRPr>
            </a:lvl1pPr>
          </a:lstStyle>
          <a:p>
            <a:fld id="{0E02A412-1DC3-41AA-B323-C559AA55881B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922645312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Τίτλος 1">
            <a:extLst>
              <a:ext uri="{FF2B5EF4-FFF2-40B4-BE49-F238E27FC236}">
                <a16:creationId xmlns:a16="http://schemas.microsoft.com/office/drawing/2014/main" id="{86B137F6-0614-4E40-E74B-3F4DE7199EA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fr-CA" dirty="0"/>
              <a:t>Marie Curie</a:t>
            </a:r>
            <a:endParaRPr lang="el-GR" dirty="0"/>
          </a:p>
        </p:txBody>
      </p:sp>
      <p:sp>
        <p:nvSpPr>
          <p:cNvPr id="3" name="Υπότιτλος 2">
            <a:extLst>
              <a:ext uri="{FF2B5EF4-FFF2-40B4-BE49-F238E27FC236}">
                <a16:creationId xmlns:a16="http://schemas.microsoft.com/office/drawing/2014/main" id="{D5F8ADD5-6C3D-94B7-F621-23C5230D1F3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211638"/>
            <a:ext cx="9144000" cy="1655762"/>
          </a:xfrm>
        </p:spPr>
        <p:txBody>
          <a:bodyPr>
            <a:normAutofit fontScale="92500" lnSpcReduction="10000"/>
          </a:bodyPr>
          <a:lstStyle/>
          <a:p>
            <a:r>
              <a:rPr lang="fr-CA" dirty="0"/>
              <a:t>Ivi Fourgkaou-Georgoulaki</a:t>
            </a:r>
          </a:p>
          <a:p>
            <a:r>
              <a:rPr lang="fr-FR" dirty="0"/>
              <a:t>Université nationale et </a:t>
            </a:r>
            <a:r>
              <a:rPr lang="fr-FR" dirty="0" err="1"/>
              <a:t>capodistrienne</a:t>
            </a:r>
            <a:r>
              <a:rPr lang="fr-FR" dirty="0"/>
              <a:t> d'Athènes</a:t>
            </a:r>
          </a:p>
          <a:p>
            <a:r>
              <a:rPr lang="fr-CA" dirty="0"/>
              <a:t>Faculté de Lettre et de la Littérature Française</a:t>
            </a:r>
          </a:p>
          <a:p>
            <a:r>
              <a:rPr lang="fr-CA" dirty="0"/>
              <a:t>S</a:t>
            </a:r>
            <a:r>
              <a:rPr lang="en-GB" dirty="0" err="1"/>
              <a:t>uperviseur</a:t>
            </a:r>
            <a:r>
              <a:rPr lang="en-GB" dirty="0"/>
              <a:t> : Vasso </a:t>
            </a:r>
            <a:r>
              <a:rPr lang="en-GB" dirty="0" err="1"/>
              <a:t>Metheniti</a:t>
            </a:r>
            <a:r>
              <a:rPr lang="en-GB" dirty="0"/>
              <a:t> </a:t>
            </a: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23426193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Μαρία Κιουρί - Βικιπαίδεια">
            <a:extLst>
              <a:ext uri="{FF2B5EF4-FFF2-40B4-BE49-F238E27FC236}">
                <a16:creationId xmlns:a16="http://schemas.microsoft.com/office/drawing/2014/main" id="{10F03C6A-8409-89F7-64C1-A089FB3EC0F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5045075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8D0F000F-CC28-C3EE-EB91-4E9F5FFC159D}"/>
              </a:ext>
            </a:extLst>
          </p:cNvPr>
          <p:cNvSpPr txBox="1"/>
          <p:nvPr/>
        </p:nvSpPr>
        <p:spPr>
          <a:xfrm>
            <a:off x="5045075" y="0"/>
            <a:ext cx="7070724" cy="72943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fr-FR" sz="3600" dirty="0"/>
              <a:t>Sa vie et ses origines</a:t>
            </a:r>
          </a:p>
          <a:p>
            <a:endParaRPr lang="fr-FR" sz="3600" dirty="0"/>
          </a:p>
          <a:p>
            <a:r>
              <a:rPr lang="fr-FR" b="1" dirty="0"/>
              <a:t>D’où venait Marie Curie et quel était son nom de naissance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Elle venait de Pologne. Son nom de naissance était Maria </a:t>
            </a:r>
            <a:r>
              <a:rPr lang="fr-FR" dirty="0" err="1"/>
              <a:t>Skłodowska</a:t>
            </a:r>
            <a:r>
              <a:rPr lang="fr-FR" dirty="0"/>
              <a:t>.</a:t>
            </a:r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b="1" dirty="0"/>
              <a:t>Pourquoi a-t-elle quitté la Pologne pour venir à Paris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Elle est venue à Paris pour étudier à l'université (la Sorbonne), parce qu'en Pologne, à cette époque, les femmes ne pouvaient pas faire d'études supérieures.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r>
              <a:rPr lang="fr-FR" b="1" dirty="0"/>
              <a:t>Comment s'appelait son mari et quel était son domaine de recherche?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Son mari s'appelait Pierre Curie. C'était un physicien français qui travaillait sur le magnétisme et la symétrie.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  <a:p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48144996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2" end="1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4" name="Picture 6" descr="Marie Curie | Dones químiques | Dones i Ciències | Any de les Dones i les  Ciències | Unitat d'Igualtat | Suport i serveis | Vida al campus |  Universitat Rovira i Virgili">
            <a:extLst>
              <a:ext uri="{FF2B5EF4-FFF2-40B4-BE49-F238E27FC236}">
                <a16:creationId xmlns:a16="http://schemas.microsoft.com/office/drawing/2014/main" id="{80DD5099-46A8-4D51-10DD-5915CD30C22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1257" y="304800"/>
            <a:ext cx="4363625" cy="581297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3B9FF0ED-34EF-8356-65FE-9FDC44120013}"/>
              </a:ext>
            </a:extLst>
          </p:cNvPr>
          <p:cNvSpPr txBox="1"/>
          <p:nvPr/>
        </p:nvSpPr>
        <p:spPr>
          <a:xfrm>
            <a:off x="4974771" y="152791"/>
            <a:ext cx="6096000" cy="729430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GB" sz="3600" dirty="0"/>
              <a:t>Son travail scientifique</a:t>
            </a:r>
          </a:p>
          <a:p>
            <a:endParaRPr lang="en-GB" sz="3600" dirty="0"/>
          </a:p>
          <a:p>
            <a:r>
              <a:rPr lang="fr-FR" b="1" dirty="0"/>
              <a:t>Quels sont les deux éléments chimiques que Marie Curie a découverts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Elle a découvert le Polonium (nommé ainsi en hommage à son pays d'origine) et le Radium.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b="1" dirty="0"/>
              <a:t>Comment s'appelle le phénomène physique qu'elle a étudié?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Ce phénomène s'appelle la radioactivité.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r>
              <a:rPr lang="fr-FR" b="1" dirty="0"/>
              <a:t>Quels prix Nobel a-t-elle reçus et dans quelles catégories ?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fr-FR" dirty="0"/>
              <a:t>Elle a reçu deux prix Nobel : le prix Nobel de Physique (en 1903, avec Pierre Curie et Henri Becquerel) et le prix Nobel de Chimie (en 1911).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fr-FR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el-GR" dirty="0"/>
          </a:p>
        </p:txBody>
      </p:sp>
    </p:spTree>
    <p:extLst>
      <p:ext uri="{BB962C8B-B14F-4D97-AF65-F5344CB8AC3E}">
        <p14:creationId xmlns:p14="http://schemas.microsoft.com/office/powerpoint/2010/main" val="41004166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>
            <a:extLst>
              <a:ext uri="{FF2B5EF4-FFF2-40B4-BE49-F238E27FC236}">
                <a16:creationId xmlns:a16="http://schemas.microsoft.com/office/drawing/2014/main" id="{23495F5A-68C6-7A99-548C-5BBBD0758E4A}"/>
              </a:ext>
            </a:extLst>
          </p:cNvPr>
          <p:cNvSpPr txBox="1"/>
          <p:nvPr/>
        </p:nvSpPr>
        <p:spPr>
          <a:xfrm>
            <a:off x="5649686" y="2551837"/>
            <a:ext cx="6096000" cy="1754326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buNone/>
            </a:pPr>
            <a:r>
              <a:rPr lang="fr-FR" b="1" dirty="0"/>
              <a:t>Pourquoi Marie Curie est-elle encore célèbre aujourd'hui dans le monde entier ?</a:t>
            </a:r>
            <a:endParaRPr lang="fr-FR" dirty="0"/>
          </a:p>
          <a:p>
            <a:pPr>
              <a:buFont typeface="Arial" panose="020B0604020202020204" pitchFamily="34" charset="0"/>
              <a:buChar char="•"/>
            </a:pPr>
            <a:r>
              <a:rPr lang="fr-FR" b="1" dirty="0"/>
              <a:t>  </a:t>
            </a:r>
            <a:r>
              <a:rPr lang="fr-FR" dirty="0"/>
              <a:t>Elle est célèbre parce qu'elle est la première femme à avoir reçu un prix Nobel, la seule personne à en avoir deux dans deux sciences différentes, et pour ses découvertes qui ont aidé à soigner le cancer.</a:t>
            </a:r>
          </a:p>
        </p:txBody>
      </p:sp>
      <p:pic>
        <p:nvPicPr>
          <p:cNvPr id="3074" name="Picture 2" descr="Marie Curie - SchoolAI Spaces – Personalized Tutors, Lessons, &amp; Activities">
            <a:extLst>
              <a:ext uri="{FF2B5EF4-FFF2-40B4-BE49-F238E27FC236}">
                <a16:creationId xmlns:a16="http://schemas.microsoft.com/office/drawing/2014/main" id="{CCCCED32-5821-C60C-BAEA-9E96EB92D905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22513"/>
            <a:ext cx="5508172" cy="550817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9439870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Θέμα του 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96B24"/>
      </a:accent1>
      <a:accent2>
        <a:srgbClr val="4EA72E"/>
      </a:accent2>
      <a:accent3>
        <a:srgbClr val="156082"/>
      </a:accent3>
      <a:accent4>
        <a:srgbClr val="0F9ED5"/>
      </a:accent4>
      <a:accent5>
        <a:srgbClr val="A02B93"/>
      </a:accent5>
      <a:accent6>
        <a:srgbClr val="E97132"/>
      </a:accent6>
      <a:hlink>
        <a:srgbClr val="538D9D"/>
      </a:hlink>
      <a:folHlink>
        <a:srgbClr val="A5738E"/>
      </a:folHlink>
    </a:clrScheme>
    <a:fontScheme name="Θέμα του 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Θέμα του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C0A3E416-13B0-4CFE-8B85-8989D8AEFB51}"/>
    </a:ext>
  </a:ext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34</TotalTime>
  <Words>269</Words>
  <Application>Microsoft Office PowerPoint</Application>
  <PresentationFormat>Ευρεία οθόνη</PresentationFormat>
  <Paragraphs>41</Paragraphs>
  <Slides>4</Slides>
  <Notes>1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4</vt:i4>
      </vt:variant>
    </vt:vector>
  </HeadingPairs>
  <TitlesOfParts>
    <vt:vector size="8" baseType="lpstr">
      <vt:lpstr>Aptos</vt:lpstr>
      <vt:lpstr>Aptos Display</vt:lpstr>
      <vt:lpstr>Arial</vt:lpstr>
      <vt:lpstr>Office Theme</vt:lpstr>
      <vt:lpstr>Marie Curie</vt:lpstr>
      <vt:lpstr>Παρουσίαση του PowerPoint</vt:lpstr>
      <vt:lpstr>Παρουσίαση του PowerPoint</vt:lpstr>
      <vt:lpstr>Παρουσίαση του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Ivi Fourgkaou-Georgoulaki</dc:creator>
  <cp:lastModifiedBy>Ivi Fourgkaou-Georgoulaki</cp:lastModifiedBy>
  <cp:revision>1</cp:revision>
  <dcterms:created xsi:type="dcterms:W3CDTF">2026-04-01T15:34:01Z</dcterms:created>
  <dcterms:modified xsi:type="dcterms:W3CDTF">2026-04-01T16:08:24Z</dcterms:modified>
</cp:coreProperties>
</file>