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DFDDB76-4158-409A-927C-7A112385D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FFD97AB7-2758-4EA6-A584-1F45C7A5C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1B32ACE3-6EDC-451E-B5DC-2A08B437E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5797085-9B07-450E-90F1-544513783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E93880F-A2BF-4A49-BC69-266AEBFB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644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EBD6F3A-F0D6-41F1-A7F4-84A3ACDF3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F882CF20-20BC-492A-A75A-446E67BCA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0F08920E-D20E-4D75-969E-05DD8AA24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272A4649-F0A5-476D-9EFF-1D39F7C1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0120B51-808A-4A29-BF47-846F91A5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3822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1D605AD5-E569-4EEF-88E4-9AF61B293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C5933A5C-D1CF-4ACD-B3CC-3F03E167D8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2B957CF-9ACC-44E5-A84C-4E9349590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7A8176C-27EE-42AD-A84C-5C1A46E7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BA89C85-9E1B-4833-94A4-5C57C3D99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9923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7F972B9-0BB3-482A-87C3-B6312D4DC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7563B1E-D4B6-45FC-8AAD-6C1D1FBE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0FC77D58-1C30-47A3-985C-D3014BFF7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D991F956-7A79-4613-8269-40818C3CC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A2904F66-4093-4EFD-95FE-04E77BDCA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5763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DD50DE7-A9B2-4F65-9D27-78A44F2E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F1B2B5DD-D0CE-469E-8567-73B8B8DF7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678B6FF-2D1F-4E09-A292-37B45ABB2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9D1F281-2C0B-4F7A-832B-35C0CD09E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F6C3406E-EA18-4C2E-A3DF-23B76C79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590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2FAD518-7F84-43AC-B1C2-0E35DAB8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5A59FFE6-0894-437D-9F84-EA49351A26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D0194E2B-FDDC-45FF-9AAA-6BEA42775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FC458D08-046D-49AF-94AA-E1E832B9B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BC6CDE0A-B271-4DCF-8C89-8E4D2A15B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6A22C152-541C-40CA-9039-DE8254A2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7616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0C03E72-A339-45AE-B7D4-F26E2766A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A4B41F1F-FFC7-4B47-BB31-20E580476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8A68CB83-A6E6-4DE1-A6B9-3C0F06739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C2B78A26-C417-4862-AD1D-2A393A1DA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67CEB2D4-821D-4578-B299-903EFE501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865F799B-1205-4B9A-9532-785130C36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56D444D2-D2BC-476F-97E3-9C42982D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9B786CC2-91DE-4F7F-911C-F21D47C5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1735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1145F89-ED82-495C-93AD-CB0D0AD4D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D7146CCA-72CE-422B-BDEB-EDC0BBA6E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EFD07554-C16D-4451-85B7-22565932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707CAB27-86CA-4A27-90FB-29163CEB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1184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4D443AD7-A702-4FD7-B370-9C711C1E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9C916B45-57A1-4BFC-9019-F87AE51FF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9E710ACB-5142-4AC2-B3AB-C2D745E70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06477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E63A4F34-6F22-45C6-8BF3-686E8D0E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C0972598-1B9F-480C-A648-8895E71EE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0B51EABC-933E-480C-BC61-529B50A19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571E39DA-A471-47E1-A3FE-E2701144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00F6EA93-42CB-4773-9D33-A63FFB53E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AEA10DB0-AEF6-4A00-A5B2-9ED6093D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060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A870D3E-04E3-4982-9F87-48441244B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E45C2328-6A10-4745-818F-F743B7B427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86874783-58AF-4A1A-B07A-35D93FF0E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9F803216-866B-4A4F-A17A-8314468A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820578F0-AB49-44A1-B2DE-3489AF0F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3494299D-C707-4F34-A1C1-C89D0F9BE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2616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D2FAEE3C-5A40-49E3-9149-73E0A5CC3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8BDA716E-B554-4053-8AEC-5BBFFA6E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7A817F8D-1678-4398-963C-6421D28E5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4884E-9F3D-46D6-8323-3D2C0D100AF1}" type="datetimeFigureOut">
              <a:rPr lang="el-GR" smtClean="0"/>
              <a:pPr/>
              <a:t>24/11/2022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BFC2B634-2300-43A9-940C-09827F85E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D221A870-C657-42DD-9714-00CF1874FB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67AD2-B395-4904-A9B4-2D683A4FAC4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4130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D386E6EA-2889-4F98-BD0B-C207817CD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89649"/>
            <a:ext cx="9144000" cy="3668151"/>
          </a:xfrm>
        </p:spPr>
        <p:txBody>
          <a:bodyPr>
            <a:normAutofit/>
          </a:bodyPr>
          <a:lstStyle/>
          <a:p>
            <a:r>
              <a:rPr lang="en-US" sz="6000" b="1" u="sng" dirty="0"/>
              <a:t>PREPOSITIONS</a:t>
            </a:r>
            <a:endParaRPr lang="el-GR" sz="6000" b="1" u="sng" dirty="0"/>
          </a:p>
        </p:txBody>
      </p:sp>
    </p:spTree>
    <p:extLst>
      <p:ext uri="{BB962C8B-B14F-4D97-AF65-F5344CB8AC3E}">
        <p14:creationId xmlns:p14="http://schemas.microsoft.com/office/powerpoint/2010/main" xmlns="" val="252931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xmlns="" id="{824DD85F-8605-4A7D-93DA-E7071299AB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9257" y="464457"/>
            <a:ext cx="10813143" cy="5712506"/>
          </a:xfrm>
        </p:spPr>
      </p:pic>
    </p:spTree>
    <p:extLst>
      <p:ext uri="{BB962C8B-B14F-4D97-AF65-F5344CB8AC3E}">
        <p14:creationId xmlns:p14="http://schemas.microsoft.com/office/powerpoint/2010/main" xmlns="" val="508977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xmlns="" id="{99894507-9FB2-4763-844F-D7717A4FE7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7029" y="522514"/>
            <a:ext cx="10987314" cy="6037943"/>
          </a:xfrm>
        </p:spPr>
      </p:pic>
    </p:spTree>
    <p:extLst>
      <p:ext uri="{BB962C8B-B14F-4D97-AF65-F5344CB8AC3E}">
        <p14:creationId xmlns:p14="http://schemas.microsoft.com/office/powerpoint/2010/main" xmlns="" val="63868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2423D664-538E-401F-9E5B-0826A6C10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4114"/>
            <a:ext cx="10515600" cy="5965372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 = 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επάνω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Sous=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κάτω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Devant</a:t>
            </a:r>
            <a:r>
              <a:rPr lang="en-US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μπροστά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Derri</a:t>
            </a: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ère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πίσω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Dans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μέσα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ανάμεσα (σε 2</a:t>
            </a:r>
            <a:r>
              <a:rPr lang="el-GR" sz="24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24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Parmi</a:t>
            </a:r>
            <a:r>
              <a:rPr lang="fr-F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r>
              <a:rPr lang="el-GR" sz="24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ανάμεσα (</a:t>
            </a:r>
            <a:r>
              <a:rPr lang="el-GR" sz="2400" b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σε </a:t>
            </a:r>
            <a:r>
              <a:rPr lang="el-GR" sz="2400" b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πολλά)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côté de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δίπλα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gauche de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αριστερά από</a:t>
            </a:r>
            <a:endParaRPr lang="el-GR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droite de =</a:t>
            </a:r>
            <a:r>
              <a:rPr lang="el-G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δεξιά από</a:t>
            </a:r>
            <a:endParaRPr lang="en-U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400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face de = </a:t>
            </a:r>
            <a:r>
              <a:rPr lang="el-GR" sz="2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απέναντι σε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01205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d7986770e84d7bc855d1c7a15e16285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2857" y="0"/>
            <a:ext cx="9287692" cy="667512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55</Words>
  <Application>Microsoft Office PowerPoint</Application>
  <PresentationFormat>Προσαρμογή</PresentationFormat>
  <Paragraphs>12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Νικολέττα Κεραμίδα</dc:creator>
  <cp:lastModifiedBy>Ευτύχης</cp:lastModifiedBy>
  <cp:revision>14</cp:revision>
  <dcterms:created xsi:type="dcterms:W3CDTF">2021-03-11T09:30:50Z</dcterms:created>
  <dcterms:modified xsi:type="dcterms:W3CDTF">2022-11-24T07:07:36Z</dcterms:modified>
</cp:coreProperties>
</file>