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34308-0BB3-4903-95B3-DD3568FE0835}" type="datetimeFigureOut">
              <a:rPr lang="el-GR" smtClean="0"/>
              <a:pPr/>
              <a:t>5/2/2023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52678-9001-4219-B223-92A0C0363A2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5 - Θέση περιεχομένου" descr="Affiches-des-4-saisons-en-maternelle-écriture-script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8596" y="500042"/>
            <a:ext cx="8572560" cy="557216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neige</a:t>
            </a:r>
            <a:r>
              <a:rPr lang="en-US" dirty="0" smtClean="0"/>
              <a:t> = </a:t>
            </a:r>
            <a:r>
              <a:rPr lang="el-GR" dirty="0" smtClean="0"/>
              <a:t>το χιόνι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5" name="4 - Θέση περιεχομένου" descr="hionia-attiki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8596" y="2143116"/>
            <a:ext cx="8229600" cy="445210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 fait </a:t>
            </a:r>
            <a:r>
              <a:rPr lang="en-US" dirty="0" err="1" smtClean="0"/>
              <a:t>froid</a:t>
            </a:r>
            <a:r>
              <a:rPr lang="el-GR" dirty="0" smtClean="0"/>
              <a:t> = κάνει κρύο</a:t>
            </a:r>
            <a:endParaRPr lang="el-GR" dirty="0"/>
          </a:p>
        </p:txBody>
      </p:sp>
      <p:pic>
        <p:nvPicPr>
          <p:cNvPr id="4" name="3 - Θέση περιεχομένου" descr="χ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2910" y="1357298"/>
            <a:ext cx="8072494" cy="471490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Sans titre_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1472" y="285728"/>
            <a:ext cx="8215370" cy="621510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signets-droles-hiver-liste-de-vocabulaire_120195_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2910" y="285728"/>
            <a:ext cx="7643866" cy="628654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DT2UoOnWsAApFci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5720" y="357166"/>
            <a:ext cx="8501122" cy="5572164"/>
          </a:xfrm>
        </p:spPr>
      </p:pic>
      <p:sp>
        <p:nvSpPr>
          <p:cNvPr id="5" name="4 - Ορθογώνιο"/>
          <p:cNvSpPr/>
          <p:nvPr/>
        </p:nvSpPr>
        <p:spPr>
          <a:xfrm>
            <a:off x="2143108" y="6143644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https://wordwall.net/play/3415/803/5925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</Words>
  <Application>Microsoft Office PowerPoint</Application>
  <PresentationFormat>Προβολή στην οθόνη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Διαφάνεια 1</vt:lpstr>
      <vt:lpstr>La neige = το χιόνι </vt:lpstr>
      <vt:lpstr>Il fait froid = κάνει κρύο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Ευτύχης</dc:creator>
  <cp:lastModifiedBy>Ευτύχης</cp:lastModifiedBy>
  <cp:revision>4</cp:revision>
  <dcterms:created xsi:type="dcterms:W3CDTF">2021-02-16T08:11:59Z</dcterms:created>
  <dcterms:modified xsi:type="dcterms:W3CDTF">2023-02-05T17:15:08Z</dcterms:modified>
</cp:coreProperties>
</file>