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2" r:id="rId5"/>
    <p:sldId id="258" r:id="rId6"/>
    <p:sldId id="260" r:id="rId7"/>
    <p:sldId id="259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BBD0564-8313-4607-8992-B17038F7E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148FECE5-A42F-4518-B05B-AA4C6AC47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033457B3-5A40-4812-9086-48D3F42A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E8B19406-5723-4A81-B9FF-18DFBB65D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F078336B-B157-4930-A021-583608FE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4244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0033602-234F-4FFC-8B71-2898426BF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F2ABA8D5-602C-46C2-95C4-463D0F6BF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BF992D9F-BEC2-4527-8304-3ACAFE677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B03833D9-2AA5-4E63-B1AB-62FEB41C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667D95B5-9B6C-4C5B-A14F-9D820388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3724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="" xmlns:a16="http://schemas.microsoft.com/office/drawing/2014/main" id="{7355A2D0-E905-4603-AAF6-B8414E3EA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="" xmlns:a16="http://schemas.microsoft.com/office/drawing/2014/main" id="{FE88CE2D-D29D-4FBA-82DC-03181033C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013D5A3-8B56-4894-8CAD-D8817A16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86317ED4-7903-4DDC-9EAC-C3C8BFE0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E360469A-6B19-4FBC-B595-6D66FB7A9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66279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A4875A6-5613-4301-B447-654F5490B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2B767FC4-2008-4BB0-AA21-A60FB903A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7674BF70-694D-429C-882A-D209D2177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EF769261-7C3F-4507-A6D4-F97B38B4E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899CC2EF-7BA9-467F-941A-56488FB78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1348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199B65D8-3996-4ADD-AECC-13E360568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922ECC8-98C0-4E1C-9D02-786B2184A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BE244D1C-AE99-49C2-9C77-2A56DC24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E90B7A08-2180-4E37-B5DD-5A9175149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31B7684D-88D9-44EF-941B-FE8FD999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0637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E5931AAE-4687-4BBF-8C2D-A1084D257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5FF6F02-8DF4-4637-8EB5-BC2F777E31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8574C15B-19B2-4632-BB7E-D90BF2227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74AB2209-850A-47BD-935F-4A66D3C0B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89D5F66C-9A6D-4F88-97E4-0F3B3EF5C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E2F3630F-ACF5-4037-93F6-4021349D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9623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50C3B69-61B4-4ED4-8FA5-8946582E6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C384AE0C-432F-4270-AD8C-027ADDDF6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="" xmlns:a16="http://schemas.microsoft.com/office/drawing/2014/main" id="{52EDCC10-70F2-4550-9557-C04AC9BC30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="" xmlns:a16="http://schemas.microsoft.com/office/drawing/2014/main" id="{A975249F-5232-4AE5-940F-613B70BE67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96AD8110-C4A6-4809-9FC7-F1AB3AA79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="" xmlns:a16="http://schemas.microsoft.com/office/drawing/2014/main" id="{52DC5F19-62C3-4611-87D7-BF6E951DC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="" xmlns:a16="http://schemas.microsoft.com/office/drawing/2014/main" id="{6599B33A-3451-4B67-B61B-9BB055F06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="" xmlns:a16="http://schemas.microsoft.com/office/drawing/2014/main" id="{E1E8B78B-9E7A-43B9-B5BC-0B3FDA587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8631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738A4BD8-4830-477D-B022-59581A7A9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B0DE92B5-04F4-4A76-9E90-EE73E373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DC1AB46D-2478-4E2D-BB3F-302E1F6EA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BF5D9D17-031D-47B6-8632-D295E25B4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2030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="" xmlns:a16="http://schemas.microsoft.com/office/drawing/2014/main" id="{5D69E7D6-BAAF-4EBA-BD47-8A083A64A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="" xmlns:a16="http://schemas.microsoft.com/office/drawing/2014/main" id="{E9775E66-7F08-4BFA-8A0F-50FA5209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="" xmlns:a16="http://schemas.microsoft.com/office/drawing/2014/main" id="{D7C052B6-36B5-45F9-8EE1-744EA01D0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20829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E5E1AEF-2126-4615-8CE5-8D889C6F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93EB8766-3796-4730-9267-BD9B6E276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895403AA-F679-430D-BD38-A3E1C5007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992FDC47-0F04-450E-8BE0-C2A7CB7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DB4C218E-81FD-4278-9250-BA733FDCB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9F64F38B-B678-44EA-8ED8-EBD8037C3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6759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AE953377-43DD-4B90-BADF-FEF23FD6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="" xmlns:a16="http://schemas.microsoft.com/office/drawing/2014/main" id="{1CD7D6C8-2893-4728-AC86-F2DDD4FC6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="" xmlns:a16="http://schemas.microsoft.com/office/drawing/2014/main" id="{F7802628-56D5-4D49-A863-1B60A847D4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="" xmlns:a16="http://schemas.microsoft.com/office/drawing/2014/main" id="{9ED760E4-C17C-43DB-A27D-6870C4F2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="" xmlns:a16="http://schemas.microsoft.com/office/drawing/2014/main" id="{0E34F3C8-88B3-4636-85E3-194979CC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="" xmlns:a16="http://schemas.microsoft.com/office/drawing/2014/main" id="{A5C05254-7D23-4964-BE07-40E2BC1BE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68386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="" xmlns:a16="http://schemas.microsoft.com/office/drawing/2014/main" id="{17870670-A796-404D-A476-6B014BC8A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="" xmlns:a16="http://schemas.microsoft.com/office/drawing/2014/main" id="{F2A4B0D4-A4D1-4370-B30C-4F3134055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="" xmlns:a16="http://schemas.microsoft.com/office/drawing/2014/main" id="{39237F15-EFB2-4311-9A39-BA801BA26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8E2F1-5B8C-4430-9FAE-6939B22FFB29}" type="datetimeFigureOut">
              <a:rPr lang="el-GR" smtClean="0"/>
              <a:pPr/>
              <a:t>9/10/2024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="" xmlns:a16="http://schemas.microsoft.com/office/drawing/2014/main" id="{E7581479-E110-4317-84EB-A94401DBB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="" xmlns:a16="http://schemas.microsoft.com/office/drawing/2014/main" id="{99437450-5B18-4A0F-BF2C-9C8B3F361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ECAE0-1BAB-42DE-84BB-59E5BE88345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05744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C927A060-0A84-43E9-AA62-D4830D65B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u="sng" dirty="0" err="1"/>
              <a:t>Adjectifs</a:t>
            </a:r>
            <a:r>
              <a:rPr lang="en-US" b="1" i="1" u="sng" dirty="0"/>
              <a:t> </a:t>
            </a:r>
            <a:r>
              <a:rPr lang="en-US" b="1" i="1" u="sng" dirty="0" err="1"/>
              <a:t>possessifs</a:t>
            </a:r>
            <a:endParaRPr lang="el-GR" b="1" i="1" u="sng" dirty="0"/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5A168E47-ADFC-430A-B182-F6B5E99A6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6000" b="1" u="sng" dirty="0"/>
              <a:t>Κτητικά επίθετα</a:t>
            </a:r>
          </a:p>
        </p:txBody>
      </p:sp>
    </p:spTree>
    <p:extLst>
      <p:ext uri="{BB962C8B-B14F-4D97-AF65-F5344CB8AC3E}">
        <p14:creationId xmlns="" xmlns:p14="http://schemas.microsoft.com/office/powerpoint/2010/main" val="1282145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="" xmlns:a16="http://schemas.microsoft.com/office/drawing/2014/main" id="{59A377A0-A890-427A-9E0B-59346E6CF2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78" y="649357"/>
            <a:ext cx="9607826" cy="6003234"/>
          </a:xfrm>
        </p:spPr>
      </p:pic>
    </p:spTree>
    <p:extLst>
      <p:ext uri="{BB962C8B-B14F-4D97-AF65-F5344CB8AC3E}">
        <p14:creationId xmlns="" xmlns:p14="http://schemas.microsoft.com/office/powerpoint/2010/main" val="257254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ob_226b49_possessif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446" y="182880"/>
            <a:ext cx="11599817" cy="667512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="" xmlns:a16="http://schemas.microsoft.com/office/drawing/2014/main" id="{CE593DEF-E062-4A10-98F6-5054FF957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463826"/>
            <a:ext cx="11622156" cy="5366268"/>
          </a:xfrm>
        </p:spPr>
      </p:pic>
    </p:spTree>
    <p:extLst>
      <p:ext uri="{BB962C8B-B14F-4D97-AF65-F5344CB8AC3E}">
        <p14:creationId xmlns="" xmlns:p14="http://schemas.microsoft.com/office/powerpoint/2010/main" val="1334079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="" xmlns:a16="http://schemas.microsoft.com/office/drawing/2014/main" id="{41720463-2FBC-4826-A7F4-0117B63F12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78" y="523320"/>
            <a:ext cx="10243931" cy="5401784"/>
          </a:xfrm>
        </p:spPr>
      </p:pic>
    </p:spTree>
    <p:extLst>
      <p:ext uri="{BB962C8B-B14F-4D97-AF65-F5344CB8AC3E}">
        <p14:creationId xmlns="" xmlns:p14="http://schemas.microsoft.com/office/powerpoint/2010/main" val="3324430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 descr="Εικόνα που περιέχει πίνακας&#10;&#10;Περιγραφή που δημιουργήθηκε αυτόματα">
            <a:extLst>
              <a:ext uri="{FF2B5EF4-FFF2-40B4-BE49-F238E27FC236}">
                <a16:creationId xmlns="" xmlns:a16="http://schemas.microsoft.com/office/drawing/2014/main" id="{D5444F02-838A-4F34-BE24-BCE5804836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261" y="596348"/>
            <a:ext cx="9607826" cy="5593867"/>
          </a:xfrm>
        </p:spPr>
      </p:pic>
    </p:spTree>
    <p:extLst>
      <p:ext uri="{BB962C8B-B14F-4D97-AF65-F5344CB8AC3E}">
        <p14:creationId xmlns="" xmlns:p14="http://schemas.microsoft.com/office/powerpoint/2010/main" val="1027867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="" xmlns:a16="http://schemas.microsoft.com/office/drawing/2014/main" id="{CE593DEF-E062-4A10-98F6-5054FF9578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79" y="463826"/>
            <a:ext cx="11622156" cy="5366268"/>
          </a:xfrm>
        </p:spPr>
      </p:pic>
    </p:spTree>
    <p:extLst>
      <p:ext uri="{BB962C8B-B14F-4D97-AF65-F5344CB8AC3E}">
        <p14:creationId xmlns="" xmlns:p14="http://schemas.microsoft.com/office/powerpoint/2010/main" val="243807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4FFD19BF-3D67-485E-90EF-97C2A2D19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40"/>
            <a:ext cx="10515600" cy="652007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1)J'ai une voiture. C’est……. voiture.</a:t>
            </a:r>
          </a:p>
          <a:p>
            <a:r>
              <a:rPr lang="fr-FR" dirty="0"/>
              <a:t>2) Il a des enfants. Ce sont…………. enfants.</a:t>
            </a:r>
          </a:p>
          <a:p>
            <a:r>
              <a:rPr lang="fr-FR" dirty="0"/>
              <a:t>3) Elle a des chats. Ce sont……. chats.</a:t>
            </a:r>
          </a:p>
          <a:p>
            <a:r>
              <a:rPr lang="fr-FR" dirty="0"/>
              <a:t>4) Tu as un vélo. C'est ……..  vélo.</a:t>
            </a:r>
          </a:p>
          <a:p>
            <a:r>
              <a:rPr lang="fr-FR" dirty="0"/>
              <a:t>5) Elle a une fille. C’est………fille.</a:t>
            </a:r>
          </a:p>
          <a:p>
            <a:r>
              <a:rPr lang="fr-FR" dirty="0"/>
              <a:t>6) Tu as des plantes vertes. Ce sont ……..plantes vertes.</a:t>
            </a:r>
          </a:p>
          <a:p>
            <a:r>
              <a:rPr lang="fr-FR" dirty="0"/>
              <a:t>7) il a un appartement. C’est………….appartement.</a:t>
            </a:r>
          </a:p>
          <a:p>
            <a:r>
              <a:rPr lang="fr-FR" dirty="0"/>
              <a:t>8) tu as un ordinateur. C'est ordinateur.</a:t>
            </a:r>
          </a:p>
          <a:p>
            <a:r>
              <a:rPr lang="fr-FR" dirty="0"/>
              <a:t>9) Il a une idée. C’est…… idée.</a:t>
            </a:r>
          </a:p>
          <a:p>
            <a:r>
              <a:rPr lang="fr-FR" dirty="0"/>
              <a:t>10) Il a des livres. Ce sont……. livres.</a:t>
            </a:r>
          </a:p>
          <a:p>
            <a:r>
              <a:rPr lang="fr-FR" dirty="0"/>
              <a:t>11) Elle a des amies. Ce sont…….. amies.                     </a:t>
            </a:r>
          </a:p>
          <a:p>
            <a:r>
              <a:rPr lang="fr-FR" dirty="0"/>
              <a:t>12) tu as des images. Ce sont……….. images.</a:t>
            </a:r>
          </a:p>
          <a:p>
            <a:r>
              <a:rPr lang="fr-FR" dirty="0"/>
              <a:t>13) J'ai des poissons rouges. Ce sont……………. poissons rouges.</a:t>
            </a:r>
          </a:p>
          <a:p>
            <a:r>
              <a:rPr lang="fr-FR" dirty="0"/>
              <a:t>14) tu as des chaussures. Ce sont ……..chaussures.</a:t>
            </a:r>
          </a:p>
          <a:p>
            <a:r>
              <a:rPr lang="fr-FR" dirty="0"/>
              <a:t>15) Il a une place. C’est…………… place.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5155483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45</Words>
  <Application>Microsoft Office PowerPoint</Application>
  <PresentationFormat>Προσαρμογή</PresentationFormat>
  <Paragraphs>17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Adjectifs possessifs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Adjectifs possessifs</dc:title>
  <dc:creator>Νικολέττα Κεραμίδα</dc:creator>
  <cp:lastModifiedBy>Ευτύχης</cp:lastModifiedBy>
  <cp:revision>5</cp:revision>
  <dcterms:created xsi:type="dcterms:W3CDTF">2021-03-16T10:55:13Z</dcterms:created>
  <dcterms:modified xsi:type="dcterms:W3CDTF">2024-10-09T19:27:38Z</dcterms:modified>
</cp:coreProperties>
</file>