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0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805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16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03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49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00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2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88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04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17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778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10015B-3E57-408D-B1C9-FEE9F44F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721"/>
          <a:stretch/>
        </p:blipFill>
        <p:spPr>
          <a:xfrm>
            <a:off x="112909" y="0"/>
            <a:ext cx="1218893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1B9C3F9-AFCD-4E50-B8B0-2B1C115B2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800" dirty="0">
                <a:solidFill>
                  <a:schemeClr val="accent5"/>
                </a:solidFill>
              </a:rPr>
              <a:t>Chiffres </a:t>
            </a:r>
            <a:br>
              <a:rPr lang="en-US" sz="6800" dirty="0">
                <a:solidFill>
                  <a:schemeClr val="accent5"/>
                </a:solidFill>
              </a:rPr>
            </a:br>
            <a:r>
              <a:rPr lang="el-GR" sz="6800" dirty="0">
                <a:solidFill>
                  <a:schemeClr val="accent5"/>
                </a:solidFill>
              </a:rPr>
              <a:t>αριθμοί</a:t>
            </a:r>
            <a:r>
              <a:rPr lang="el-GR" sz="6800" dirty="0"/>
              <a:t/>
            </a:r>
            <a:br>
              <a:rPr lang="el-GR" sz="6800" dirty="0"/>
            </a:br>
            <a:endParaRPr lang="el-GR" sz="68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243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8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2BDDC025-E4B9-46C2-806C-7EE35203F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356" y="0"/>
            <a:ext cx="10160000" cy="6750755"/>
          </a:xfrm>
        </p:spPr>
      </p:pic>
    </p:spTree>
    <p:extLst>
      <p:ext uri="{BB962C8B-B14F-4D97-AF65-F5344CB8AC3E}">
        <p14:creationId xmlns:p14="http://schemas.microsoft.com/office/powerpoint/2010/main" xmlns="" val="105616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5A4527F1-F8E7-4134-9493-83DA85006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844" y="304800"/>
            <a:ext cx="10382956" cy="6296025"/>
          </a:xfrm>
        </p:spPr>
      </p:pic>
    </p:spTree>
    <p:extLst>
      <p:ext uri="{BB962C8B-B14F-4D97-AF65-F5344CB8AC3E}">
        <p14:creationId xmlns:p14="http://schemas.microsoft.com/office/powerpoint/2010/main" xmlns="" val="127279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DED2B4F-6609-426B-B211-0C507AADF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312" y="349956"/>
            <a:ext cx="11029244" cy="6152443"/>
          </a:xfrm>
        </p:spPr>
      </p:pic>
    </p:spTree>
    <p:extLst>
      <p:ext uri="{BB962C8B-B14F-4D97-AF65-F5344CB8AC3E}">
        <p14:creationId xmlns:p14="http://schemas.microsoft.com/office/powerpoint/2010/main" xmlns="" val="348666668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211E3B"/>
      </a:dk2>
      <a:lt2>
        <a:srgbClr val="E8E4E2"/>
      </a:lt2>
      <a:accent1>
        <a:srgbClr val="22ADE4"/>
      </a:accent1>
      <a:accent2>
        <a:srgbClr val="1750D5"/>
      </a:accent2>
      <a:accent3>
        <a:srgbClr val="3F29E7"/>
      </a:accent3>
      <a:accent4>
        <a:srgbClr val="7C17D5"/>
      </a:accent4>
      <a:accent5>
        <a:srgbClr val="DD29E7"/>
      </a:accent5>
      <a:accent6>
        <a:srgbClr val="D5178F"/>
      </a:accent6>
      <a:hlink>
        <a:srgbClr val="BF633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Προσαρμογή</PresentationFormat>
  <Paragraphs>1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SketchyVTI</vt:lpstr>
      <vt:lpstr>Chiffres  αριθμοί </vt:lpstr>
      <vt:lpstr>Διαφάνεια 2</vt:lpstr>
      <vt:lpstr>Διαφάνεια 3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Chiffres  αριθμοί</dc:title>
  <dc:creator>Νικολέττα Κεραμίδα</dc:creator>
  <cp:lastModifiedBy>Ευτύχης</cp:lastModifiedBy>
  <cp:revision>2</cp:revision>
  <dcterms:created xsi:type="dcterms:W3CDTF">2021-04-14T11:42:54Z</dcterms:created>
  <dcterms:modified xsi:type="dcterms:W3CDTF">2024-09-18T15:57:44Z</dcterms:modified>
</cp:coreProperties>
</file>