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3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25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181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621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833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8634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470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209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362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8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333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25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45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859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108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314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6CF4-6854-407E-987F-845D1226917F}" type="datetimeFigureOut">
              <a:rPr lang="el-GR" smtClean="0"/>
              <a:t>13/4/2021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0BE0E-E3EB-4AAC-8E8C-9380F6C400C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788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Βίντεο 15">
            <a:extLst>
              <a:ext uri="{FF2B5EF4-FFF2-40B4-BE49-F238E27FC236}">
                <a16:creationId xmlns:a16="http://schemas.microsoft.com/office/drawing/2014/main" id="{0EBC4D5B-8C83-4129-A419-A04B55F5A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39" b="7142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3CBF5C3-FE05-43FD-A890-DD2D588DF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3374" y="5566756"/>
            <a:ext cx="7253283" cy="656946"/>
          </a:xfrm>
        </p:spPr>
        <p:txBody>
          <a:bodyPr anchor="t">
            <a:noAutofit/>
          </a:bodyPr>
          <a:lstStyle/>
          <a:p>
            <a:pPr algn="l"/>
            <a:r>
              <a:rPr lang="fr-FR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Joyeuses Pâques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A578FD7-9124-4DC4-BE71-5C70BCD5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1662" y="5082381"/>
            <a:ext cx="8350023" cy="484374"/>
          </a:xfrm>
        </p:spPr>
        <p:txBody>
          <a:bodyPr anchor="b">
            <a:noAutofit/>
          </a:bodyPr>
          <a:lstStyle/>
          <a:p>
            <a:pPr algn="l"/>
            <a:r>
              <a:rPr lang="el-GR" sz="6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fr-FR" sz="6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âques</a:t>
            </a:r>
            <a:r>
              <a:rPr lang="fr-FR" sz="6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l-GR" sz="6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1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5B2D5D-6095-447B-B2CF-854BD2B72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875"/>
            <a:ext cx="11834813" cy="6886575"/>
          </a:xfrm>
        </p:spPr>
        <p:txBody>
          <a:bodyPr>
            <a:normAutofit fontScale="92500"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5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Θυμόμαστε τα ρήματα του 1</a:t>
            </a:r>
            <a:r>
              <a:rPr lang="en-US" sz="15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 </a:t>
            </a:r>
            <a:r>
              <a:rPr lang="en-US" sz="15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groupe</a:t>
            </a:r>
            <a:r>
              <a:rPr lang="el-GR" sz="15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l-GR" sz="15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er</a:t>
            </a:r>
            <a:r>
              <a:rPr lang="el-GR" sz="15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l-GR" sz="15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</a:pPr>
            <a:r>
              <a:rPr lang="el-GR" sz="1500" b="1" u="sng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l-GR" sz="15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en-US" sz="15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Parler</a:t>
            </a:r>
            <a:r>
              <a:rPr lang="en-US" sz="15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r>
              <a:rPr lang="el-GR" sz="15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μιλάω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parl</a:t>
            </a:r>
            <a:r>
              <a:rPr lang="fr-F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 parl</a:t>
            </a:r>
            <a:r>
              <a:rPr lang="fr-F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Il/elle/on parl</a:t>
            </a:r>
            <a:r>
              <a:rPr lang="fr-F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Nous parl</a:t>
            </a:r>
            <a:r>
              <a:rPr lang="fr-F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ons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Vous parl</a:t>
            </a:r>
            <a:r>
              <a:rPr lang="fr-F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ez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Ils/elles parl</a:t>
            </a:r>
            <a:r>
              <a:rPr lang="fr-F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ent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el-G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el-G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</a:t>
            </a:r>
            <a:r>
              <a:rPr lang="el-G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Κλείνουμε σαν το ρήμα </a:t>
            </a:r>
            <a:r>
              <a:rPr lang="el-GR" sz="15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parler</a:t>
            </a:r>
            <a:r>
              <a:rPr lang="el-G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το ρήμα </a:t>
            </a:r>
            <a:r>
              <a:rPr lang="en-US" sz="15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souhaiter</a:t>
            </a:r>
            <a:r>
              <a:rPr lang="el-GR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(εύχομαι)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souhait…..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 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Il/elle/on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Nous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Vous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fr-F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Ils/elles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8600">
              <a:spcAft>
                <a:spcPts val="0"/>
              </a:spcAft>
            </a:pPr>
            <a:r>
              <a:rPr lang="el-GR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l-GR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Εύχομαι Καλό Πάσχα</a:t>
            </a:r>
            <a:r>
              <a:rPr lang="fr-FR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…………</a:t>
            </a:r>
            <a:r>
              <a:rPr lang="fr-FR" sz="3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 souhaite </a:t>
            </a:r>
            <a:r>
              <a:rPr lang="fr-FR" sz="39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Joyeuses Pâques</a:t>
            </a:r>
            <a:endParaRPr lang="el-GR" sz="3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078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D4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237571-B34F-4CD7-BD49-5FCDFF645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970318" cy="3759253"/>
          </a:xfrm>
        </p:spPr>
        <p:txBody>
          <a:bodyPr>
            <a:normAutofit/>
          </a:bodyPr>
          <a:lstStyle/>
          <a:p>
            <a:pPr>
              <a:buClr>
                <a:srgbClr val="EC6847"/>
              </a:buClr>
            </a:pPr>
            <a:r>
              <a:rPr lang="fr-FR" sz="54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Joyeuses Pâques</a:t>
            </a:r>
            <a:endParaRPr lang="en-US" sz="5400" dirty="0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D84769E-448B-4944-B8FA-A338FEAB40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8" r="-1" b="-1"/>
          <a:stretch/>
        </p:blipFill>
        <p:spPr>
          <a:xfrm>
            <a:off x="4619543" y="4748"/>
            <a:ext cx="7572457" cy="684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625B29B-D813-45CF-8F3A-D12D39907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44" y="316089"/>
            <a:ext cx="9314568" cy="6445955"/>
          </a:xfrm>
        </p:spPr>
      </p:pic>
    </p:spTree>
    <p:extLst>
      <p:ext uri="{BB962C8B-B14F-4D97-AF65-F5344CB8AC3E}">
        <p14:creationId xmlns:p14="http://schemas.microsoft.com/office/powerpoint/2010/main" val="27531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E8D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Vocabulaire de Pâques.Jeu interactif (glisser-déposer) et &quot;La belle  histoire de Pâques&quot; (vidéo) - Une tasse de FLE">
            <a:extLst>
              <a:ext uri="{FF2B5EF4-FFF2-40B4-BE49-F238E27FC236}">
                <a16:creationId xmlns:a16="http://schemas.microsoft.com/office/drawing/2014/main" id="{C968276A-0A7A-4042-B043-CD12C3259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988" y="1057274"/>
            <a:ext cx="5847342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8DF2336-7981-4C6E-A65A-1DAA22D7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25" y="242889"/>
            <a:ext cx="4600575" cy="618648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lapin= o λαγ</a:t>
            </a:r>
            <a:r>
              <a:rPr lang="el-GR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ός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poussin=</a:t>
            </a:r>
            <a:r>
              <a:rPr lang="el-G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το κοτοπουλάκι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el-G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’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oeuf=</a:t>
            </a:r>
            <a:r>
              <a:rPr lang="el-G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το αυγό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panier=</a:t>
            </a:r>
            <a:r>
              <a:rPr lang="el-G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το καλαθάκι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fête=</a:t>
            </a:r>
            <a:r>
              <a:rPr lang="el-G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η γιορτή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célébrer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r>
              <a:rPr lang="el-G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γιορτάζω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l’agneau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lang="el-G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το αρνάκι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l’église= </a:t>
            </a:r>
            <a:r>
              <a:rPr lang="el-G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η εκκλησία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poule= </a:t>
            </a:r>
            <a:r>
              <a:rPr lang="el-G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η κότα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fr-F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chocolat=</a:t>
            </a:r>
            <a:r>
              <a:rPr lang="el-G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η  σοκολάτα</a:t>
            </a:r>
            <a:endParaRPr lang="el-G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2804564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23FD2F-C525-447C-8AC1-351B9B31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 </a:t>
            </a:r>
            <a:r>
              <a:rPr lang="el-GR" sz="20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Nα</a:t>
            </a:r>
            <a:r>
              <a:rPr lang="el-G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γράψεις ένα μήνυμα </a:t>
            </a:r>
            <a:r>
              <a:rPr lang="el-GR" sz="2000" b="1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σ’ένα</a:t>
            </a:r>
            <a:r>
              <a:rPr lang="el-GR" sz="20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φίλο για να του ευχηθείς Καλό Πάσχα» </a:t>
            </a:r>
            <a:endParaRPr lang="el-GR" sz="2000" u="sng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AB84620-B204-41F9-BA20-C733AE4058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9702" y="2179703"/>
            <a:ext cx="657736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Cher Pierre,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Bonjour! Comment ça va? </a:t>
            </a:r>
            <a:r>
              <a:rPr lang="fr-FR" altLang="el-GR" sz="2000" b="1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Moi,ç</a:t>
            </a:r>
            <a:r>
              <a:rPr kumimoji="0" lang="fr-FR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fr-F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  très bien….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C’est Pâques, je mange des œufs de Pâques et des chocolats.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J’aime la fête, c’est super</a:t>
            </a:r>
            <a:r>
              <a:rPr lang="el-GR" alt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kumimoji="0" lang="el-GR" altLang="el-G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 te souhaite Joyeuses Pâques</a:t>
            </a:r>
            <a:endParaRPr kumimoji="0" lang="el-GR" altLang="el-G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	Bisous</a:t>
            </a:r>
            <a:endParaRPr kumimoji="0" lang="el-GR" altLang="el-G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l-G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			</a:t>
            </a:r>
            <a:r>
              <a:rPr kumimoji="0" lang="fr-FR" altLang="el-G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Vasso</a:t>
            </a:r>
            <a:endParaRPr kumimoji="0" lang="fr-FR" altLang="el-G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9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3159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Θέση περιεχομένου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42645D5-ABF3-4BBA-8C5B-40C1529AF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615880"/>
            <a:ext cx="9817328" cy="547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48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</TotalTime>
  <Words>188</Words>
  <Application>Microsoft Office PowerPoint</Application>
  <PresentationFormat>Ευρεία οθόνη</PresentationFormat>
  <Paragraphs>41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Symbol</vt:lpstr>
      <vt:lpstr>Times New Roman</vt:lpstr>
      <vt:lpstr>Wingdings 3</vt:lpstr>
      <vt:lpstr>Θρόισμα</vt:lpstr>
      <vt:lpstr>Joyeuses Pâques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« Nα γράψεις ένα μήνυμα σ’ένα φίλο για να του ευχηθείς Καλό Πάσχα» 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Joyeuses Pâques</dc:title>
  <dc:creator>Νικολέττα Κεραμίδα</dc:creator>
  <cp:lastModifiedBy>Νικολέττα Κεραμίδα</cp:lastModifiedBy>
  <cp:revision>4</cp:revision>
  <dcterms:created xsi:type="dcterms:W3CDTF">2021-04-13T09:51:54Z</dcterms:created>
  <dcterms:modified xsi:type="dcterms:W3CDTF">2021-04-13T10:15:49Z</dcterms:modified>
</cp:coreProperties>
</file>